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46.jpeg" ContentType="image/jpeg"/>
  <Override PartName="/ppt/media/image122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08.png" ContentType="image/png"/>
  <Override PartName="/ppt/media/image107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44.jpeg" ContentType="image/jpeg"/>
  <Override PartName="/ppt/media/image102.png" ContentType="image/png"/>
  <Override PartName="/ppt/media/image61.png" ContentType="image/png"/>
  <Override PartName="/ppt/media/image5.jpeg" ContentType="image/jpeg"/>
  <Override PartName="/ppt/media/image50.png" ContentType="image/png"/>
  <Override PartName="/ppt/media/image71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38.png" ContentType="image/png"/>
  <Override PartName="/ppt/media/image109.png" ContentType="image/png"/>
  <Override PartName="/ppt/media/image31.png" ContentType="image/png"/>
  <Override PartName="/ppt/media/image2.jpeg" ContentType="image/jpeg"/>
  <Override PartName="/ppt/media/image128.png" ContentType="image/png"/>
  <Override PartName="/ppt/media/image32.png" ContentType="image/png"/>
  <Override PartName="/ppt/media/image129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9.jpeg" ContentType="image/jpeg"/>
  <Override PartName="/ppt/media/image37.png" ContentType="image/png"/>
  <Override PartName="/ppt/media/image39.png" ContentType="image/png"/>
  <Override PartName="/ppt/media/image30.png" ContentType="image/png"/>
  <Override PartName="/ppt/media/image127.png" ContentType="image/png"/>
  <Override PartName="/ppt/media/image3.jpeg" ContentType="image/jpeg"/>
  <Override PartName="/ppt/media/image41.png" ContentType="image/png"/>
  <Override PartName="/ppt/media/image138.png" ContentType="image/png"/>
  <Override PartName="/ppt/media/image48.png" ContentType="image/png"/>
  <Override PartName="/ppt/media/image134.png" ContentType="image/png"/>
  <Override PartName="/ppt/media/image42.png" ContentType="image/png"/>
  <Override PartName="/ppt/media/image139.png" ContentType="image/png"/>
  <Override PartName="/ppt/media/image49.png" ContentType="image/png"/>
  <Override PartName="/ppt/media/image100.png" ContentType="image/png"/>
  <Override PartName="/ppt/media/image135.png" ContentType="image/png"/>
  <Override PartName="/ppt/media/image43.png" ContentType="image/png"/>
  <Override PartName="/ppt/media/image81.png" ContentType="image/png"/>
  <Override PartName="/ppt/media/image13.png" ContentType="image/png"/>
  <Override PartName="/ppt/media/image136.png" ContentType="image/png"/>
  <Override PartName="/ppt/media/image25.png" ContentType="image/png"/>
  <Override PartName="/ppt/media/image93.png" ContentType="image/png"/>
  <Override PartName="/ppt/media/image137.png" ContentType="image/png"/>
  <Override PartName="/ppt/media/image40.png" ContentType="image/png"/>
  <Override PartName="/ppt/media/image132.png" ContentType="image/png"/>
  <Override PartName="/ppt/media/image46.png" ContentType="image/png"/>
  <Override PartName="/ppt/media/image143.png" ContentType="image/png"/>
  <Override PartName="/ppt/media/image51.png" ContentType="image/png"/>
  <Override PartName="/ppt/media/image4.jpeg" ContentType="image/jpeg"/>
  <Override PartName="/ppt/media/image133.png" ContentType="image/png"/>
  <Override PartName="/ppt/media/image145.png" ContentType="image/png"/>
  <Override PartName="/ppt/media/image53.png" ContentType="image/png"/>
  <Override PartName="/ppt/media/image45.png" ContentType="image/png"/>
  <Override PartName="/ppt/media/image131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142.png" ContentType="image/png"/>
  <Override PartName="/ppt/media/image56.png" ContentType="image/png"/>
  <Override PartName="/ppt/media/image141.png" ContentType="image/png"/>
  <Override PartName="/ppt/media/image55.png" ContentType="image/png"/>
  <Override PartName="/ppt/media/image140.png" ContentType="image/png"/>
  <Override PartName="/ppt/media/image89.png" ContentType="image/png"/>
  <Override PartName="/ppt/media/image54.png" ContentType="image/png"/>
  <Override PartName="/ppt/media/image52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jpeg" ContentType="image/jpeg"/>
  <Override PartName="/ppt/media/image111.png" ContentType="image/png"/>
  <Override PartName="/ppt/media/image14.png" ContentType="image/png"/>
  <Override PartName="/ppt/media/image82.png" ContentType="image/png"/>
  <Override PartName="/ppt/media/image16.png" ContentType="image/png"/>
  <Override PartName="/ppt/media/image84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11.jpeg" ContentType="image/jpeg"/>
  <Override PartName="/ppt/media/image121.png" ContentType="image/png"/>
  <Override PartName="/ppt/media/image24.png" ContentType="image/png"/>
  <Override PartName="/ppt/media/image92.png" ContentType="image/png"/>
  <Override PartName="/ppt/media/image26.png" ContentType="image/png"/>
  <Override PartName="/ppt/media/image94.png" ContentType="image/png"/>
  <Override PartName="/ppt/media/image60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7.png" ContentType="image/png"/>
  <Override PartName="/ppt/media/image85.png" ContentType="image/png"/>
  <Override PartName="/ppt/media/image18.png" ContentType="image/png"/>
  <Override PartName="/ppt/media/image86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101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9640" cy="6884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8440" cy="33703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0400" y="2485440"/>
            <a:ext cx="7935120" cy="1122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9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39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3F60CA0-ED6B-49E3-AA07-721410AD9304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6F4612-AF0B-4201-99D2-44BB3F7316FB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20120" cy="26445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315ED9A-1B17-4138-ABC6-EC4C7F29643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359000" y="1737720"/>
            <a:ext cx="4505400" cy="53701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0400" y="1901880"/>
            <a:ext cx="8520120" cy="4554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6510EF-9E52-497F-84C2-116FB6EFEDC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06240" y="1616760"/>
            <a:ext cx="7938360" cy="4752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77D489C-B95E-4064-8EAA-8955638B7FCF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3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Relationship Id="rId29" Type="http://schemas.openxmlformats.org/officeDocument/2006/relationships/image" Target="../media/image121.png"/><Relationship Id="rId30" Type="http://schemas.openxmlformats.org/officeDocument/2006/relationships/image" Target="../media/image122.png"/><Relationship Id="rId31" Type="http://schemas.openxmlformats.org/officeDocument/2006/relationships/image" Target="../media/image123.png"/><Relationship Id="rId32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Relationship Id="rId16" Type="http://schemas.openxmlformats.org/officeDocument/2006/relationships/image" Target="../media/image139.png"/><Relationship Id="rId17" Type="http://schemas.openxmlformats.org/officeDocument/2006/relationships/image" Target="../media/image140.png"/><Relationship Id="rId18" Type="http://schemas.openxmlformats.org/officeDocument/2006/relationships/image" Target="../media/image141.png"/><Relationship Id="rId19" Type="http://schemas.openxmlformats.org/officeDocument/2006/relationships/image" Target="../media/image142.png"/><Relationship Id="rId20" Type="http://schemas.openxmlformats.org/officeDocument/2006/relationships/image" Target="../media/image143.png"/><Relationship Id="rId21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4.jpeg"/><Relationship Id="rId2" Type="http://schemas.openxmlformats.org/officeDocument/2006/relationships/image" Target="../media/image145.png"/><Relationship Id="rId3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6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97040" y="5729400"/>
            <a:ext cx="5051160" cy="1056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797040" y="2562120"/>
            <a:ext cx="8398440" cy="3370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" sz="6600" spc="-1" strike="noStrike">
                <a:solidFill>
                  <a:srgbClr val="ffffff"/>
                </a:solidFill>
                <a:latin typeface="Roboto"/>
                <a:ea typeface="Roboto"/>
              </a:rPr>
              <a:t>Онлайн</a:t>
            </a:r>
            <a:br/>
            <a:r>
              <a:rPr b="1" lang="ru" sz="6600" spc="-1" strike="noStrike">
                <a:solidFill>
                  <a:srgbClr val="ffffff"/>
                </a:solidFill>
                <a:latin typeface="Roboto"/>
                <a:ea typeface="Roboto"/>
              </a:rPr>
              <a:t>образование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82" name="Table 2"/>
          <p:cNvGraphicFramePr/>
          <p:nvPr/>
        </p:nvGraphicFramePr>
        <p:xfrm>
          <a:off x="952560" y="2058840"/>
          <a:ext cx="7238520" cy="1142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Дальнейшая декомпозиция на микросерисы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Создание сервиса и приложения, позволяющего принимать файлы от смартфона Андроид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Улучшение мониторинга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956160" y="528480"/>
            <a:ext cx="7558920" cy="545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/>
            <a:br/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Инструкции для работы</a:t>
            </a:r>
            <a:br/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 презентацией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87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88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89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390" name="CustomShape 2"/>
          <p:cNvSpPr/>
          <p:nvPr/>
        </p:nvSpPr>
        <p:spPr>
          <a:xfrm>
            <a:off x="544320" y="1502280"/>
            <a:ext cx="25876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91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92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93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4407120" y="1502280"/>
            <a:ext cx="15793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56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98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2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3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4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5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6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7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8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09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10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11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12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13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14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15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7640" cy="827640"/>
          </a:xfrm>
          <a:prstGeom prst="rect">
            <a:avLst/>
          </a:prstGeom>
          <a:ln w="0">
            <a:noFill/>
          </a:ln>
        </p:spPr>
      </p:pic>
      <p:sp>
        <p:nvSpPr>
          <p:cNvPr id="416" name="CustomShape 4"/>
          <p:cNvSpPr/>
          <p:nvPr/>
        </p:nvSpPr>
        <p:spPr>
          <a:xfrm>
            <a:off x="6202440" y="378000"/>
            <a:ext cx="2587680" cy="945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19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0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1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422" name="TextShape 2"/>
          <p:cNvSpPr txBox="1"/>
          <p:nvPr/>
        </p:nvSpPr>
        <p:spPr>
          <a:xfrm>
            <a:off x="544320" y="1502280"/>
            <a:ext cx="157932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23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4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8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29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0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1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2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433" name="TextShape 3"/>
          <p:cNvSpPr txBox="1"/>
          <p:nvPr/>
        </p:nvSpPr>
        <p:spPr>
          <a:xfrm>
            <a:off x="5040000" y="1502280"/>
            <a:ext cx="258768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56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34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5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7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7640" cy="8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4407120" y="1502280"/>
            <a:ext cx="157932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44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45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46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47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48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49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0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1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3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4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5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6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7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8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59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460" name="TextShape 3"/>
          <p:cNvSpPr txBox="1"/>
          <p:nvPr/>
        </p:nvSpPr>
        <p:spPr>
          <a:xfrm>
            <a:off x="500400" y="1565640"/>
            <a:ext cx="258768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61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2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3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4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5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6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7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8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69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71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72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7640" cy="8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500400" y="441000"/>
            <a:ext cx="852012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462960" y="1556280"/>
            <a:ext cx="272376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75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76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77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78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79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80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81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82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7640" cy="827640"/>
          </a:xfrm>
          <a:prstGeom prst="rect">
            <a:avLst/>
          </a:prstGeom>
          <a:ln w="0">
            <a:noFill/>
          </a:ln>
        </p:spPr>
      </p:pic>
      <p:sp>
        <p:nvSpPr>
          <p:cNvPr id="483" name="TextShape 3"/>
          <p:cNvSpPr txBox="1"/>
          <p:nvPr/>
        </p:nvSpPr>
        <p:spPr>
          <a:xfrm>
            <a:off x="462960" y="1556280"/>
            <a:ext cx="272376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4" name="TextShape 4"/>
          <p:cNvSpPr txBox="1"/>
          <p:nvPr/>
        </p:nvSpPr>
        <p:spPr>
          <a:xfrm>
            <a:off x="3111120" y="1556280"/>
            <a:ext cx="272376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85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86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87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88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89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90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91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492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93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94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95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96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97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499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500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501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502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503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504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505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506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07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7280" cy="8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544320" y="1502280"/>
            <a:ext cx="1973880" cy="54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510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11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12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13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14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15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16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17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18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19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20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21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22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23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24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25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26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27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528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529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6520" cy="68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1" name="Google Shape;385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4880" cy="392040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532" name="TextShape 2"/>
          <p:cNvSpPr txBox="1"/>
          <p:nvPr/>
        </p:nvSpPr>
        <p:spPr>
          <a:xfrm>
            <a:off x="5890320" y="1786680"/>
            <a:ext cx="3121920" cy="3920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0456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Кликните правой кнопкой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мыши на изображение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Двойным щелчком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по картинке вы можете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настроить нужный размер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и положение изображения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33" name="Google Shape;387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4720" cy="163584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Шаблоны слайдов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5" name="Google Shape;393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4560" cy="43012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536" name="TextShape 2"/>
          <p:cNvSpPr txBox="1"/>
          <p:nvPr/>
        </p:nvSpPr>
        <p:spPr>
          <a:xfrm>
            <a:off x="570960" y="1276560"/>
            <a:ext cx="7414560" cy="639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766800" y="2728080"/>
            <a:ext cx="7935120" cy="11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&amp;&amp; слышно?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353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2000" cy="702000"/>
          </a:xfrm>
          <a:prstGeom prst="rect">
            <a:avLst/>
          </a:prstGeom>
          <a:ln w="0">
            <a:noFill/>
          </a:ln>
        </p:spPr>
      </p:pic>
      <p:pic>
        <p:nvPicPr>
          <p:cNvPr id="354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2000" cy="7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30000" y="3689640"/>
            <a:ext cx="1514520" cy="242496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Shape 2"/>
          <p:cNvSpPr txBox="1"/>
          <p:nvPr/>
        </p:nvSpPr>
        <p:spPr>
          <a:xfrm>
            <a:off x="500400" y="1095120"/>
            <a:ext cx="8520120" cy="2644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r>
              <a:rPr b="1" lang="ru" sz="37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br/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135600" y="4174920"/>
            <a:ext cx="5856120" cy="783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Барков Михаил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58" name="TextShape 4"/>
          <p:cNvSpPr txBox="1"/>
          <p:nvPr/>
        </p:nvSpPr>
        <p:spPr>
          <a:xfrm>
            <a:off x="3135600" y="4575240"/>
            <a:ext cx="5856120" cy="1056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9" name="TextShape 5"/>
          <p:cNvSpPr txBox="1"/>
          <p:nvPr/>
        </p:nvSpPr>
        <p:spPr>
          <a:xfrm>
            <a:off x="3135600" y="4737960"/>
            <a:ext cx="5856120" cy="1376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Ведущий разработчик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500400" y="441000"/>
            <a:ext cx="8520120" cy="750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80760" y="143064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680760" y="225432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680760" y="30909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680760" y="39279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680760" y="471024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6" name="CustomShape 7"/>
          <p:cNvSpPr/>
          <p:nvPr/>
        </p:nvSpPr>
        <p:spPr>
          <a:xfrm>
            <a:off x="680760" y="54921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7" name="CustomShape 8"/>
          <p:cNvSpPr/>
          <p:nvPr/>
        </p:nvSpPr>
        <p:spPr>
          <a:xfrm>
            <a:off x="680760" y="1681560"/>
            <a:ext cx="360" cy="82332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9"/>
          <p:cNvSpPr/>
          <p:nvPr/>
        </p:nvSpPr>
        <p:spPr>
          <a:xfrm>
            <a:off x="680760" y="250488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0"/>
          <p:cNvSpPr/>
          <p:nvPr/>
        </p:nvSpPr>
        <p:spPr>
          <a:xfrm>
            <a:off x="680760" y="334188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1"/>
          <p:cNvSpPr/>
          <p:nvPr/>
        </p:nvSpPr>
        <p:spPr>
          <a:xfrm>
            <a:off x="680760" y="421920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2"/>
          <p:cNvSpPr/>
          <p:nvPr/>
        </p:nvSpPr>
        <p:spPr>
          <a:xfrm>
            <a:off x="680760" y="509652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3" name="Table 2"/>
          <p:cNvGraphicFramePr/>
          <p:nvPr/>
        </p:nvGraphicFramePr>
        <p:xfrm>
          <a:off x="952560" y="2058840"/>
          <a:ext cx="7238520" cy="15235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Декомпозиция монолитного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Изучение технологий, связанных с микросервисами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5" name="Table 2"/>
          <p:cNvGraphicFramePr/>
          <p:nvPr/>
        </p:nvGraphicFramePr>
        <p:xfrm>
          <a:off x="952560" y="2058840"/>
          <a:ext cx="7238520" cy="15235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Декомпозиция монолитного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Оптимизация докер-образов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7" name="Table 2"/>
          <p:cNvGraphicFramePr/>
          <p:nvPr/>
        </p:nvGraphicFramePr>
        <p:xfrm>
          <a:off x="952560" y="2058840"/>
          <a:ext cx="7238520" cy="1142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Play framework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Monitoring – prometheus, grafana, Kamon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DB - Postgres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Messaging - Akka Streams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Service mesh – Ingress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Схемы (архитектура, БД)</a:t>
            </a:r>
            <a:br/>
            <a:br/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47880" y="1143000"/>
            <a:ext cx="8867520" cy="53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2022-12-22T01:59:40Z</dcterms:modified>
  <cp:revision>14</cp:revision>
  <dc:subject/>
  <dc:title/>
</cp:coreProperties>
</file>