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929c9f09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929c9f09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929c9f09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929c9f09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925f7814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925f7814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929c9f09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929c9f09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29c9f09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29c9f09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925f7814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925f7814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925f7814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925f7814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929c9f09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929c9f09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929c9f09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929c9f09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929c9f09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929c9f09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 Model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Nchor Michael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Actor Model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Electronic mail (email) can be modeled as an actor system. Accounts are modeled as actors and email addresses as actor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services can be modeled as actors with Simple Object Access Protocol (SOAP) endpoints modeled as actor addresses.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past programs only run sequentially. </a:t>
            </a:r>
            <a:r>
              <a:rPr i="1" lang="en">
                <a:solidFill>
                  <a:schemeClr val="accent2"/>
                </a:solidFill>
              </a:rPr>
              <a:t>Concurrent Programming </a:t>
            </a:r>
            <a:r>
              <a:rPr lang="en"/>
              <a:t>becoming more popular programs can now deal with multiple smaller tasks in overlapping periods of time. E.g. Today’s multicore system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 Model solves the shortcomings with </a:t>
            </a:r>
            <a:r>
              <a:rPr i="1" lang="en">
                <a:solidFill>
                  <a:schemeClr val="accent2"/>
                </a:solidFill>
              </a:rPr>
              <a:t>Concurrent Programming</a:t>
            </a:r>
            <a:r>
              <a:rPr lang="en"/>
              <a:t> Invented by Carl Hewitt et al. in 1973.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of Concurrent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 A sends message to B to access function </a:t>
            </a:r>
            <a:r>
              <a:rPr i="1" lang="en">
                <a:solidFill>
                  <a:schemeClr val="accent1"/>
                </a:solidFill>
              </a:rPr>
              <a:t>foo</a:t>
            </a:r>
            <a:r>
              <a:rPr lang="en"/>
              <a:t>. Object C also sends </a:t>
            </a:r>
            <a:r>
              <a:rPr lang="en"/>
              <a:t>message to access function </a:t>
            </a:r>
            <a:r>
              <a:rPr i="1" lang="en">
                <a:solidFill>
                  <a:schemeClr val="dk1"/>
                </a:solidFill>
              </a:rPr>
              <a:t>bar </a:t>
            </a:r>
            <a:r>
              <a:rPr lang="en"/>
              <a:t>to B. If </a:t>
            </a:r>
            <a:r>
              <a:rPr i="1" lang="en">
                <a:solidFill>
                  <a:schemeClr val="dk1"/>
                </a:solidFill>
              </a:rPr>
              <a:t>foo </a:t>
            </a:r>
            <a:r>
              <a:rPr lang="en"/>
              <a:t>and </a:t>
            </a:r>
            <a:r>
              <a:rPr i="1" lang="en">
                <a:solidFill>
                  <a:schemeClr val="dk1"/>
                </a:solidFill>
              </a:rPr>
              <a:t>bar </a:t>
            </a:r>
            <a:r>
              <a:rPr i="1" lang="en"/>
              <a:t> </a:t>
            </a:r>
            <a:r>
              <a:rPr lang="en"/>
              <a:t>both mutate data, we’ll have a </a:t>
            </a:r>
            <a:r>
              <a:rPr b="1" lang="en">
                <a:solidFill>
                  <a:schemeClr val="accent4"/>
                </a:solidFill>
              </a:rPr>
              <a:t>Race Condition.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11148" l="20043" r="35434" t="31208"/>
          <a:stretch/>
        </p:blipFill>
        <p:spPr>
          <a:xfrm>
            <a:off x="115100" y="1417650"/>
            <a:ext cx="4456899" cy="32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Actor Model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 C now waits for Object B to complete Object A’s task and return the result to A before proceeding with Object C’s.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16059" l="19409" r="34919" t="29038"/>
          <a:stretch/>
        </p:blipFill>
        <p:spPr>
          <a:xfrm>
            <a:off x="442250" y="1369427"/>
            <a:ext cx="3966174" cy="31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Actor Model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Abstraction Model consisting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Mailbox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Atomic Turns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implementations of Actor Model Include </a:t>
            </a:r>
            <a:r>
              <a:rPr i="1" lang="en">
                <a:solidFill>
                  <a:schemeClr val="accent2"/>
                </a:solidFill>
              </a:rPr>
              <a:t>Akka.Net</a:t>
            </a:r>
            <a:r>
              <a:rPr lang="en"/>
              <a:t> and </a:t>
            </a:r>
            <a:r>
              <a:rPr i="1" lang="en">
                <a:solidFill>
                  <a:schemeClr val="accent2"/>
                </a:solidFill>
              </a:rPr>
              <a:t>Elixir. 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 companies like </a:t>
            </a:r>
            <a:r>
              <a:rPr i="1" lang="en">
                <a:solidFill>
                  <a:schemeClr val="dk1"/>
                </a:solidFill>
              </a:rPr>
              <a:t>WhatsApp, CISCO, Walmart</a:t>
            </a:r>
            <a:r>
              <a:rPr lang="en"/>
              <a:t> are reported to use Akka based frameworks to support high number of concurrent computations.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Actor Model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50" y="1123900"/>
            <a:ext cx="4223950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Actors communicate with only actors whose address they know.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Mailbox Principle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859150" y="1229875"/>
            <a:ext cx="497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</a:t>
            </a:r>
            <a:r>
              <a:rPr lang="en"/>
              <a:t>received</a:t>
            </a:r>
            <a:r>
              <a:rPr lang="en"/>
              <a:t> conceptually in a mailbox.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executed in turns in FIFO order.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executed in </a:t>
            </a:r>
            <a:r>
              <a:rPr i="1" lang="en">
                <a:solidFill>
                  <a:schemeClr val="accent2"/>
                </a:solidFill>
              </a:rPr>
              <a:t>Atomic turns.</a:t>
            </a:r>
            <a:endParaRPr i="1">
              <a:solidFill>
                <a:schemeClr val="accent2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22772" l="11621" r="56389" t="17379"/>
          <a:stretch/>
        </p:blipFill>
        <p:spPr>
          <a:xfrm>
            <a:off x="357125" y="1204900"/>
            <a:ext cx="3502024" cy="33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X’tics of Actors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Sends messages to other Actors (only if address is known)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 other 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its code for next 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 its local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Actors spawn child 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Supervise other Actors it creates.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075" y="1159813"/>
            <a:ext cx="4267200" cy="282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240825" y="12299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scale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Fault tolerance/Self Healing (Any exception is handled by parent Actor so doesn’t break anything)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Geographical Distribution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Shared State</a:t>
            </a:r>
            <a:endParaRPr sz="1600"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>
            <p:ph idx="4294967295" type="body"/>
          </p:nvPr>
        </p:nvSpPr>
        <p:spPr>
          <a:xfrm>
            <a:off x="311700" y="1229975"/>
            <a:ext cx="39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Actors susceptible to deadlocks (Two or more processes are waiting for each other to release a resource).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Mailbox Overflow.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