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6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25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55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7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2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1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0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1EE9-0A6F-448A-A2D7-64B03ED8B94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684395-E6E3-46EC-B0D1-49122855F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E8236-313B-2939-2C78-CF60392BD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ДОКЛАД</a:t>
            </a:r>
            <a:b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“Введение в Специальность”</a:t>
            </a:r>
            <a:b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 “Вирусы и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br>
              <a:rPr lang="ru-RU" sz="28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99FE84-6771-5B01-D593-B95B7652D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1.9.7.1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Носков Михаил Петрович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4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BAFF3FE8-4685-4372-67A2-D602D0A9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r="43827" b="44806"/>
          <a:stretch/>
        </p:blipFill>
        <p:spPr bwMode="auto">
          <a:xfrm>
            <a:off x="4984999" y="2206301"/>
            <a:ext cx="4917929" cy="25192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F3CA2-8847-A6BD-2100-C2CAA942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363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внимание, но ваш компьютер заражён. Выполните инсталляцию всех нужных библиотек, поменяйте ОС на </a:t>
            </a:r>
            <a:r>
              <a:rPr lang="en-US" dirty="0"/>
              <a:t>Linux </a:t>
            </a:r>
            <a:r>
              <a:rPr lang="ru-RU" dirty="0"/>
              <a:t>и может быть вирус сможет украсть у вас информацию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3B34DBF-F529-BF3B-0EF2-6045FD98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62" y="4651699"/>
            <a:ext cx="2096651" cy="20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56EEE-052F-7379-2F35-CF9BEB6F9F11}"/>
              </a:ext>
            </a:extLst>
          </p:cNvPr>
          <p:cNvSpPr txBox="1"/>
          <p:nvPr/>
        </p:nvSpPr>
        <p:spPr>
          <a:xfrm>
            <a:off x="8388221" y="2283281"/>
            <a:ext cx="209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Антивирус</a:t>
            </a:r>
          </a:p>
        </p:txBody>
      </p:sp>
    </p:spTree>
    <p:extLst>
      <p:ext uri="{BB962C8B-B14F-4D97-AF65-F5344CB8AC3E}">
        <p14:creationId xmlns:p14="http://schemas.microsoft.com/office/powerpoint/2010/main" val="122359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6349-8955-2EE8-E7A4-1A4EBAD5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Вирусы -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FF921-4E10-58F3-2506-72EC361A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03" y="1432801"/>
            <a:ext cx="8596668" cy="3880773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Вирусы – это микроорганизмы, которые являются неклеточными инфекционными агентами, живут, размножаются за счёт клеток другого организма.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Компьютерный вирус – вредоносная программа или код, нарушающий корректную работу компьютера, программ и их компонентов, а также использующий данные, хранящиеся на заражённом ПК в целях создателя вируса без ведома владельца этих данных.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F1925-C6E7-0DEA-9E3B-F9EAC009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45" y="3566011"/>
            <a:ext cx="4169853" cy="32919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1DC6B1-AEFE-A92E-DEA8-CD4A9BAB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01485"/>
            <a:ext cx="3247053" cy="2435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72CC6-BF84-B6D8-7E1E-D2D31C8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30392-615C-5D08-04D7-A7507FF8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194804"/>
            <a:ext cx="9274002" cy="4557795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 </a:t>
            </a:r>
            <a:r>
              <a:rPr lang="ru-RU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является интерпретируемым высокоуровневым языком программирования, основанным на динамической строгой типизации. Его создателем является Гвидо ван Россум, который начал работу над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 </a:t>
            </a:r>
            <a:r>
              <a:rPr lang="ru-RU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 1980-ых годах. Когда он выгрузил исходный код языка в феврале 1991 года, мало кто мог предположить, что данное творение уже совсем скоро станет одним из наиболее популярных языков программирования.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FBF4E-95A5-2569-4087-AD0AEAAE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31" y="4037013"/>
            <a:ext cx="31718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8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0F5EA-748D-6013-1778-D8FA7FB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Вирусы 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5D01B-E4DB-CDB6-2754-32FF1B51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Для того, чтобы понять, возможно ли создавать вирусы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нужно выяснить, какие функции получится выполнять с помощью него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168F1C-15A1-FF11-F9A8-E35CA19230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7933" r="5081" b="6891"/>
          <a:stretch/>
        </p:blipFill>
        <p:spPr bwMode="auto">
          <a:xfrm>
            <a:off x="1663880" y="2336068"/>
            <a:ext cx="5809940" cy="40087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74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314B6-84AD-F1A0-C1C5-CE3DBD38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BackDoor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7C307-4061-D987-036D-B337D07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365"/>
            <a:ext cx="8596668" cy="3880773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BackDoor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– это вирус, позволяющий получить удалённый доступ к файлам и управлению операционной системы.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Благодаря вышеупомянутой библиотеке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Socket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мы можем устанавливать связь с компьютером жертвы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CDA0BF-097A-3161-8514-994BF6B2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29" y="3226060"/>
            <a:ext cx="6477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79BA7-1C46-3EA9-B5E8-80AFDAB8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KeyLogger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3D62F-5C5E-131B-CF2C-1B05F72D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KeyLogger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– это вирус, позволяющий отслеживать нажатия клавиш на компьютере жертвы. Благодаря этому можно получить скрытые пароли при их вводе. Для этого хорошо подходит библиотека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Keyboard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способная не только отслеживать нажатия, но и совершать их.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880717-ECEE-F8EB-8DFB-06A07701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9" y="3529770"/>
            <a:ext cx="7361853" cy="22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2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01F6-FC96-C0BD-13FA-785E3F8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Шифровальщик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F276E-C178-B531-DC26-FEA9ABE7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Шифровальщик – это вирус, который шифрует все файлы жертвы, шантажируя её с целью получения выкупа доступа к ним. Как уже говорилось выше, библиотека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OS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даёт доступ к файлам, их можно открывать, редактировать и сохранять.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E3A7FD-38C8-CE9C-5AE8-05C62A5B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3" y="3312710"/>
            <a:ext cx="7585788" cy="22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4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7D692-778B-E907-5A54-F0C41DA8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своего вируса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099D1-7117-3D8B-CE64-9C8E69B1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5A668B-7224-2D14-E144-10590B59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4" y="1446926"/>
            <a:ext cx="8717708" cy="49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4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6CB90-1438-3B02-96AF-B66377C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0056F-F1B4-D1BC-41C6-033C6E6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6" y="1488613"/>
            <a:ext cx="9353074" cy="20710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Написание вирусов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весьма интересное занятие, которое может принести свои плоды в виде новых навыков благодаря тому, что ты находишь выходы из нестандартных ситуаций стандартными библиотеками.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Вирусы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Python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обладают многозадачностью, их можно настроить под любую ситуацию. Тем не менее сам процесс их создания весьма трудоёмок и отнимает много времени. Одно дело – написать вирус, другое – спрятать от антивируса.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26F03F-C7CD-3E6C-DA76-DFBF9EB0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79" y="3494314"/>
            <a:ext cx="4804488" cy="32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318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389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ДОКЛАД   по дисциплине “Введение в Специальность” на тему “Вирусы и Python” </vt:lpstr>
      <vt:lpstr>Вирусы - Это</vt:lpstr>
      <vt:lpstr>Python</vt:lpstr>
      <vt:lpstr>Вирусы и Python</vt:lpstr>
      <vt:lpstr>BackDoor</vt:lpstr>
      <vt:lpstr>KeyLogger</vt:lpstr>
      <vt:lpstr>Шифровальщик</vt:lpstr>
      <vt:lpstr>Создание своего вируса</vt:lpstr>
      <vt:lpstr>Выводы</vt:lpstr>
      <vt:lpstr>Спасибо за внимание, но ваш компьютер заражён. Выполните инсталляцию всех нужных библиотек, поменяйте ОС на Linux и может быть вирус сможет украсть у вас информацию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  по дисциплине “Введение в Специальность” на тему “Вирусы и Python” </dc:title>
  <dc:creator>Михаил</dc:creator>
  <cp:lastModifiedBy>Михаил</cp:lastModifiedBy>
  <cp:revision>18</cp:revision>
  <dcterms:created xsi:type="dcterms:W3CDTF">2022-09-23T21:58:29Z</dcterms:created>
  <dcterms:modified xsi:type="dcterms:W3CDTF">2022-09-23T22:25:58Z</dcterms:modified>
</cp:coreProperties>
</file>