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6BE46-97AD-4533-B85F-13E17C1CA586}" v="214" dt="2023-11-26T15:54:54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lotnikov" userId="3fc51f910f6f574e" providerId="LiveId" clId="{EEA6BE46-97AD-4533-B85F-13E17C1CA586}"/>
    <pc:docChg chg="undo custSel addSld modSld">
      <pc:chgData name="Daniel Plotnikov" userId="3fc51f910f6f574e" providerId="LiveId" clId="{EEA6BE46-97AD-4533-B85F-13E17C1CA586}" dt="2023-11-26T15:59:59.935" v="2165" actId="20577"/>
      <pc:docMkLst>
        <pc:docMk/>
      </pc:docMkLst>
      <pc:sldChg chg="addSp delSp modSp new mod">
        <pc:chgData name="Daniel Plotnikov" userId="3fc51f910f6f574e" providerId="LiveId" clId="{EEA6BE46-97AD-4533-B85F-13E17C1CA586}" dt="2023-11-26T15:36:20.636" v="121" actId="1076"/>
        <pc:sldMkLst>
          <pc:docMk/>
          <pc:sldMk cId="1710489130" sldId="256"/>
        </pc:sldMkLst>
        <pc:spChg chg="mod">
          <ac:chgData name="Daniel Plotnikov" userId="3fc51f910f6f574e" providerId="LiveId" clId="{EEA6BE46-97AD-4533-B85F-13E17C1CA586}" dt="2023-11-26T15:36:20.636" v="121" actId="1076"/>
          <ac:spMkLst>
            <pc:docMk/>
            <pc:sldMk cId="1710489130" sldId="256"/>
            <ac:spMk id="2" creationId="{7066CE78-8523-E57C-870B-2FDFE4C4E8FE}"/>
          </ac:spMkLst>
        </pc:spChg>
        <pc:spChg chg="del mod">
          <ac:chgData name="Daniel Plotnikov" userId="3fc51f910f6f574e" providerId="LiveId" clId="{EEA6BE46-97AD-4533-B85F-13E17C1CA586}" dt="2023-11-26T15:36:12.442" v="118" actId="478"/>
          <ac:spMkLst>
            <pc:docMk/>
            <pc:sldMk cId="1710489130" sldId="256"/>
            <ac:spMk id="3" creationId="{FC42DADC-FD20-63AF-9B53-1A7A06D1E9DE}"/>
          </ac:spMkLst>
        </pc:spChg>
        <pc:spChg chg="add del mod">
          <ac:chgData name="Daniel Plotnikov" userId="3fc51f910f6f574e" providerId="LiveId" clId="{EEA6BE46-97AD-4533-B85F-13E17C1CA586}" dt="2023-11-26T15:36:14.746" v="119" actId="478"/>
          <ac:spMkLst>
            <pc:docMk/>
            <pc:sldMk cId="1710489130" sldId="256"/>
            <ac:spMk id="5" creationId="{8FA1646A-EDF4-4B4B-1C79-F3C212850D69}"/>
          </ac:spMkLst>
        </pc:spChg>
      </pc:sldChg>
      <pc:sldChg chg="addSp delSp modSp new mod modClrScheme chgLayout">
        <pc:chgData name="Daniel Plotnikov" userId="3fc51f910f6f574e" providerId="LiveId" clId="{EEA6BE46-97AD-4533-B85F-13E17C1CA586}" dt="2023-11-26T15:41:03.007" v="345" actId="242"/>
        <pc:sldMkLst>
          <pc:docMk/>
          <pc:sldMk cId="3113160507" sldId="257"/>
        </pc:sldMkLst>
        <pc:spChg chg="del mod ord">
          <ac:chgData name="Daniel Plotnikov" userId="3fc51f910f6f574e" providerId="LiveId" clId="{EEA6BE46-97AD-4533-B85F-13E17C1CA586}" dt="2023-11-26T15:36:28.634" v="123" actId="700"/>
          <ac:spMkLst>
            <pc:docMk/>
            <pc:sldMk cId="3113160507" sldId="257"/>
            <ac:spMk id="2" creationId="{C8D2212A-354F-B63E-B8CC-6409F7577606}"/>
          </ac:spMkLst>
        </pc:spChg>
        <pc:spChg chg="del mod ord">
          <ac:chgData name="Daniel Plotnikov" userId="3fc51f910f6f574e" providerId="LiveId" clId="{EEA6BE46-97AD-4533-B85F-13E17C1CA586}" dt="2023-11-26T15:36:28.634" v="123" actId="700"/>
          <ac:spMkLst>
            <pc:docMk/>
            <pc:sldMk cId="3113160507" sldId="257"/>
            <ac:spMk id="3" creationId="{A08D7B11-2648-8D91-D9CB-DB063DA9C9FF}"/>
          </ac:spMkLst>
        </pc:spChg>
        <pc:spChg chg="add mod ord">
          <ac:chgData name="Daniel Plotnikov" userId="3fc51f910f6f574e" providerId="LiveId" clId="{EEA6BE46-97AD-4533-B85F-13E17C1CA586}" dt="2023-11-26T15:36:39.587" v="138" actId="14100"/>
          <ac:spMkLst>
            <pc:docMk/>
            <pc:sldMk cId="3113160507" sldId="257"/>
            <ac:spMk id="4" creationId="{30B3E789-C561-30EC-6708-758FF9D12EB1}"/>
          </ac:spMkLst>
        </pc:spChg>
        <pc:spChg chg="add mod ord">
          <ac:chgData name="Daniel Plotnikov" userId="3fc51f910f6f574e" providerId="LiveId" clId="{EEA6BE46-97AD-4533-B85F-13E17C1CA586}" dt="2023-11-26T15:41:03.007" v="345" actId="242"/>
          <ac:spMkLst>
            <pc:docMk/>
            <pc:sldMk cId="3113160507" sldId="257"/>
            <ac:spMk id="5" creationId="{2CC9195A-8D85-F54F-D782-4BEFE7022B20}"/>
          </ac:spMkLst>
        </pc:spChg>
      </pc:sldChg>
      <pc:sldChg chg="addSp delSp modSp new mod">
        <pc:chgData name="Daniel Plotnikov" userId="3fc51f910f6f574e" providerId="LiveId" clId="{EEA6BE46-97AD-4533-B85F-13E17C1CA586}" dt="2023-11-26T15:40:54.939" v="344" actId="1076"/>
        <pc:sldMkLst>
          <pc:docMk/>
          <pc:sldMk cId="2992155206" sldId="258"/>
        </pc:sldMkLst>
        <pc:spChg chg="del">
          <ac:chgData name="Daniel Plotnikov" userId="3fc51f910f6f574e" providerId="LiveId" clId="{EEA6BE46-97AD-4533-B85F-13E17C1CA586}" dt="2023-11-26T15:40:32.275" v="335"/>
          <ac:spMkLst>
            <pc:docMk/>
            <pc:sldMk cId="2992155206" sldId="258"/>
            <ac:spMk id="2" creationId="{31487418-04BF-DB94-A25B-1380E34E17AE}"/>
          </ac:spMkLst>
        </pc:spChg>
        <pc:spChg chg="mod">
          <ac:chgData name="Daniel Plotnikov" userId="3fc51f910f6f574e" providerId="LiveId" clId="{EEA6BE46-97AD-4533-B85F-13E17C1CA586}" dt="2023-11-26T15:40:03.785" v="334" actId="403"/>
          <ac:spMkLst>
            <pc:docMk/>
            <pc:sldMk cId="2992155206" sldId="258"/>
            <ac:spMk id="3" creationId="{A6A676B4-6155-A80F-2508-44D5BC97E6CD}"/>
          </ac:spMkLst>
        </pc:spChg>
        <pc:spChg chg="mod">
          <ac:chgData name="Daniel Plotnikov" userId="3fc51f910f6f574e" providerId="LiveId" clId="{EEA6BE46-97AD-4533-B85F-13E17C1CA586}" dt="2023-11-26T15:37:55.506" v="324" actId="20577"/>
          <ac:spMkLst>
            <pc:docMk/>
            <pc:sldMk cId="2992155206" sldId="258"/>
            <ac:spMk id="4" creationId="{CC6228E7-EDA1-D873-9C3B-B184751EB92F}"/>
          </ac:spMkLst>
        </pc:spChg>
        <pc:spChg chg="add del mod">
          <ac:chgData name="Daniel Plotnikov" userId="3fc51f910f6f574e" providerId="LiveId" clId="{EEA6BE46-97AD-4533-B85F-13E17C1CA586}" dt="2023-11-26T15:40:34.317" v="336"/>
          <ac:spMkLst>
            <pc:docMk/>
            <pc:sldMk cId="2992155206" sldId="258"/>
            <ac:spMk id="5" creationId="{8567642D-6106-3E34-38FB-A89722F07BB3}"/>
          </ac:spMkLst>
        </pc:spChg>
        <pc:picChg chg="add mod modCrop">
          <ac:chgData name="Daniel Plotnikov" userId="3fc51f910f6f574e" providerId="LiveId" clId="{EEA6BE46-97AD-4533-B85F-13E17C1CA586}" dt="2023-11-26T15:40:54.939" v="344" actId="1076"/>
          <ac:picMkLst>
            <pc:docMk/>
            <pc:sldMk cId="2992155206" sldId="258"/>
            <ac:picMk id="6" creationId="{FAA9315E-3CD4-8DB3-DD4B-5422B1FF562E}"/>
          </ac:picMkLst>
        </pc:picChg>
      </pc:sldChg>
      <pc:sldChg chg="addSp delSp modSp new mod modClrScheme chgLayout">
        <pc:chgData name="Daniel Plotnikov" userId="3fc51f910f6f574e" providerId="LiveId" clId="{EEA6BE46-97AD-4533-B85F-13E17C1CA586}" dt="2023-11-26T15:45:31.948" v="846" actId="700"/>
        <pc:sldMkLst>
          <pc:docMk/>
          <pc:sldMk cId="305319462" sldId="259"/>
        </pc:sldMkLst>
        <pc:spChg chg="del mod ord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2" creationId="{4106F6E9-C3CD-8DCD-4B72-5803FF426100}"/>
          </ac:spMkLst>
        </pc:spChg>
        <pc:spChg chg="del mod ord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3" creationId="{FFB1A3F5-B0D4-0EA0-BEFC-1111A2720C3E}"/>
          </ac:spMkLst>
        </pc:spChg>
        <pc:spChg chg="del mod ord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4" creationId="{AAD03C57-AA87-4345-D1D2-B84353D35096}"/>
          </ac:spMkLst>
        </pc:spChg>
        <pc:spChg chg="del mod ord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5" creationId="{6D522735-0399-11F4-B61F-2E8F88A8056C}"/>
          </ac:spMkLst>
        </pc:spChg>
        <pc:spChg chg="del mod ord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6" creationId="{7D863117-E175-F42E-EA04-97C57BE1A908}"/>
          </ac:spMkLst>
        </pc:spChg>
        <pc:spChg chg="del mod ord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7" creationId="{8A955141-42BE-60CA-956C-51678C3D36D4}"/>
          </ac:spMkLst>
        </pc:spChg>
        <pc:spChg chg="del mod ord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8" creationId="{700B14AF-BD55-BF66-690B-023F1E425C74}"/>
          </ac:spMkLst>
        </pc:spChg>
        <pc:spChg chg="del mod ord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9" creationId="{87E09B46-2B39-0F1C-2889-3E1A29E158F1}"/>
          </ac:spMkLst>
        </pc:spChg>
        <pc:spChg chg="del mod ord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10" creationId="{BA22E971-22F9-EC5A-A5C4-8A4CBBD41DEC}"/>
          </ac:spMkLst>
        </pc:spChg>
        <pc:spChg chg="del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11" creationId="{789A25E7-5B5E-7DE8-A807-A013F96117AB}"/>
          </ac:spMkLst>
        </pc:spChg>
        <pc:spChg chg="del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12" creationId="{67E80035-6193-71B0-6705-7ED375C530CF}"/>
          </ac:spMkLst>
        </pc:spChg>
        <pc:spChg chg="del">
          <ac:chgData name="Daniel Plotnikov" userId="3fc51f910f6f574e" providerId="LiveId" clId="{EEA6BE46-97AD-4533-B85F-13E17C1CA586}" dt="2023-11-26T15:41:55.145" v="375" actId="700"/>
          <ac:spMkLst>
            <pc:docMk/>
            <pc:sldMk cId="305319462" sldId="259"/>
            <ac:spMk id="13" creationId="{253BE62E-CE85-ACF0-D1B6-33FBA110A36A}"/>
          </ac:spMkLst>
        </pc:spChg>
        <pc:spChg chg="add del mod ord">
          <ac:chgData name="Daniel Plotnikov" userId="3fc51f910f6f574e" providerId="LiveId" clId="{EEA6BE46-97AD-4533-B85F-13E17C1CA586}" dt="2023-11-26T15:45:31.948" v="846" actId="700"/>
          <ac:spMkLst>
            <pc:docMk/>
            <pc:sldMk cId="305319462" sldId="259"/>
            <ac:spMk id="14" creationId="{3382AE88-0EE6-CFFB-45E6-70026DFEA623}"/>
          </ac:spMkLst>
        </pc:spChg>
        <pc:spChg chg="mod ord">
          <ac:chgData name="Daniel Plotnikov" userId="3fc51f910f6f574e" providerId="LiveId" clId="{EEA6BE46-97AD-4533-B85F-13E17C1CA586}" dt="2023-11-26T15:45:31.948" v="846" actId="700"/>
          <ac:spMkLst>
            <pc:docMk/>
            <pc:sldMk cId="305319462" sldId="259"/>
            <ac:spMk id="15" creationId="{FEE7CFD4-B427-AF4B-3FF5-5AA43F8F6032}"/>
          </ac:spMkLst>
        </pc:spChg>
        <pc:spChg chg="add mod ord">
          <ac:chgData name="Daniel Plotnikov" userId="3fc51f910f6f574e" providerId="LiveId" clId="{EEA6BE46-97AD-4533-B85F-13E17C1CA586}" dt="2023-11-26T15:45:31.948" v="846" actId="700"/>
          <ac:spMkLst>
            <pc:docMk/>
            <pc:sldMk cId="305319462" sldId="259"/>
            <ac:spMk id="16" creationId="{A107CBEE-E100-5F85-0D05-56CE0933D480}"/>
          </ac:spMkLst>
        </pc:spChg>
        <pc:spChg chg="add mod ord">
          <ac:chgData name="Daniel Plotnikov" userId="3fc51f910f6f574e" providerId="LiveId" clId="{EEA6BE46-97AD-4533-B85F-13E17C1CA586}" dt="2023-11-26T15:45:31.948" v="846" actId="700"/>
          <ac:spMkLst>
            <pc:docMk/>
            <pc:sldMk cId="305319462" sldId="259"/>
            <ac:spMk id="17" creationId="{EFC34817-C098-754B-203F-6E038E712887}"/>
          </ac:spMkLst>
        </pc:spChg>
        <pc:spChg chg="add mod ord">
          <ac:chgData name="Daniel Plotnikov" userId="3fc51f910f6f574e" providerId="LiveId" clId="{EEA6BE46-97AD-4533-B85F-13E17C1CA586}" dt="2023-11-26T15:45:31.948" v="846" actId="700"/>
          <ac:spMkLst>
            <pc:docMk/>
            <pc:sldMk cId="305319462" sldId="259"/>
            <ac:spMk id="18" creationId="{5DCCF7D3-D0C9-9574-DE23-40C7F630ADE1}"/>
          </ac:spMkLst>
        </pc:spChg>
        <pc:spChg chg="add mod ord">
          <ac:chgData name="Daniel Plotnikov" userId="3fc51f910f6f574e" providerId="LiveId" clId="{EEA6BE46-97AD-4533-B85F-13E17C1CA586}" dt="2023-11-26T15:45:31.948" v="846" actId="700"/>
          <ac:spMkLst>
            <pc:docMk/>
            <pc:sldMk cId="305319462" sldId="259"/>
            <ac:spMk id="19" creationId="{66F260CB-00C7-D68D-8732-A547D7B154DC}"/>
          </ac:spMkLst>
        </pc:spChg>
        <pc:spChg chg="add mod ord">
          <ac:chgData name="Daniel Plotnikov" userId="3fc51f910f6f574e" providerId="LiveId" clId="{EEA6BE46-97AD-4533-B85F-13E17C1CA586}" dt="2023-11-26T15:45:31.948" v="846" actId="700"/>
          <ac:spMkLst>
            <pc:docMk/>
            <pc:sldMk cId="305319462" sldId="259"/>
            <ac:spMk id="20" creationId="{A75EDEAE-3A05-3B7B-BB0B-B2F37A05C733}"/>
          </ac:spMkLst>
        </pc:spChg>
        <pc:spChg chg="add mod ord">
          <ac:chgData name="Daniel Plotnikov" userId="3fc51f910f6f574e" providerId="LiveId" clId="{EEA6BE46-97AD-4533-B85F-13E17C1CA586}" dt="2023-11-26T15:45:31.948" v="846" actId="700"/>
          <ac:spMkLst>
            <pc:docMk/>
            <pc:sldMk cId="305319462" sldId="259"/>
            <ac:spMk id="21" creationId="{74EB7E50-F0FA-C290-6F49-C987CEC88882}"/>
          </ac:spMkLst>
        </pc:spChg>
        <pc:spChg chg="add mod ord">
          <ac:chgData name="Daniel Plotnikov" userId="3fc51f910f6f574e" providerId="LiveId" clId="{EEA6BE46-97AD-4533-B85F-13E17C1CA586}" dt="2023-11-26T15:45:31.948" v="846" actId="700"/>
          <ac:spMkLst>
            <pc:docMk/>
            <pc:sldMk cId="305319462" sldId="259"/>
            <ac:spMk id="22" creationId="{E7313E64-3556-390D-5196-0EC1B359926D}"/>
          </ac:spMkLst>
        </pc:spChg>
        <pc:spChg chg="add del mod ord">
          <ac:chgData name="Daniel Plotnikov" userId="3fc51f910f6f574e" providerId="LiveId" clId="{EEA6BE46-97AD-4533-B85F-13E17C1CA586}" dt="2023-11-26T15:42:09.098" v="376" actId="478"/>
          <ac:spMkLst>
            <pc:docMk/>
            <pc:sldMk cId="305319462" sldId="259"/>
            <ac:spMk id="23" creationId="{8E1630A6-AB17-24CE-44B3-08D4F70E7CA1}"/>
          </ac:spMkLst>
        </pc:spChg>
      </pc:sldChg>
      <pc:sldChg chg="addSp modSp new mod">
        <pc:chgData name="Daniel Plotnikov" userId="3fc51f910f6f574e" providerId="LiveId" clId="{EEA6BE46-97AD-4533-B85F-13E17C1CA586}" dt="2023-11-26T15:48:55.957" v="1083" actId="113"/>
        <pc:sldMkLst>
          <pc:docMk/>
          <pc:sldMk cId="2384295344" sldId="260"/>
        </pc:sldMkLst>
        <pc:spChg chg="mod">
          <ac:chgData name="Daniel Plotnikov" userId="3fc51f910f6f574e" providerId="LiveId" clId="{EEA6BE46-97AD-4533-B85F-13E17C1CA586}" dt="2023-11-26T15:45:49.393" v="862" actId="20577"/>
          <ac:spMkLst>
            <pc:docMk/>
            <pc:sldMk cId="2384295344" sldId="260"/>
            <ac:spMk id="2" creationId="{0F6CC212-E1C0-5F2E-B8A5-F62EDF1FFCCB}"/>
          </ac:spMkLst>
        </pc:spChg>
        <pc:graphicFrameChg chg="add mod modGraphic">
          <ac:chgData name="Daniel Plotnikov" userId="3fc51f910f6f574e" providerId="LiveId" clId="{EEA6BE46-97AD-4533-B85F-13E17C1CA586}" dt="2023-11-26T15:48:55.957" v="1083" actId="113"/>
          <ac:graphicFrameMkLst>
            <pc:docMk/>
            <pc:sldMk cId="2384295344" sldId="260"/>
            <ac:graphicFrameMk id="3" creationId="{1DAE1D3A-B626-AB88-8433-18AC16D3B6A7}"/>
          </ac:graphicFrameMkLst>
        </pc:graphicFrameChg>
      </pc:sldChg>
      <pc:sldChg chg="addSp modSp new mod">
        <pc:chgData name="Daniel Plotnikov" userId="3fc51f910f6f574e" providerId="LiveId" clId="{EEA6BE46-97AD-4533-B85F-13E17C1CA586}" dt="2023-11-26T15:53:00.464" v="1560" actId="20577"/>
        <pc:sldMkLst>
          <pc:docMk/>
          <pc:sldMk cId="1577074952" sldId="261"/>
        </pc:sldMkLst>
        <pc:spChg chg="mod">
          <ac:chgData name="Daniel Plotnikov" userId="3fc51f910f6f574e" providerId="LiveId" clId="{EEA6BE46-97AD-4533-B85F-13E17C1CA586}" dt="2023-11-26T15:52:01.343" v="1448" actId="404"/>
          <ac:spMkLst>
            <pc:docMk/>
            <pc:sldMk cId="1577074952" sldId="261"/>
            <ac:spMk id="2" creationId="{ABAB0157-00A1-1064-70A8-A5947715F84B}"/>
          </ac:spMkLst>
        </pc:spChg>
        <pc:spChg chg="mod">
          <ac:chgData name="Daniel Plotnikov" userId="3fc51f910f6f574e" providerId="LiveId" clId="{EEA6BE46-97AD-4533-B85F-13E17C1CA586}" dt="2023-11-26T15:51:46.641" v="1444" actId="20577"/>
          <ac:spMkLst>
            <pc:docMk/>
            <pc:sldMk cId="1577074952" sldId="261"/>
            <ac:spMk id="3" creationId="{3C3AABE1-EE34-E847-4723-4E7DA47FD5F3}"/>
          </ac:spMkLst>
        </pc:spChg>
        <pc:spChg chg="mod">
          <ac:chgData name="Daniel Plotnikov" userId="3fc51f910f6f574e" providerId="LiveId" clId="{EEA6BE46-97AD-4533-B85F-13E17C1CA586}" dt="2023-11-26T15:50:03.192" v="1176" actId="20577"/>
          <ac:spMkLst>
            <pc:docMk/>
            <pc:sldMk cId="1577074952" sldId="261"/>
            <ac:spMk id="4" creationId="{401F2938-544E-99D6-2275-0F508BBB37DE}"/>
          </ac:spMkLst>
        </pc:spChg>
        <pc:spChg chg="mod">
          <ac:chgData name="Daniel Plotnikov" userId="3fc51f910f6f574e" providerId="LiveId" clId="{EEA6BE46-97AD-4533-B85F-13E17C1CA586}" dt="2023-11-26T15:53:00.464" v="1560" actId="20577"/>
          <ac:spMkLst>
            <pc:docMk/>
            <pc:sldMk cId="1577074952" sldId="261"/>
            <ac:spMk id="5" creationId="{8BF8593A-3289-2E00-4BB6-07E603E7A99F}"/>
          </ac:spMkLst>
        </pc:spChg>
        <pc:spChg chg="mod">
          <ac:chgData name="Daniel Plotnikov" userId="3fc51f910f6f574e" providerId="LiveId" clId="{EEA6BE46-97AD-4533-B85F-13E17C1CA586}" dt="2023-11-26T15:52:15.281" v="1466" actId="1038"/>
          <ac:spMkLst>
            <pc:docMk/>
            <pc:sldMk cId="1577074952" sldId="261"/>
            <ac:spMk id="6" creationId="{FC36FE27-EAD9-162B-601A-AFC484261B2C}"/>
          </ac:spMkLst>
        </pc:spChg>
        <pc:spChg chg="mod">
          <ac:chgData name="Daniel Plotnikov" userId="3fc51f910f6f574e" providerId="LiveId" clId="{EEA6BE46-97AD-4533-B85F-13E17C1CA586}" dt="2023-11-26T15:52:15.281" v="1466" actId="1038"/>
          <ac:spMkLst>
            <pc:docMk/>
            <pc:sldMk cId="1577074952" sldId="261"/>
            <ac:spMk id="7" creationId="{8C875019-9287-5BE7-3BA8-E7AA5EBBB6DF}"/>
          </ac:spMkLst>
        </pc:spChg>
        <pc:spChg chg="mod">
          <ac:chgData name="Daniel Plotnikov" userId="3fc51f910f6f574e" providerId="LiveId" clId="{EEA6BE46-97AD-4533-B85F-13E17C1CA586}" dt="2023-11-26T15:52:15.281" v="1466" actId="1038"/>
          <ac:spMkLst>
            <pc:docMk/>
            <pc:sldMk cId="1577074952" sldId="261"/>
            <ac:spMk id="8" creationId="{F54616DD-0390-A87F-1D13-50F9C4EEA3B9}"/>
          </ac:spMkLst>
        </pc:spChg>
        <pc:spChg chg="mod">
          <ac:chgData name="Daniel Plotnikov" userId="3fc51f910f6f574e" providerId="LiveId" clId="{EEA6BE46-97AD-4533-B85F-13E17C1CA586}" dt="2023-11-26T15:52:55.393" v="1557" actId="20577"/>
          <ac:spMkLst>
            <pc:docMk/>
            <pc:sldMk cId="1577074952" sldId="261"/>
            <ac:spMk id="9" creationId="{E25A31BE-39CC-6BF4-C916-BABDA4E2416E}"/>
          </ac:spMkLst>
        </pc:spChg>
        <pc:spChg chg="add mod">
          <ac:chgData name="Daniel Plotnikov" userId="3fc51f910f6f574e" providerId="LiveId" clId="{EEA6BE46-97AD-4533-B85F-13E17C1CA586}" dt="2023-11-26T15:52:09.321" v="1450" actId="1076"/>
          <ac:spMkLst>
            <pc:docMk/>
            <pc:sldMk cId="1577074952" sldId="261"/>
            <ac:spMk id="10" creationId="{FDBADB26-DCB5-3C56-5318-9C3845895BBA}"/>
          </ac:spMkLst>
        </pc:spChg>
      </pc:sldChg>
      <pc:sldChg chg="addSp delSp modSp new mod">
        <pc:chgData name="Daniel Plotnikov" userId="3fc51f910f6f574e" providerId="LiveId" clId="{EEA6BE46-97AD-4533-B85F-13E17C1CA586}" dt="2023-11-26T15:54:36.233" v="1618" actId="732"/>
        <pc:sldMkLst>
          <pc:docMk/>
          <pc:sldMk cId="2391821738" sldId="262"/>
        </pc:sldMkLst>
        <pc:spChg chg="mod">
          <ac:chgData name="Daniel Plotnikov" userId="3fc51f910f6f574e" providerId="LiveId" clId="{EEA6BE46-97AD-4533-B85F-13E17C1CA586}" dt="2023-11-26T15:53:30.816" v="1594" actId="20577"/>
          <ac:spMkLst>
            <pc:docMk/>
            <pc:sldMk cId="2391821738" sldId="262"/>
            <ac:spMk id="2" creationId="{112DB825-59C1-3105-97B9-3462C1C9B6C2}"/>
          </ac:spMkLst>
        </pc:spChg>
        <pc:picChg chg="add mod modCrop">
          <ac:chgData name="Daniel Plotnikov" userId="3fc51f910f6f574e" providerId="LiveId" clId="{EEA6BE46-97AD-4533-B85F-13E17C1CA586}" dt="2023-11-26T15:54:36.233" v="1618" actId="732"/>
          <ac:picMkLst>
            <pc:docMk/>
            <pc:sldMk cId="2391821738" sldId="262"/>
            <ac:picMk id="4" creationId="{2FE8B7FB-0AA1-5B93-2EB3-A5912017EADA}"/>
          </ac:picMkLst>
        </pc:picChg>
        <pc:picChg chg="add del mod modCrop">
          <ac:chgData name="Daniel Plotnikov" userId="3fc51f910f6f574e" providerId="LiveId" clId="{EEA6BE46-97AD-4533-B85F-13E17C1CA586}" dt="2023-11-26T15:54:34.562" v="1615" actId="732"/>
          <ac:picMkLst>
            <pc:docMk/>
            <pc:sldMk cId="2391821738" sldId="262"/>
            <ac:picMk id="5" creationId="{E6DD2D8D-56D0-B25C-0BEC-EF17BD1D26CD}"/>
          </ac:picMkLst>
        </pc:picChg>
      </pc:sldChg>
      <pc:sldChg chg="addSp delSp modSp add mod">
        <pc:chgData name="Daniel Plotnikov" userId="3fc51f910f6f574e" providerId="LiveId" clId="{EEA6BE46-97AD-4533-B85F-13E17C1CA586}" dt="2023-11-26T15:55:09.531" v="1653" actId="1076"/>
        <pc:sldMkLst>
          <pc:docMk/>
          <pc:sldMk cId="3919514789" sldId="263"/>
        </pc:sldMkLst>
        <pc:spChg chg="mod">
          <ac:chgData name="Daniel Plotnikov" userId="3fc51f910f6f574e" providerId="LiveId" clId="{EEA6BE46-97AD-4533-B85F-13E17C1CA586}" dt="2023-11-26T15:55:04.239" v="1650" actId="1076"/>
          <ac:spMkLst>
            <pc:docMk/>
            <pc:sldMk cId="3919514789" sldId="263"/>
            <ac:spMk id="2" creationId="{112DB825-59C1-3105-97B9-3462C1C9B6C2}"/>
          </ac:spMkLst>
        </pc:spChg>
        <pc:picChg chg="del">
          <ac:chgData name="Daniel Plotnikov" userId="3fc51f910f6f574e" providerId="LiveId" clId="{EEA6BE46-97AD-4533-B85F-13E17C1CA586}" dt="2023-11-26T15:54:54.080" v="1643" actId="478"/>
          <ac:picMkLst>
            <pc:docMk/>
            <pc:sldMk cId="3919514789" sldId="263"/>
            <ac:picMk id="4" creationId="{2FE8B7FB-0AA1-5B93-2EB3-A5912017EADA}"/>
          </ac:picMkLst>
        </pc:picChg>
        <pc:picChg chg="add mod">
          <ac:chgData name="Daniel Plotnikov" userId="3fc51f910f6f574e" providerId="LiveId" clId="{EEA6BE46-97AD-4533-B85F-13E17C1CA586}" dt="2023-11-26T15:55:09.531" v="1653" actId="1076"/>
          <ac:picMkLst>
            <pc:docMk/>
            <pc:sldMk cId="3919514789" sldId="263"/>
            <ac:picMk id="5" creationId="{3D1C6250-C0CA-AFEE-C725-FCC6275E4AC7}"/>
          </ac:picMkLst>
        </pc:picChg>
      </pc:sldChg>
      <pc:sldChg chg="addSp delSp modSp new mod">
        <pc:chgData name="Daniel Plotnikov" userId="3fc51f910f6f574e" providerId="LiveId" clId="{EEA6BE46-97AD-4533-B85F-13E17C1CA586}" dt="2023-11-26T15:57:50.378" v="2070" actId="5793"/>
        <pc:sldMkLst>
          <pc:docMk/>
          <pc:sldMk cId="1865227994" sldId="264"/>
        </pc:sldMkLst>
        <pc:spChg chg="del mod">
          <ac:chgData name="Daniel Plotnikov" userId="3fc51f910f6f574e" providerId="LiveId" clId="{EEA6BE46-97AD-4533-B85F-13E17C1CA586}" dt="2023-11-26T15:56:18.746" v="1797" actId="478"/>
          <ac:spMkLst>
            <pc:docMk/>
            <pc:sldMk cId="1865227994" sldId="264"/>
            <ac:spMk id="2" creationId="{AFF749A3-268B-0188-8565-CDCE38C0B3D3}"/>
          </ac:spMkLst>
        </pc:spChg>
        <pc:spChg chg="mod">
          <ac:chgData name="Daniel Plotnikov" userId="3fc51f910f6f574e" providerId="LiveId" clId="{EEA6BE46-97AD-4533-B85F-13E17C1CA586}" dt="2023-11-26T15:55:29.305" v="1672" actId="20577"/>
          <ac:spMkLst>
            <pc:docMk/>
            <pc:sldMk cId="1865227994" sldId="264"/>
            <ac:spMk id="3" creationId="{61161505-6D2D-047E-D949-89C9622D36B6}"/>
          </ac:spMkLst>
        </pc:spChg>
        <pc:spChg chg="mod">
          <ac:chgData name="Daniel Plotnikov" userId="3fc51f910f6f574e" providerId="LiveId" clId="{EEA6BE46-97AD-4533-B85F-13E17C1CA586}" dt="2023-11-26T15:57:08.127" v="1894" actId="404"/>
          <ac:spMkLst>
            <pc:docMk/>
            <pc:sldMk cId="1865227994" sldId="264"/>
            <ac:spMk id="4" creationId="{EF2B0EA6-70EE-097A-47B0-462CF5CB758B}"/>
          </ac:spMkLst>
        </pc:spChg>
        <pc:spChg chg="mod">
          <ac:chgData name="Daniel Plotnikov" userId="3fc51f910f6f574e" providerId="LiveId" clId="{EEA6BE46-97AD-4533-B85F-13E17C1CA586}" dt="2023-11-26T15:57:50.378" v="2070" actId="5793"/>
          <ac:spMkLst>
            <pc:docMk/>
            <pc:sldMk cId="1865227994" sldId="264"/>
            <ac:spMk id="5" creationId="{7AF9E670-CC6C-EDDF-25FE-C12F1EE64EF2}"/>
          </ac:spMkLst>
        </pc:spChg>
        <pc:spChg chg="mod">
          <ac:chgData name="Daniel Plotnikov" userId="3fc51f910f6f574e" providerId="LiveId" clId="{EEA6BE46-97AD-4533-B85F-13E17C1CA586}" dt="2023-11-26T15:56:13.425" v="1796" actId="14100"/>
          <ac:spMkLst>
            <pc:docMk/>
            <pc:sldMk cId="1865227994" sldId="264"/>
            <ac:spMk id="6" creationId="{56BBE531-3F0A-DE46-A054-3DE36672BD27}"/>
          </ac:spMkLst>
        </pc:spChg>
        <pc:spChg chg="mod">
          <ac:chgData name="Daniel Plotnikov" userId="3fc51f910f6f574e" providerId="LiveId" clId="{EEA6BE46-97AD-4533-B85F-13E17C1CA586}" dt="2023-11-26T15:56:49.835" v="1874" actId="27636"/>
          <ac:spMkLst>
            <pc:docMk/>
            <pc:sldMk cId="1865227994" sldId="264"/>
            <ac:spMk id="7" creationId="{080EA792-E860-8F9D-EE83-51F78AB454B5}"/>
          </ac:spMkLst>
        </pc:spChg>
        <pc:spChg chg="add del mod">
          <ac:chgData name="Daniel Plotnikov" userId="3fc51f910f6f574e" providerId="LiveId" clId="{EEA6BE46-97AD-4533-B85F-13E17C1CA586}" dt="2023-11-26T15:56:21.576" v="1798" actId="478"/>
          <ac:spMkLst>
            <pc:docMk/>
            <pc:sldMk cId="1865227994" sldId="264"/>
            <ac:spMk id="9" creationId="{E7AC0D8A-1F17-FD1E-3C8E-AA8A1762B042}"/>
          </ac:spMkLst>
        </pc:spChg>
      </pc:sldChg>
      <pc:sldChg chg="addSp delSp modSp new mod modClrScheme chgLayout">
        <pc:chgData name="Daniel Plotnikov" userId="3fc51f910f6f574e" providerId="LiveId" clId="{EEA6BE46-97AD-4533-B85F-13E17C1CA586}" dt="2023-11-26T15:59:59.935" v="2165" actId="20577"/>
        <pc:sldMkLst>
          <pc:docMk/>
          <pc:sldMk cId="3839085674" sldId="265"/>
        </pc:sldMkLst>
        <pc:spChg chg="del mod ord">
          <ac:chgData name="Daniel Plotnikov" userId="3fc51f910f6f574e" providerId="LiveId" clId="{EEA6BE46-97AD-4533-B85F-13E17C1CA586}" dt="2023-11-26T15:58:12.187" v="2072" actId="700"/>
          <ac:spMkLst>
            <pc:docMk/>
            <pc:sldMk cId="3839085674" sldId="265"/>
            <ac:spMk id="2" creationId="{6BDD7697-0F3F-8C4F-A780-7AE643E6414C}"/>
          </ac:spMkLst>
        </pc:spChg>
        <pc:spChg chg="del mod ord">
          <ac:chgData name="Daniel Plotnikov" userId="3fc51f910f6f574e" providerId="LiveId" clId="{EEA6BE46-97AD-4533-B85F-13E17C1CA586}" dt="2023-11-26T15:58:12.187" v="2072" actId="700"/>
          <ac:spMkLst>
            <pc:docMk/>
            <pc:sldMk cId="3839085674" sldId="265"/>
            <ac:spMk id="3" creationId="{1D7B8F38-C654-A47F-B178-570550CA509D}"/>
          </ac:spMkLst>
        </pc:spChg>
        <pc:spChg chg="del">
          <ac:chgData name="Daniel Plotnikov" userId="3fc51f910f6f574e" providerId="LiveId" clId="{EEA6BE46-97AD-4533-B85F-13E17C1CA586}" dt="2023-11-26T15:58:12.187" v="2072" actId="700"/>
          <ac:spMkLst>
            <pc:docMk/>
            <pc:sldMk cId="3839085674" sldId="265"/>
            <ac:spMk id="4" creationId="{32AB84A2-E415-6D94-2CC7-66BA6C061695}"/>
          </ac:spMkLst>
        </pc:spChg>
        <pc:spChg chg="del">
          <ac:chgData name="Daniel Plotnikov" userId="3fc51f910f6f574e" providerId="LiveId" clId="{EEA6BE46-97AD-4533-B85F-13E17C1CA586}" dt="2023-11-26T15:58:12.187" v="2072" actId="700"/>
          <ac:spMkLst>
            <pc:docMk/>
            <pc:sldMk cId="3839085674" sldId="265"/>
            <ac:spMk id="5" creationId="{2A43734A-7DC8-A59F-7A65-635CC92EADC4}"/>
          </ac:spMkLst>
        </pc:spChg>
        <pc:spChg chg="del">
          <ac:chgData name="Daniel Plotnikov" userId="3fc51f910f6f574e" providerId="LiveId" clId="{EEA6BE46-97AD-4533-B85F-13E17C1CA586}" dt="2023-11-26T15:58:12.187" v="2072" actId="700"/>
          <ac:spMkLst>
            <pc:docMk/>
            <pc:sldMk cId="3839085674" sldId="265"/>
            <ac:spMk id="6" creationId="{D5698F90-D9A5-C48D-3667-A55E4D413339}"/>
          </ac:spMkLst>
        </pc:spChg>
        <pc:spChg chg="del">
          <ac:chgData name="Daniel Plotnikov" userId="3fc51f910f6f574e" providerId="LiveId" clId="{EEA6BE46-97AD-4533-B85F-13E17C1CA586}" dt="2023-11-26T15:58:12.187" v="2072" actId="700"/>
          <ac:spMkLst>
            <pc:docMk/>
            <pc:sldMk cId="3839085674" sldId="265"/>
            <ac:spMk id="7" creationId="{6E7F0D86-83FA-5E86-B93F-A5E3604733A6}"/>
          </ac:spMkLst>
        </pc:spChg>
        <pc:spChg chg="add mod ord">
          <ac:chgData name="Daniel Plotnikov" userId="3fc51f910f6f574e" providerId="LiveId" clId="{EEA6BE46-97AD-4533-B85F-13E17C1CA586}" dt="2023-11-26T15:58:14.496" v="2078" actId="20577"/>
          <ac:spMkLst>
            <pc:docMk/>
            <pc:sldMk cId="3839085674" sldId="265"/>
            <ac:spMk id="8" creationId="{F5D6CC52-9DCA-AB3B-20B7-F89A74184C32}"/>
          </ac:spMkLst>
        </pc:spChg>
        <pc:spChg chg="add mod ord">
          <ac:chgData name="Daniel Plotnikov" userId="3fc51f910f6f574e" providerId="LiveId" clId="{EEA6BE46-97AD-4533-B85F-13E17C1CA586}" dt="2023-11-26T15:59:59.935" v="2165" actId="20577"/>
          <ac:spMkLst>
            <pc:docMk/>
            <pc:sldMk cId="3839085674" sldId="265"/>
            <ac:spMk id="9" creationId="{E625C49E-4BA2-033F-19E4-7D1D20F5FB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9FD5C-54B1-4E3A-83D0-1AFC84C451C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33C0CEA-2610-4A29-BDF3-1BE143C25103}">
      <dgm:prSet phldrT="[Текст]" custT="1"/>
      <dgm:spPr/>
      <dgm:t>
        <a:bodyPr/>
        <a:lstStyle/>
        <a:p>
          <a:r>
            <a:rPr lang="ru-RU" sz="2800" b="1" dirty="0"/>
            <a:t>Получаем</a:t>
          </a:r>
          <a:endParaRPr lang="ru-RU" sz="2100" b="1" dirty="0"/>
        </a:p>
      </dgm:t>
    </dgm:pt>
    <dgm:pt modelId="{909FAA3A-BCD5-4786-B027-840F94FEB393}" type="parTrans" cxnId="{2494D23D-3943-437F-970E-E86CD73912A4}">
      <dgm:prSet/>
      <dgm:spPr/>
      <dgm:t>
        <a:bodyPr/>
        <a:lstStyle/>
        <a:p>
          <a:endParaRPr lang="ru-RU"/>
        </a:p>
      </dgm:t>
    </dgm:pt>
    <dgm:pt modelId="{89A3F848-D183-47D6-B1C7-D0F10C19FDA1}" type="sibTrans" cxnId="{2494D23D-3943-437F-970E-E86CD73912A4}">
      <dgm:prSet/>
      <dgm:spPr/>
      <dgm:t>
        <a:bodyPr/>
        <a:lstStyle/>
        <a:p>
          <a:endParaRPr lang="ru-RU"/>
        </a:p>
      </dgm:t>
    </dgm:pt>
    <dgm:pt modelId="{CCFC7883-8C1D-4FC8-B30B-681BB990EF63}">
      <dgm:prSet phldrT="[Текст]" custT="1"/>
      <dgm:spPr/>
      <dgm:t>
        <a:bodyPr/>
        <a:lstStyle/>
        <a:p>
          <a:r>
            <a:rPr lang="ru-RU" sz="1800" dirty="0"/>
            <a:t>Получение данных с </a:t>
          </a:r>
          <a:r>
            <a:rPr lang="en-US" sz="1800" dirty="0"/>
            <a:t>API</a:t>
          </a:r>
          <a:endParaRPr lang="ru-RU" sz="1800" dirty="0"/>
        </a:p>
      </dgm:t>
    </dgm:pt>
    <dgm:pt modelId="{237D5B97-19ED-4E12-98EF-083D3D541A96}" type="parTrans" cxnId="{8663F78E-A0FA-41B6-9F1C-5CF5B1AD4CDE}">
      <dgm:prSet/>
      <dgm:spPr/>
      <dgm:t>
        <a:bodyPr/>
        <a:lstStyle/>
        <a:p>
          <a:endParaRPr lang="ru-RU"/>
        </a:p>
      </dgm:t>
    </dgm:pt>
    <dgm:pt modelId="{29558B7C-A4E3-4C3F-B5B8-64FEB8BB07DF}" type="sibTrans" cxnId="{8663F78E-A0FA-41B6-9F1C-5CF5B1AD4CDE}">
      <dgm:prSet/>
      <dgm:spPr/>
      <dgm:t>
        <a:bodyPr/>
        <a:lstStyle/>
        <a:p>
          <a:endParaRPr lang="ru-RU"/>
        </a:p>
      </dgm:t>
    </dgm:pt>
    <dgm:pt modelId="{4A02B76A-7757-4B3F-B19D-455F56ABE993}">
      <dgm:prSet phldrT="[Текст]" custT="1"/>
      <dgm:spPr/>
      <dgm:t>
        <a:bodyPr/>
        <a:lstStyle/>
        <a:p>
          <a:r>
            <a:rPr lang="ru-RU" sz="2400" b="1" dirty="0"/>
            <a:t>Обрабатываем</a:t>
          </a:r>
          <a:endParaRPr lang="ru-RU" sz="2100" b="1" dirty="0"/>
        </a:p>
      </dgm:t>
    </dgm:pt>
    <dgm:pt modelId="{D1A9975C-0F81-423B-A821-E6C240577A26}" type="parTrans" cxnId="{45FBA235-8118-488B-8B10-A381EC914437}">
      <dgm:prSet/>
      <dgm:spPr/>
      <dgm:t>
        <a:bodyPr/>
        <a:lstStyle/>
        <a:p>
          <a:endParaRPr lang="ru-RU"/>
        </a:p>
      </dgm:t>
    </dgm:pt>
    <dgm:pt modelId="{A772A2D4-27D3-4158-ACE7-E2708B72F3CC}" type="sibTrans" cxnId="{45FBA235-8118-488B-8B10-A381EC914437}">
      <dgm:prSet/>
      <dgm:spPr/>
      <dgm:t>
        <a:bodyPr/>
        <a:lstStyle/>
        <a:p>
          <a:endParaRPr lang="ru-RU"/>
        </a:p>
      </dgm:t>
    </dgm:pt>
    <dgm:pt modelId="{E64F730A-0212-4794-AFF6-B4EA84B5FBF6}">
      <dgm:prSet phldrT="[Текст]"/>
      <dgm:spPr/>
      <dgm:t>
        <a:bodyPr/>
        <a:lstStyle/>
        <a:p>
          <a:r>
            <a:rPr lang="ru-RU" dirty="0"/>
            <a:t>Вычисляем нужные параметры для </a:t>
          </a:r>
          <a:r>
            <a:rPr lang="en-US" dirty="0"/>
            <a:t>mart-</a:t>
          </a:r>
          <a:r>
            <a:rPr lang="ru-RU" dirty="0"/>
            <a:t>слоя</a:t>
          </a:r>
        </a:p>
      </dgm:t>
    </dgm:pt>
    <dgm:pt modelId="{0A6857DD-95CC-474C-89F6-F28C8DB6C158}" type="parTrans" cxnId="{CADFC114-B8C4-4676-B8E2-873E604AEF41}">
      <dgm:prSet/>
      <dgm:spPr/>
      <dgm:t>
        <a:bodyPr/>
        <a:lstStyle/>
        <a:p>
          <a:endParaRPr lang="ru-RU"/>
        </a:p>
      </dgm:t>
    </dgm:pt>
    <dgm:pt modelId="{A8B42811-48F6-4C11-81F6-B563510540BA}" type="sibTrans" cxnId="{CADFC114-B8C4-4676-B8E2-873E604AEF41}">
      <dgm:prSet/>
      <dgm:spPr/>
      <dgm:t>
        <a:bodyPr/>
        <a:lstStyle/>
        <a:p>
          <a:endParaRPr lang="ru-RU"/>
        </a:p>
      </dgm:t>
    </dgm:pt>
    <dgm:pt modelId="{AAF00430-D2B3-46E9-95A3-A265747A6D3C}">
      <dgm:prSet phldrT="[Текст]"/>
      <dgm:spPr/>
      <dgm:t>
        <a:bodyPr/>
        <a:lstStyle/>
        <a:p>
          <a:r>
            <a:rPr lang="ru-RU" b="1" dirty="0"/>
            <a:t>Показываем</a:t>
          </a:r>
        </a:p>
      </dgm:t>
    </dgm:pt>
    <dgm:pt modelId="{4A94BE1E-CE83-43FC-BEE3-223AA25718F7}" type="parTrans" cxnId="{CC0E95DD-8C63-4B0F-9AB4-059F742CE939}">
      <dgm:prSet/>
      <dgm:spPr/>
      <dgm:t>
        <a:bodyPr/>
        <a:lstStyle/>
        <a:p>
          <a:endParaRPr lang="ru-RU"/>
        </a:p>
      </dgm:t>
    </dgm:pt>
    <dgm:pt modelId="{7D2809D5-3B62-4151-8BC9-514DE32E0CED}" type="sibTrans" cxnId="{CC0E95DD-8C63-4B0F-9AB4-059F742CE939}">
      <dgm:prSet/>
      <dgm:spPr/>
      <dgm:t>
        <a:bodyPr/>
        <a:lstStyle/>
        <a:p>
          <a:endParaRPr lang="ru-RU"/>
        </a:p>
      </dgm:t>
    </dgm:pt>
    <dgm:pt modelId="{0EABE630-1723-4655-BBDB-C0FC647CB88C}">
      <dgm:prSet phldrT="[Текст]"/>
      <dgm:spPr/>
      <dgm:t>
        <a:bodyPr/>
        <a:lstStyle/>
        <a:p>
          <a:r>
            <a:rPr lang="ru-RU" dirty="0"/>
            <a:t>Формируем витрины с полученными значениями</a:t>
          </a:r>
        </a:p>
      </dgm:t>
    </dgm:pt>
    <dgm:pt modelId="{EF822739-3191-4A66-B758-51164259F27B}" type="parTrans" cxnId="{C0CADF51-2C27-4BBE-9A83-8E73DBECEC5A}">
      <dgm:prSet/>
      <dgm:spPr/>
      <dgm:t>
        <a:bodyPr/>
        <a:lstStyle/>
        <a:p>
          <a:endParaRPr lang="ru-RU"/>
        </a:p>
      </dgm:t>
    </dgm:pt>
    <dgm:pt modelId="{0D24BF1E-D61D-4AAB-957D-7EB02E5B0173}" type="sibTrans" cxnId="{C0CADF51-2C27-4BBE-9A83-8E73DBECEC5A}">
      <dgm:prSet/>
      <dgm:spPr/>
      <dgm:t>
        <a:bodyPr/>
        <a:lstStyle/>
        <a:p>
          <a:endParaRPr lang="ru-RU"/>
        </a:p>
      </dgm:t>
    </dgm:pt>
    <dgm:pt modelId="{651B0AB5-F3F9-4FDD-BA3F-C11875DE7DD2}">
      <dgm:prSet phldrT="[Текст]" custT="1"/>
      <dgm:spPr/>
      <dgm:t>
        <a:bodyPr/>
        <a:lstStyle/>
        <a:p>
          <a:r>
            <a:rPr lang="ru-RU" sz="1800" dirty="0"/>
            <a:t>Обновление </a:t>
          </a:r>
          <a:r>
            <a:rPr lang="en-US" sz="1800" dirty="0"/>
            <a:t>raw </a:t>
          </a:r>
          <a:r>
            <a:rPr lang="ru-RU" sz="1800" dirty="0"/>
            <a:t>и </a:t>
          </a:r>
          <a:r>
            <a:rPr lang="en-US" sz="1800" dirty="0"/>
            <a:t>core </a:t>
          </a:r>
          <a:r>
            <a:rPr lang="ru-RU" sz="1800" dirty="0"/>
            <a:t>слоев</a:t>
          </a:r>
        </a:p>
      </dgm:t>
    </dgm:pt>
    <dgm:pt modelId="{2B5618C4-76D3-4915-AAC9-59B7ED2C8DB2}" type="parTrans" cxnId="{0FD62532-E94B-488E-83AE-61D2BBBD3F3A}">
      <dgm:prSet/>
      <dgm:spPr/>
      <dgm:t>
        <a:bodyPr/>
        <a:lstStyle/>
        <a:p>
          <a:endParaRPr lang="ru-RU"/>
        </a:p>
      </dgm:t>
    </dgm:pt>
    <dgm:pt modelId="{E7CA576E-C366-4D59-87E5-1499B0888570}" type="sibTrans" cxnId="{0FD62532-E94B-488E-83AE-61D2BBBD3F3A}">
      <dgm:prSet/>
      <dgm:spPr/>
      <dgm:t>
        <a:bodyPr/>
        <a:lstStyle/>
        <a:p>
          <a:endParaRPr lang="ru-RU"/>
        </a:p>
      </dgm:t>
    </dgm:pt>
    <dgm:pt modelId="{708B2241-6CEA-454E-8452-DA0FBC0AF0D4}" type="pres">
      <dgm:prSet presAssocID="{F5B9FD5C-54B1-4E3A-83D0-1AFC84C451C9}" presName="rootnode" presStyleCnt="0">
        <dgm:presLayoutVars>
          <dgm:chMax/>
          <dgm:chPref/>
          <dgm:dir/>
          <dgm:animLvl val="lvl"/>
        </dgm:presLayoutVars>
      </dgm:prSet>
      <dgm:spPr/>
    </dgm:pt>
    <dgm:pt modelId="{6F3AB04F-A1C7-40DD-88B1-AA7E06EA68C2}" type="pres">
      <dgm:prSet presAssocID="{B33C0CEA-2610-4A29-BDF3-1BE143C25103}" presName="composite" presStyleCnt="0"/>
      <dgm:spPr/>
    </dgm:pt>
    <dgm:pt modelId="{E0F695E1-A9D7-4075-8DA1-BB6C5EF97A94}" type="pres">
      <dgm:prSet presAssocID="{B33C0CEA-2610-4A29-BDF3-1BE143C25103}" presName="bentUpArrow1" presStyleLbl="alignImgPlace1" presStyleIdx="0" presStyleCnt="2" custLinFactNeighborX="18649" custLinFactNeighborY="1327"/>
      <dgm:spPr/>
    </dgm:pt>
    <dgm:pt modelId="{660E7724-17DB-4A2F-A832-6E5133979E9B}" type="pres">
      <dgm:prSet presAssocID="{B33C0CEA-2610-4A29-BDF3-1BE143C2510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53A0518-7E32-4FEE-BCC7-84D0455F0F7F}" type="pres">
      <dgm:prSet presAssocID="{B33C0CEA-2610-4A29-BDF3-1BE143C25103}" presName="ChildText" presStyleLbl="revTx" presStyleIdx="0" presStyleCnt="3" custScaleX="149943" custLinFactNeighborX="27096" custLinFactNeighborY="1393">
        <dgm:presLayoutVars>
          <dgm:chMax val="0"/>
          <dgm:chPref val="0"/>
          <dgm:bulletEnabled val="1"/>
        </dgm:presLayoutVars>
      </dgm:prSet>
      <dgm:spPr/>
    </dgm:pt>
    <dgm:pt modelId="{3036EEAD-5155-4FCA-9BE0-1EF2F33D7898}" type="pres">
      <dgm:prSet presAssocID="{89A3F848-D183-47D6-B1C7-D0F10C19FDA1}" presName="sibTrans" presStyleCnt="0"/>
      <dgm:spPr/>
    </dgm:pt>
    <dgm:pt modelId="{C251BB7E-203D-46EE-84D3-B5843DF01C4D}" type="pres">
      <dgm:prSet presAssocID="{4A02B76A-7757-4B3F-B19D-455F56ABE993}" presName="composite" presStyleCnt="0"/>
      <dgm:spPr/>
    </dgm:pt>
    <dgm:pt modelId="{0B6AF69E-9331-4A07-86E4-76664BA62590}" type="pres">
      <dgm:prSet presAssocID="{4A02B76A-7757-4B3F-B19D-455F56ABE993}" presName="bentUpArrow1" presStyleLbl="alignImgPlace1" presStyleIdx="1" presStyleCnt="2"/>
      <dgm:spPr/>
    </dgm:pt>
    <dgm:pt modelId="{6216C522-E9A0-4999-A4D8-B54F5800EE34}" type="pres">
      <dgm:prSet presAssocID="{4A02B76A-7757-4B3F-B19D-455F56ABE993}" presName="ParentText" presStyleLbl="node1" presStyleIdx="1" presStyleCnt="3" custScaleX="126090">
        <dgm:presLayoutVars>
          <dgm:chMax val="1"/>
          <dgm:chPref val="1"/>
          <dgm:bulletEnabled val="1"/>
        </dgm:presLayoutVars>
      </dgm:prSet>
      <dgm:spPr/>
    </dgm:pt>
    <dgm:pt modelId="{B9F42D42-1DA9-4CB5-9DD7-7200050EBFE6}" type="pres">
      <dgm:prSet presAssocID="{4A02B76A-7757-4B3F-B19D-455F56ABE993}" presName="ChildText" presStyleLbl="revTx" presStyleIdx="1" presStyleCnt="3" custScaleX="166893" custLinFactNeighborX="59610">
        <dgm:presLayoutVars>
          <dgm:chMax val="0"/>
          <dgm:chPref val="0"/>
          <dgm:bulletEnabled val="1"/>
        </dgm:presLayoutVars>
      </dgm:prSet>
      <dgm:spPr/>
    </dgm:pt>
    <dgm:pt modelId="{CAC8EE69-38CB-4582-A21D-04D818181B34}" type="pres">
      <dgm:prSet presAssocID="{A772A2D4-27D3-4158-ACE7-E2708B72F3CC}" presName="sibTrans" presStyleCnt="0"/>
      <dgm:spPr/>
    </dgm:pt>
    <dgm:pt modelId="{3E9BAF26-8E46-4068-B8D6-B48CB997D191}" type="pres">
      <dgm:prSet presAssocID="{AAF00430-D2B3-46E9-95A3-A265747A6D3C}" presName="composite" presStyleCnt="0"/>
      <dgm:spPr/>
    </dgm:pt>
    <dgm:pt modelId="{E1AAA55E-7D80-4790-824B-5F9B32583F88}" type="pres">
      <dgm:prSet presAssocID="{AAF00430-D2B3-46E9-95A3-A265747A6D3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C62E668-F65C-483F-AE18-5466350E7025}" type="pres">
      <dgm:prSet presAssocID="{AAF00430-D2B3-46E9-95A3-A265747A6D3C}" presName="FinalChildText" presStyleLbl="revTx" presStyleIdx="2" presStyleCnt="3" custScaleX="219068" custLinFactNeighborX="67197" custLinFactNeighborY="1393">
        <dgm:presLayoutVars>
          <dgm:chMax val="0"/>
          <dgm:chPref val="0"/>
          <dgm:bulletEnabled val="1"/>
        </dgm:presLayoutVars>
      </dgm:prSet>
      <dgm:spPr/>
    </dgm:pt>
  </dgm:ptLst>
  <dgm:cxnLst>
    <dgm:cxn modelId="{35504E11-4DA8-4EE6-AA7D-158BDC443434}" type="presOf" srcId="{F5B9FD5C-54B1-4E3A-83D0-1AFC84C451C9}" destId="{708B2241-6CEA-454E-8452-DA0FBC0AF0D4}" srcOrd="0" destOrd="0" presId="urn:microsoft.com/office/officeart/2005/8/layout/StepDownProcess"/>
    <dgm:cxn modelId="{CADFC114-B8C4-4676-B8E2-873E604AEF41}" srcId="{4A02B76A-7757-4B3F-B19D-455F56ABE993}" destId="{E64F730A-0212-4794-AFF6-B4EA84B5FBF6}" srcOrd="0" destOrd="0" parTransId="{0A6857DD-95CC-474C-89F6-F28C8DB6C158}" sibTransId="{A8B42811-48F6-4C11-81F6-B563510540BA}"/>
    <dgm:cxn modelId="{0FD62532-E94B-488E-83AE-61D2BBBD3F3A}" srcId="{B33C0CEA-2610-4A29-BDF3-1BE143C25103}" destId="{651B0AB5-F3F9-4FDD-BA3F-C11875DE7DD2}" srcOrd="1" destOrd="0" parTransId="{2B5618C4-76D3-4915-AAC9-59B7ED2C8DB2}" sibTransId="{E7CA576E-C366-4D59-87E5-1499B0888570}"/>
    <dgm:cxn modelId="{45FBA235-8118-488B-8B10-A381EC914437}" srcId="{F5B9FD5C-54B1-4E3A-83D0-1AFC84C451C9}" destId="{4A02B76A-7757-4B3F-B19D-455F56ABE993}" srcOrd="1" destOrd="0" parTransId="{D1A9975C-0F81-423B-A821-E6C240577A26}" sibTransId="{A772A2D4-27D3-4158-ACE7-E2708B72F3CC}"/>
    <dgm:cxn modelId="{2494D23D-3943-437F-970E-E86CD73912A4}" srcId="{F5B9FD5C-54B1-4E3A-83D0-1AFC84C451C9}" destId="{B33C0CEA-2610-4A29-BDF3-1BE143C25103}" srcOrd="0" destOrd="0" parTransId="{909FAA3A-BCD5-4786-B027-840F94FEB393}" sibTransId="{89A3F848-D183-47D6-B1C7-D0F10C19FDA1}"/>
    <dgm:cxn modelId="{316FF45D-4A64-4A72-8E5D-3D636F175279}" type="presOf" srcId="{CCFC7883-8C1D-4FC8-B30B-681BB990EF63}" destId="{753A0518-7E32-4FEE-BCC7-84D0455F0F7F}" srcOrd="0" destOrd="0" presId="urn:microsoft.com/office/officeart/2005/8/layout/StepDownProcess"/>
    <dgm:cxn modelId="{97219766-F6F6-40ED-899A-8560B88E6328}" type="presOf" srcId="{651B0AB5-F3F9-4FDD-BA3F-C11875DE7DD2}" destId="{753A0518-7E32-4FEE-BCC7-84D0455F0F7F}" srcOrd="0" destOrd="1" presId="urn:microsoft.com/office/officeart/2005/8/layout/StepDownProcess"/>
    <dgm:cxn modelId="{C0CADF51-2C27-4BBE-9A83-8E73DBECEC5A}" srcId="{AAF00430-D2B3-46E9-95A3-A265747A6D3C}" destId="{0EABE630-1723-4655-BBDB-C0FC647CB88C}" srcOrd="0" destOrd="0" parTransId="{EF822739-3191-4A66-B758-51164259F27B}" sibTransId="{0D24BF1E-D61D-4AAB-957D-7EB02E5B0173}"/>
    <dgm:cxn modelId="{98A15A56-DCAF-4746-9122-A90B671AA6D1}" type="presOf" srcId="{4A02B76A-7757-4B3F-B19D-455F56ABE993}" destId="{6216C522-E9A0-4999-A4D8-B54F5800EE34}" srcOrd="0" destOrd="0" presId="urn:microsoft.com/office/officeart/2005/8/layout/StepDownProcess"/>
    <dgm:cxn modelId="{D70B8783-D09E-48B1-81E6-C1DD9AD19E4E}" type="presOf" srcId="{0EABE630-1723-4655-BBDB-C0FC647CB88C}" destId="{EC62E668-F65C-483F-AE18-5466350E7025}" srcOrd="0" destOrd="0" presId="urn:microsoft.com/office/officeart/2005/8/layout/StepDownProcess"/>
    <dgm:cxn modelId="{8663F78E-A0FA-41B6-9F1C-5CF5B1AD4CDE}" srcId="{B33C0CEA-2610-4A29-BDF3-1BE143C25103}" destId="{CCFC7883-8C1D-4FC8-B30B-681BB990EF63}" srcOrd="0" destOrd="0" parTransId="{237D5B97-19ED-4E12-98EF-083D3D541A96}" sibTransId="{29558B7C-A4E3-4C3F-B5B8-64FEB8BB07DF}"/>
    <dgm:cxn modelId="{E296EC92-46A3-412B-89BF-175CEFDA00A7}" type="presOf" srcId="{B33C0CEA-2610-4A29-BDF3-1BE143C25103}" destId="{660E7724-17DB-4A2F-A832-6E5133979E9B}" srcOrd="0" destOrd="0" presId="urn:microsoft.com/office/officeart/2005/8/layout/StepDownProcess"/>
    <dgm:cxn modelId="{05CCC393-7CF7-43C4-B49B-5E0C9CB03F85}" type="presOf" srcId="{E64F730A-0212-4794-AFF6-B4EA84B5FBF6}" destId="{B9F42D42-1DA9-4CB5-9DD7-7200050EBFE6}" srcOrd="0" destOrd="0" presId="urn:microsoft.com/office/officeart/2005/8/layout/StepDownProcess"/>
    <dgm:cxn modelId="{CC0E95DD-8C63-4B0F-9AB4-059F742CE939}" srcId="{F5B9FD5C-54B1-4E3A-83D0-1AFC84C451C9}" destId="{AAF00430-D2B3-46E9-95A3-A265747A6D3C}" srcOrd="2" destOrd="0" parTransId="{4A94BE1E-CE83-43FC-BEE3-223AA25718F7}" sibTransId="{7D2809D5-3B62-4151-8BC9-514DE32E0CED}"/>
    <dgm:cxn modelId="{6C74D1F5-DCB1-49CB-8BF0-8CE6196AC608}" type="presOf" srcId="{AAF00430-D2B3-46E9-95A3-A265747A6D3C}" destId="{E1AAA55E-7D80-4790-824B-5F9B32583F88}" srcOrd="0" destOrd="0" presId="urn:microsoft.com/office/officeart/2005/8/layout/StepDownProcess"/>
    <dgm:cxn modelId="{B5C265BE-1BB6-4879-B8AF-334E2B7FD450}" type="presParOf" srcId="{708B2241-6CEA-454E-8452-DA0FBC0AF0D4}" destId="{6F3AB04F-A1C7-40DD-88B1-AA7E06EA68C2}" srcOrd="0" destOrd="0" presId="urn:microsoft.com/office/officeart/2005/8/layout/StepDownProcess"/>
    <dgm:cxn modelId="{1F938B00-503E-4B87-B821-8943B3CB159E}" type="presParOf" srcId="{6F3AB04F-A1C7-40DD-88B1-AA7E06EA68C2}" destId="{E0F695E1-A9D7-4075-8DA1-BB6C5EF97A94}" srcOrd="0" destOrd="0" presId="urn:microsoft.com/office/officeart/2005/8/layout/StepDownProcess"/>
    <dgm:cxn modelId="{73D7CDC6-A393-43F9-B77C-3DAF010ED56C}" type="presParOf" srcId="{6F3AB04F-A1C7-40DD-88B1-AA7E06EA68C2}" destId="{660E7724-17DB-4A2F-A832-6E5133979E9B}" srcOrd="1" destOrd="0" presId="urn:microsoft.com/office/officeart/2005/8/layout/StepDownProcess"/>
    <dgm:cxn modelId="{286E2880-4CD7-4BB2-9D9B-65FB971CF9FE}" type="presParOf" srcId="{6F3AB04F-A1C7-40DD-88B1-AA7E06EA68C2}" destId="{753A0518-7E32-4FEE-BCC7-84D0455F0F7F}" srcOrd="2" destOrd="0" presId="urn:microsoft.com/office/officeart/2005/8/layout/StepDownProcess"/>
    <dgm:cxn modelId="{A61A1318-BF68-45D3-8467-54E01E668507}" type="presParOf" srcId="{708B2241-6CEA-454E-8452-DA0FBC0AF0D4}" destId="{3036EEAD-5155-4FCA-9BE0-1EF2F33D7898}" srcOrd="1" destOrd="0" presId="urn:microsoft.com/office/officeart/2005/8/layout/StepDownProcess"/>
    <dgm:cxn modelId="{8E95D5F5-5DB4-48C4-B82E-E95A3E648560}" type="presParOf" srcId="{708B2241-6CEA-454E-8452-DA0FBC0AF0D4}" destId="{C251BB7E-203D-46EE-84D3-B5843DF01C4D}" srcOrd="2" destOrd="0" presId="urn:microsoft.com/office/officeart/2005/8/layout/StepDownProcess"/>
    <dgm:cxn modelId="{CB1CBEFB-E08F-4F3E-9DAD-0FA1FC7307CC}" type="presParOf" srcId="{C251BB7E-203D-46EE-84D3-B5843DF01C4D}" destId="{0B6AF69E-9331-4A07-86E4-76664BA62590}" srcOrd="0" destOrd="0" presId="urn:microsoft.com/office/officeart/2005/8/layout/StepDownProcess"/>
    <dgm:cxn modelId="{96C379E9-2549-41D8-8C1D-4B98AA2DC0F2}" type="presParOf" srcId="{C251BB7E-203D-46EE-84D3-B5843DF01C4D}" destId="{6216C522-E9A0-4999-A4D8-B54F5800EE34}" srcOrd="1" destOrd="0" presId="urn:microsoft.com/office/officeart/2005/8/layout/StepDownProcess"/>
    <dgm:cxn modelId="{68C2AE5A-18F4-4F87-A8BB-822BC7052155}" type="presParOf" srcId="{C251BB7E-203D-46EE-84D3-B5843DF01C4D}" destId="{B9F42D42-1DA9-4CB5-9DD7-7200050EBFE6}" srcOrd="2" destOrd="0" presId="urn:microsoft.com/office/officeart/2005/8/layout/StepDownProcess"/>
    <dgm:cxn modelId="{9E568813-CEE8-46F1-9829-8E238084FEFA}" type="presParOf" srcId="{708B2241-6CEA-454E-8452-DA0FBC0AF0D4}" destId="{CAC8EE69-38CB-4582-A21D-04D818181B34}" srcOrd="3" destOrd="0" presId="urn:microsoft.com/office/officeart/2005/8/layout/StepDownProcess"/>
    <dgm:cxn modelId="{3790234B-E5F7-45B7-A870-B2329DF6E8A6}" type="presParOf" srcId="{708B2241-6CEA-454E-8452-DA0FBC0AF0D4}" destId="{3E9BAF26-8E46-4068-B8D6-B48CB997D191}" srcOrd="4" destOrd="0" presId="urn:microsoft.com/office/officeart/2005/8/layout/StepDownProcess"/>
    <dgm:cxn modelId="{AE3FDFF8-1F99-4E77-9194-F05AA7AB28B5}" type="presParOf" srcId="{3E9BAF26-8E46-4068-B8D6-B48CB997D191}" destId="{E1AAA55E-7D80-4790-824B-5F9B32583F88}" srcOrd="0" destOrd="0" presId="urn:microsoft.com/office/officeart/2005/8/layout/StepDownProcess"/>
    <dgm:cxn modelId="{751D76A7-2105-477D-80DB-59BBC1D7BF35}" type="presParOf" srcId="{3E9BAF26-8E46-4068-B8D6-B48CB997D191}" destId="{EC62E668-F65C-483F-AE18-5466350E702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695E1-A9D7-4075-8DA1-BB6C5EF97A94}">
      <dsp:nvSpPr>
        <dsp:cNvPr id="0" name=""/>
        <dsp:cNvSpPr/>
      </dsp:nvSpPr>
      <dsp:spPr>
        <a:xfrm rot="5400000">
          <a:off x="1941934" y="1382956"/>
          <a:ext cx="1208917" cy="13763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E7724-17DB-4A2F-A832-6E5133979E9B}">
      <dsp:nvSpPr>
        <dsp:cNvPr id="0" name=""/>
        <dsp:cNvSpPr/>
      </dsp:nvSpPr>
      <dsp:spPr>
        <a:xfrm>
          <a:off x="1364976" y="26804"/>
          <a:ext cx="2035105" cy="14245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Получаем</a:t>
          </a:r>
          <a:endParaRPr lang="ru-RU" sz="2100" b="1" kern="1200" dirty="0"/>
        </a:p>
      </dsp:txBody>
      <dsp:txXfrm>
        <a:off x="1434527" y="96355"/>
        <a:ext cx="1896003" cy="1285405"/>
      </dsp:txXfrm>
    </dsp:sp>
    <dsp:sp modelId="{753A0518-7E32-4FEE-BCC7-84D0455F0F7F}">
      <dsp:nvSpPr>
        <dsp:cNvPr id="0" name=""/>
        <dsp:cNvSpPr/>
      </dsp:nvSpPr>
      <dsp:spPr>
        <a:xfrm>
          <a:off x="3431527" y="178702"/>
          <a:ext cx="2219368" cy="115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Получение данных с </a:t>
          </a:r>
          <a:r>
            <a:rPr lang="en-US" sz="1800" kern="1200" dirty="0"/>
            <a:t>API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Обновление </a:t>
          </a:r>
          <a:r>
            <a:rPr lang="en-US" sz="1800" kern="1200" dirty="0"/>
            <a:t>raw </a:t>
          </a:r>
          <a:r>
            <a:rPr lang="ru-RU" sz="1800" kern="1200" dirty="0"/>
            <a:t>и </a:t>
          </a:r>
          <a:r>
            <a:rPr lang="en-US" sz="1800" kern="1200" dirty="0"/>
            <a:t>core </a:t>
          </a:r>
          <a:r>
            <a:rPr lang="ru-RU" sz="1800" kern="1200" dirty="0"/>
            <a:t>слоев</a:t>
          </a:r>
        </a:p>
      </dsp:txBody>
      <dsp:txXfrm>
        <a:off x="3431527" y="178702"/>
        <a:ext cx="2219368" cy="1151349"/>
      </dsp:txXfrm>
    </dsp:sp>
    <dsp:sp modelId="{0B6AF69E-9331-4A07-86E4-76664BA62590}">
      <dsp:nvSpPr>
        <dsp:cNvPr id="0" name=""/>
        <dsp:cNvSpPr/>
      </dsp:nvSpPr>
      <dsp:spPr>
        <a:xfrm rot="5400000">
          <a:off x="3815479" y="2967105"/>
          <a:ext cx="1208917" cy="13763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6C522-E9A0-4999-A4D8-B54F5800EE34}">
      <dsp:nvSpPr>
        <dsp:cNvPr id="0" name=""/>
        <dsp:cNvSpPr/>
      </dsp:nvSpPr>
      <dsp:spPr>
        <a:xfrm>
          <a:off x="3229709" y="1626996"/>
          <a:ext cx="2566064" cy="14245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Обрабатываем</a:t>
          </a:r>
          <a:endParaRPr lang="ru-RU" sz="2100" b="1" kern="1200" dirty="0"/>
        </a:p>
      </dsp:txBody>
      <dsp:txXfrm>
        <a:off x="3299260" y="1696547"/>
        <a:ext cx="2426962" cy="1285405"/>
      </dsp:txXfrm>
    </dsp:sp>
    <dsp:sp modelId="{B9F42D42-1DA9-4CB5-9DD7-7200050EBFE6}">
      <dsp:nvSpPr>
        <dsp:cNvPr id="0" name=""/>
        <dsp:cNvSpPr/>
      </dsp:nvSpPr>
      <dsp:spPr>
        <a:xfrm>
          <a:off x="5917551" y="1762855"/>
          <a:ext cx="2470252" cy="115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Вычисляем нужные параметры для </a:t>
          </a:r>
          <a:r>
            <a:rPr lang="en-US" sz="1900" kern="1200" dirty="0"/>
            <a:t>mart-</a:t>
          </a:r>
          <a:r>
            <a:rPr lang="ru-RU" sz="1900" kern="1200" dirty="0"/>
            <a:t>слоя</a:t>
          </a:r>
        </a:p>
      </dsp:txBody>
      <dsp:txXfrm>
        <a:off x="5917551" y="1762855"/>
        <a:ext cx="2470252" cy="1151349"/>
      </dsp:txXfrm>
    </dsp:sp>
    <dsp:sp modelId="{E1AAA55E-7D80-4790-824B-5F9B32583F88}">
      <dsp:nvSpPr>
        <dsp:cNvPr id="0" name=""/>
        <dsp:cNvSpPr/>
      </dsp:nvSpPr>
      <dsp:spPr>
        <a:xfrm>
          <a:off x="5094442" y="3227188"/>
          <a:ext cx="2035105" cy="14245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Показываем</a:t>
          </a:r>
        </a:p>
      </dsp:txBody>
      <dsp:txXfrm>
        <a:off x="5163993" y="3296739"/>
        <a:ext cx="1896003" cy="1285405"/>
      </dsp:txXfrm>
    </dsp:sp>
    <dsp:sp modelId="{EC62E668-F65C-483F-AE18-5466350E7025}">
      <dsp:nvSpPr>
        <dsp:cNvPr id="0" name=""/>
        <dsp:cNvSpPr/>
      </dsp:nvSpPr>
      <dsp:spPr>
        <a:xfrm>
          <a:off x="7242971" y="3379086"/>
          <a:ext cx="3242516" cy="115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Формируем витрины с полученными значениями</a:t>
          </a:r>
        </a:p>
      </dsp:txBody>
      <dsp:txXfrm>
        <a:off x="7242971" y="3379086"/>
        <a:ext cx="3242516" cy="1151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984814-7690-9B14-C409-2B3CB11E4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t="247" b="-247"/>
          <a:stretch/>
        </p:blipFill>
        <p:spPr>
          <a:xfrm>
            <a:off x="2225062" y="16938"/>
            <a:ext cx="9966938" cy="6858000"/>
          </a:xfrm>
          <a:prstGeom prst="rect">
            <a:avLst/>
          </a:prstGeom>
        </p:spPr>
      </p:pic>
      <p:sp>
        <p:nvSpPr>
          <p:cNvPr id="7" name="Текст 34">
            <a:extLst>
              <a:ext uri="{FF2B5EF4-FFF2-40B4-BE49-F238E27FC236}">
                <a16:creationId xmlns:a16="http://schemas.microsoft.com/office/drawing/2014/main" id="{8A270FA7-C498-CB4A-B93B-68BF44D6B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3307439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sp>
        <p:nvSpPr>
          <p:cNvPr id="9" name="Заголовок 7">
            <a:extLst>
              <a:ext uri="{FF2B5EF4-FFF2-40B4-BE49-F238E27FC236}">
                <a16:creationId xmlns:a16="http://schemas.microsoft.com/office/drawing/2014/main" id="{083D9462-612F-9C48-836D-B9594353D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61" y="1052209"/>
            <a:ext cx="10220325" cy="18349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Напишите тему презентации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235667C-BDD8-D942-A75A-566688C9F367}"/>
              </a:ext>
            </a:extLst>
          </p:cNvPr>
          <p:cNvGrpSpPr/>
          <p:nvPr/>
        </p:nvGrpSpPr>
        <p:grpSpPr>
          <a:xfrm>
            <a:off x="658071" y="5503765"/>
            <a:ext cx="697010" cy="697010"/>
            <a:chOff x="658071" y="5503765"/>
            <a:chExt cx="697010" cy="69701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EC1D78B-670B-7642-BA5B-F4AC8C8747C5}"/>
                </a:ext>
              </a:extLst>
            </p:cNvPr>
            <p:cNvGrpSpPr/>
            <p:nvPr/>
          </p:nvGrpSpPr>
          <p:grpSpPr>
            <a:xfrm>
              <a:off x="658071" y="5503765"/>
              <a:ext cx="697010" cy="697010"/>
              <a:chOff x="5619750" y="2952750"/>
              <a:chExt cx="952500" cy="952500"/>
            </a:xfrm>
          </p:grpSpPr>
          <p:sp>
            <p:nvSpPr>
              <p:cNvPr id="5" name="Полилиния 4">
                <a:extLst>
                  <a:ext uri="{FF2B5EF4-FFF2-40B4-BE49-F238E27FC236}">
                    <a16:creationId xmlns:a16="http://schemas.microsoft.com/office/drawing/2014/main" id="{579BFD20-AECE-2849-828B-59A1905806F7}"/>
                  </a:ext>
                </a:extLst>
              </p:cNvPr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avLst/>
                <a:gdLst>
                  <a:gd name="connsiteX0" fmla="*/ 0 w 952500"/>
                  <a:gd name="connsiteY0" fmla="*/ 457200 h 952500"/>
                  <a:gd name="connsiteX1" fmla="*/ 66955 w 952500"/>
                  <a:gd name="connsiteY1" fmla="*/ 66955 h 952500"/>
                  <a:gd name="connsiteX2" fmla="*/ 457200 w 952500"/>
                  <a:gd name="connsiteY2" fmla="*/ 0 h 952500"/>
                  <a:gd name="connsiteX3" fmla="*/ 495300 w 952500"/>
                  <a:gd name="connsiteY3" fmla="*/ 0 h 952500"/>
                  <a:gd name="connsiteX4" fmla="*/ 885545 w 952500"/>
                  <a:gd name="connsiteY4" fmla="*/ 66955 h 952500"/>
                  <a:gd name="connsiteX5" fmla="*/ 952500 w 952500"/>
                  <a:gd name="connsiteY5" fmla="*/ 457200 h 952500"/>
                  <a:gd name="connsiteX6" fmla="*/ 952500 w 952500"/>
                  <a:gd name="connsiteY6" fmla="*/ 495300 h 952500"/>
                  <a:gd name="connsiteX7" fmla="*/ 885545 w 952500"/>
                  <a:gd name="connsiteY7" fmla="*/ 885545 h 952500"/>
                  <a:gd name="connsiteX8" fmla="*/ 495300 w 952500"/>
                  <a:gd name="connsiteY8" fmla="*/ 952500 h 952500"/>
                  <a:gd name="connsiteX9" fmla="*/ 457200 w 952500"/>
                  <a:gd name="connsiteY9" fmla="*/ 952500 h 952500"/>
                  <a:gd name="connsiteX10" fmla="*/ 66955 w 952500"/>
                  <a:gd name="connsiteY10" fmla="*/ 885545 h 952500"/>
                  <a:gd name="connsiteX11" fmla="*/ 0 w 952500"/>
                  <a:gd name="connsiteY11" fmla="*/ 495300 h 952500"/>
                  <a:gd name="connsiteX12" fmla="*/ 0 w 952500"/>
                  <a:gd name="connsiteY12" fmla="*/ 45720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0" h="95250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" name="Полилиния 5">
                <a:extLst>
                  <a:ext uri="{FF2B5EF4-FFF2-40B4-BE49-F238E27FC236}">
                    <a16:creationId xmlns:a16="http://schemas.microsoft.com/office/drawing/2014/main" id="{F140745B-8507-994D-BEDA-5FD44518CB0A}"/>
                  </a:ext>
                </a:extLst>
              </p:cNvPr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avLst/>
                <a:gdLst>
                  <a:gd name="connsiteX0" fmla="*/ 346075 w 635397"/>
                  <a:gd name="connsiteY0" fmla="*/ 396478 h 396478"/>
                  <a:gd name="connsiteX1" fmla="*/ 0 w 635397"/>
                  <a:gd name="connsiteY1" fmla="*/ 0 h 396478"/>
                  <a:gd name="connsiteX2" fmla="*/ 108744 w 635397"/>
                  <a:gd name="connsiteY2" fmla="*/ 0 h 396478"/>
                  <a:gd name="connsiteX3" fmla="*/ 255982 w 635397"/>
                  <a:gd name="connsiteY3" fmla="*/ 274637 h 396478"/>
                  <a:gd name="connsiteX4" fmla="*/ 255982 w 635397"/>
                  <a:gd name="connsiteY4" fmla="*/ 0 h 396478"/>
                  <a:gd name="connsiteX5" fmla="*/ 358380 w 635397"/>
                  <a:gd name="connsiteY5" fmla="*/ 0 h 396478"/>
                  <a:gd name="connsiteX6" fmla="*/ 358380 w 635397"/>
                  <a:gd name="connsiteY6" fmla="*/ 156764 h 396478"/>
                  <a:gd name="connsiteX7" fmla="*/ 509185 w 635397"/>
                  <a:gd name="connsiteY7" fmla="*/ 0 h 396478"/>
                  <a:gd name="connsiteX8" fmla="*/ 611581 w 635397"/>
                  <a:gd name="connsiteY8" fmla="*/ 0 h 396478"/>
                  <a:gd name="connsiteX9" fmla="*/ 472278 w 635397"/>
                  <a:gd name="connsiteY9" fmla="*/ 197643 h 396478"/>
                  <a:gd name="connsiteX10" fmla="*/ 635398 w 635397"/>
                  <a:gd name="connsiteY10" fmla="*/ 396478 h 396478"/>
                  <a:gd name="connsiteX11" fmla="*/ 522682 w 635397"/>
                  <a:gd name="connsiteY11" fmla="*/ 396478 h 396478"/>
                  <a:gd name="connsiteX12" fmla="*/ 358380 w 635397"/>
                  <a:gd name="connsiteY12" fmla="*/ 254793 h 396478"/>
                  <a:gd name="connsiteX13" fmla="*/ 358380 w 635397"/>
                  <a:gd name="connsiteY13" fmla="*/ 396478 h 396478"/>
                  <a:gd name="connsiteX14" fmla="*/ 346075 w 635397"/>
                  <a:gd name="connsiteY14" fmla="*/ 396478 h 39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35397" h="396478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27C4FAC-F8A8-B14C-9F21-2AEEFCB760D1}"/>
                </a:ext>
              </a:extLst>
            </p:cNvPr>
            <p:cNvSpPr/>
            <p:nvPr/>
          </p:nvSpPr>
          <p:spPr>
            <a:xfrm>
              <a:off x="775543" y="5715464"/>
              <a:ext cx="463247" cy="290797"/>
            </a:xfrm>
            <a:custGeom>
              <a:avLst/>
              <a:gdLst>
                <a:gd name="connsiteX0" fmla="*/ 145891 w 861139"/>
                <a:gd name="connsiteY0" fmla="*/ 17950 h 540569"/>
                <a:gd name="connsiteX1" fmla="*/ 142940 w 861139"/>
                <a:gd name="connsiteY1" fmla="*/ 4425 h 540569"/>
                <a:gd name="connsiteX2" fmla="*/ 140181 w 861139"/>
                <a:gd name="connsiteY2" fmla="*/ 1853 h 540569"/>
                <a:gd name="connsiteX3" fmla="*/ 126857 w 861139"/>
                <a:gd name="connsiteY3" fmla="*/ 234 h 540569"/>
                <a:gd name="connsiteX4" fmla="*/ 17126 w 861139"/>
                <a:gd name="connsiteY4" fmla="*/ 233 h 540569"/>
                <a:gd name="connsiteX5" fmla="*/ 3612 w 861139"/>
                <a:gd name="connsiteY5" fmla="*/ 2043 h 540569"/>
                <a:gd name="connsiteX6" fmla="*/ 1043 w 861139"/>
                <a:gd name="connsiteY6" fmla="*/ 4901 h 540569"/>
                <a:gd name="connsiteX7" fmla="*/ 1043 w 861139"/>
                <a:gd name="connsiteY7" fmla="*/ 18807 h 540569"/>
                <a:gd name="connsiteX8" fmla="*/ 473369 w 861139"/>
                <a:gd name="connsiteY8" fmla="*/ 540015 h 540569"/>
                <a:gd name="connsiteX9" fmla="*/ 485741 w 861139"/>
                <a:gd name="connsiteY9" fmla="*/ 538396 h 540569"/>
                <a:gd name="connsiteX10" fmla="*/ 488216 w 861139"/>
                <a:gd name="connsiteY10" fmla="*/ 535919 h 540569"/>
                <a:gd name="connsiteX11" fmla="*/ 489929 w 861139"/>
                <a:gd name="connsiteY11" fmla="*/ 523442 h 540569"/>
                <a:gd name="connsiteX12" fmla="*/ 489929 w 861139"/>
                <a:gd name="connsiteY12" fmla="*/ 346086 h 540569"/>
                <a:gd name="connsiteX13" fmla="*/ 708819 w 861139"/>
                <a:gd name="connsiteY13" fmla="*/ 526109 h 540569"/>
                <a:gd name="connsiteX14" fmla="*/ 714053 w 861139"/>
                <a:gd name="connsiteY14" fmla="*/ 537444 h 540569"/>
                <a:gd name="connsiteX15" fmla="*/ 716623 w 861139"/>
                <a:gd name="connsiteY15" fmla="*/ 539253 h 540569"/>
                <a:gd name="connsiteX16" fmla="*/ 728329 w 861139"/>
                <a:gd name="connsiteY16" fmla="*/ 540396 h 540569"/>
                <a:gd name="connsiteX17" fmla="*/ 842532 w 861139"/>
                <a:gd name="connsiteY17" fmla="*/ 540396 h 540569"/>
                <a:gd name="connsiteX18" fmla="*/ 858140 w 861139"/>
                <a:gd name="connsiteY18" fmla="*/ 538110 h 540569"/>
                <a:gd name="connsiteX19" fmla="*/ 860615 w 861139"/>
                <a:gd name="connsiteY19" fmla="*/ 534681 h 540569"/>
                <a:gd name="connsiteX20" fmla="*/ 858045 w 861139"/>
                <a:gd name="connsiteY20" fmla="*/ 519346 h 540569"/>
                <a:gd name="connsiteX21" fmla="*/ 646007 w 861139"/>
                <a:gd name="connsiteY21" fmla="*/ 270458 h 540569"/>
                <a:gd name="connsiteX22" fmla="*/ 835395 w 861139"/>
                <a:gd name="connsiteY22" fmla="*/ 20617 h 540569"/>
                <a:gd name="connsiteX23" fmla="*/ 837013 w 861139"/>
                <a:gd name="connsiteY23" fmla="*/ 6044 h 540569"/>
                <a:gd name="connsiteX24" fmla="*/ 834538 w 861139"/>
                <a:gd name="connsiteY24" fmla="*/ 2805 h 540569"/>
                <a:gd name="connsiteX25" fmla="*/ 819692 w 861139"/>
                <a:gd name="connsiteY25" fmla="*/ 614 h 540569"/>
                <a:gd name="connsiteX26" fmla="*/ 708153 w 861139"/>
                <a:gd name="connsiteY26" fmla="*/ 614 h 540569"/>
                <a:gd name="connsiteX27" fmla="*/ 695876 w 861139"/>
                <a:gd name="connsiteY27" fmla="*/ 1948 h 540569"/>
                <a:gd name="connsiteX28" fmla="*/ 693116 w 861139"/>
                <a:gd name="connsiteY28" fmla="*/ 4043 h 540569"/>
                <a:gd name="connsiteX29" fmla="*/ 688643 w 861139"/>
                <a:gd name="connsiteY29" fmla="*/ 16521 h 540569"/>
                <a:gd name="connsiteX30" fmla="*/ 489643 w 861139"/>
                <a:gd name="connsiteY30" fmla="*/ 213784 h 540569"/>
                <a:gd name="connsiteX31" fmla="*/ 489643 w 861139"/>
                <a:gd name="connsiteY31" fmla="*/ 19569 h 540569"/>
                <a:gd name="connsiteX32" fmla="*/ 487740 w 861139"/>
                <a:gd name="connsiteY32" fmla="*/ 5282 h 540569"/>
                <a:gd name="connsiteX33" fmla="*/ 484885 w 861139"/>
                <a:gd name="connsiteY33" fmla="*/ 2424 h 540569"/>
                <a:gd name="connsiteX34" fmla="*/ 470609 w 861139"/>
                <a:gd name="connsiteY34" fmla="*/ 614 h 540569"/>
                <a:gd name="connsiteX35" fmla="*/ 368302 w 861139"/>
                <a:gd name="connsiteY35" fmla="*/ 614 h 540569"/>
                <a:gd name="connsiteX36" fmla="*/ 354122 w 861139"/>
                <a:gd name="connsiteY36" fmla="*/ 2424 h 540569"/>
                <a:gd name="connsiteX37" fmla="*/ 351267 w 861139"/>
                <a:gd name="connsiteY37" fmla="*/ 5282 h 540569"/>
                <a:gd name="connsiteX38" fmla="*/ 349363 w 861139"/>
                <a:gd name="connsiteY38" fmla="*/ 19569 h 540569"/>
                <a:gd name="connsiteX39" fmla="*/ 349363 w 861139"/>
                <a:gd name="connsiteY39" fmla="*/ 375804 h 540569"/>
                <a:gd name="connsiteX40" fmla="*/ 145891 w 861139"/>
                <a:gd name="connsiteY40" fmla="*/ 17950 h 54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61139" h="540569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accent1"/>
            </a:solidFill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1662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02D26E4A-0B0F-A33D-01D9-CE78474194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0"/>
            <a:ext cx="4079875" cy="68580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64424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E5408C-4056-F34C-9874-98FB37FC1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5424487" cy="4427537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</a:defRPr>
            </a:lvl1pPr>
            <a:lvl2pPr marL="846138" indent="-317500">
              <a:tabLst/>
              <a:defRPr>
                <a:solidFill>
                  <a:schemeClr val="tx1"/>
                </a:solidFill>
              </a:defRPr>
            </a:lvl2pPr>
            <a:lvl3pPr marL="1208088" indent="-287338"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42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5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44C34BA-F094-3041-A38F-24178A945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1513" y="1773238"/>
            <a:ext cx="10861675" cy="446404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4419-792A-8B49-AAC6-9EEE75A63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5738041-44B9-C64F-82DF-90E7BDAF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52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68BC43-A0EA-2640-92C8-A83C3C0DB36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58813" y="1773238"/>
            <a:ext cx="10874375" cy="444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37E7F-40AD-5149-98E4-38551143E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C18D3D36-B394-FA4D-A40B-0FEB3D5A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62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BEACB4-8163-3E40-BF64-24FF99F488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11901" y="692150"/>
            <a:ext cx="5208586" cy="554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1399616-6E49-8E44-8C89-A3666C96B1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040889"/>
            <a:ext cx="5424487" cy="41598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3AF0A0D2-84CC-344E-B015-430C5FC9D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A971A-57C4-6343-8BDB-405151F30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1140330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9426BBD-A776-444D-B36C-4238DF4DCB3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77334" y="1773238"/>
            <a:ext cx="5317065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B2A238B-52D5-314D-828E-2A8FE49A990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7604" y="1773238"/>
            <a:ext cx="5317062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4F15-239B-C248-A014-C6BD3EB2E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B37AD88-5570-DA46-8C1C-B8ED3572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30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692151"/>
            <a:ext cx="5437188" cy="55086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165527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49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>
            <a:extLst>
              <a:ext uri="{FF2B5EF4-FFF2-40B4-BE49-F238E27FC236}">
                <a16:creationId xmlns:a16="http://schemas.microsoft.com/office/drawing/2014/main" id="{CE65941D-C389-5B4D-A763-47A56D7D5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334" y="1773238"/>
            <a:ext cx="5304365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824" y="1773239"/>
            <a:ext cx="5304364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4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фактои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chemeClr val="accent4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1" i="0">
                <a:solidFill>
                  <a:schemeClr val="tx1"/>
                </a:solidFill>
                <a:latin typeface="VK Sans Display DemiBold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643942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B944C61-111D-4A5C-A99C-DC3F4AB6485C}"/>
              </a:ext>
            </a:extLst>
          </p:cNvPr>
          <p:cNvGrpSpPr/>
          <p:nvPr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chemeClr val="accent4"/>
          </a:solidFill>
        </p:grpSpPr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B067637-9874-1FA1-4501-61A76F355EC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E1D243BD-2069-7ED3-B8A5-F7A84EEB1700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506A11F-C5CC-8DDC-6226-744E6E60BA92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033D9057-2F57-64B7-15DD-9666E597DB67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D3921C3-7297-8DCF-0C3E-0DCB67D959BD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8490FBE-966F-46B9-1599-CF793AD91701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4831897-0D13-E217-7659-2B7CE808BEB2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F0759491-F98B-C448-3521-5C355735A0AA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9B28C5-8B09-D2AB-06A5-66B7C9A47A96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F7219B22-52FB-CF1F-F679-7BFF82654205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03821265-B762-6815-826E-FD9EFAB99391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E249282-5C8A-0C4E-EC84-0A22659E0301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D1E80D39-CB68-74B9-D47A-5F005A9751DA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5EE579C-CC55-DBCF-616C-185CB6D5F1D2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FCA1AE8-F127-5A43-4CF1-D0DE90F78B83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8D94D3D2-F2D7-B183-223C-F40344AEF72F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24750039-8975-D385-3756-3958A017A17D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C0C0C657-D45F-159C-97D9-94BC1DC1667C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365A4A85-31AC-876C-1F08-17CE8FA3A3AB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948B54E4-B652-B875-B41E-C687159F521E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Текст 3">
            <a:extLst>
              <a:ext uri="{FF2B5EF4-FFF2-40B4-BE49-F238E27FC236}">
                <a16:creationId xmlns:a16="http://schemas.microsoft.com/office/drawing/2014/main" id="{F7EAD2F7-5211-8640-B7E3-216463581D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853" y="3878709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34">
            <a:extLst>
              <a:ext uri="{FF2B5EF4-FFF2-40B4-BE49-F238E27FC236}">
                <a16:creationId xmlns:a16="http://schemas.microsoft.com/office/drawing/2014/main" id="{275431F4-A8EB-C14C-8D63-F3CF1DEBF2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2852" y="5715426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7E3A65D9-9480-5442-AA8E-A0C6FD9124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1514" y="1045518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50A7AAC4-BD42-4F48-B29C-562325155C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2882235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FD49CA2-9CEC-FD4D-A162-B7A2D2E2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28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34">
            <a:extLst>
              <a:ext uri="{FF2B5EF4-FFF2-40B4-BE49-F238E27FC236}">
                <a16:creationId xmlns:a16="http://schemas.microsoft.com/office/drawing/2014/main" id="{8A270FA7-C498-CB4A-B93B-68BF44D6B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3307439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sp>
        <p:nvSpPr>
          <p:cNvPr id="9" name="Заголовок 7">
            <a:extLst>
              <a:ext uri="{FF2B5EF4-FFF2-40B4-BE49-F238E27FC236}">
                <a16:creationId xmlns:a16="http://schemas.microsoft.com/office/drawing/2014/main" id="{083D9462-612F-9C48-836D-B9594353D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61" y="1052209"/>
            <a:ext cx="10220325" cy="18349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Напишите тему презентации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92B0094-7374-1447-B4A0-C505DF3D9AB6}"/>
              </a:ext>
            </a:extLst>
          </p:cNvPr>
          <p:cNvGrpSpPr/>
          <p:nvPr/>
        </p:nvGrpSpPr>
        <p:grpSpPr>
          <a:xfrm>
            <a:off x="658071" y="5503765"/>
            <a:ext cx="697010" cy="697010"/>
            <a:chOff x="658071" y="5503765"/>
            <a:chExt cx="697010" cy="69701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E15419FB-D116-AD4D-9B8F-5D08744243D2}"/>
                </a:ext>
              </a:extLst>
            </p:cNvPr>
            <p:cNvGrpSpPr/>
            <p:nvPr/>
          </p:nvGrpSpPr>
          <p:grpSpPr>
            <a:xfrm>
              <a:off x="658071" y="5503765"/>
              <a:ext cx="697010" cy="697010"/>
              <a:chOff x="5619750" y="2952750"/>
              <a:chExt cx="952500" cy="952500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2E74D8B9-67DA-1642-BF65-FFF7ED4C3CED}"/>
                  </a:ext>
                </a:extLst>
              </p:cNvPr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avLst/>
                <a:gdLst>
                  <a:gd name="connsiteX0" fmla="*/ 0 w 952500"/>
                  <a:gd name="connsiteY0" fmla="*/ 457200 h 952500"/>
                  <a:gd name="connsiteX1" fmla="*/ 66955 w 952500"/>
                  <a:gd name="connsiteY1" fmla="*/ 66955 h 952500"/>
                  <a:gd name="connsiteX2" fmla="*/ 457200 w 952500"/>
                  <a:gd name="connsiteY2" fmla="*/ 0 h 952500"/>
                  <a:gd name="connsiteX3" fmla="*/ 495300 w 952500"/>
                  <a:gd name="connsiteY3" fmla="*/ 0 h 952500"/>
                  <a:gd name="connsiteX4" fmla="*/ 885545 w 952500"/>
                  <a:gd name="connsiteY4" fmla="*/ 66955 h 952500"/>
                  <a:gd name="connsiteX5" fmla="*/ 952500 w 952500"/>
                  <a:gd name="connsiteY5" fmla="*/ 457200 h 952500"/>
                  <a:gd name="connsiteX6" fmla="*/ 952500 w 952500"/>
                  <a:gd name="connsiteY6" fmla="*/ 495300 h 952500"/>
                  <a:gd name="connsiteX7" fmla="*/ 885545 w 952500"/>
                  <a:gd name="connsiteY7" fmla="*/ 885545 h 952500"/>
                  <a:gd name="connsiteX8" fmla="*/ 495300 w 952500"/>
                  <a:gd name="connsiteY8" fmla="*/ 952500 h 952500"/>
                  <a:gd name="connsiteX9" fmla="*/ 457200 w 952500"/>
                  <a:gd name="connsiteY9" fmla="*/ 952500 h 952500"/>
                  <a:gd name="connsiteX10" fmla="*/ 66955 w 952500"/>
                  <a:gd name="connsiteY10" fmla="*/ 885545 h 952500"/>
                  <a:gd name="connsiteX11" fmla="*/ 0 w 952500"/>
                  <a:gd name="connsiteY11" fmla="*/ 495300 h 952500"/>
                  <a:gd name="connsiteX12" fmla="*/ 0 w 952500"/>
                  <a:gd name="connsiteY12" fmla="*/ 45720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0" h="95250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570352A4-8702-1D40-A3E1-43DE38CDDD2F}"/>
                  </a:ext>
                </a:extLst>
              </p:cNvPr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avLst/>
                <a:gdLst>
                  <a:gd name="connsiteX0" fmla="*/ 346075 w 635397"/>
                  <a:gd name="connsiteY0" fmla="*/ 396478 h 396478"/>
                  <a:gd name="connsiteX1" fmla="*/ 0 w 635397"/>
                  <a:gd name="connsiteY1" fmla="*/ 0 h 396478"/>
                  <a:gd name="connsiteX2" fmla="*/ 108744 w 635397"/>
                  <a:gd name="connsiteY2" fmla="*/ 0 h 396478"/>
                  <a:gd name="connsiteX3" fmla="*/ 255982 w 635397"/>
                  <a:gd name="connsiteY3" fmla="*/ 274637 h 396478"/>
                  <a:gd name="connsiteX4" fmla="*/ 255982 w 635397"/>
                  <a:gd name="connsiteY4" fmla="*/ 0 h 396478"/>
                  <a:gd name="connsiteX5" fmla="*/ 358380 w 635397"/>
                  <a:gd name="connsiteY5" fmla="*/ 0 h 396478"/>
                  <a:gd name="connsiteX6" fmla="*/ 358380 w 635397"/>
                  <a:gd name="connsiteY6" fmla="*/ 156764 h 396478"/>
                  <a:gd name="connsiteX7" fmla="*/ 509185 w 635397"/>
                  <a:gd name="connsiteY7" fmla="*/ 0 h 396478"/>
                  <a:gd name="connsiteX8" fmla="*/ 611581 w 635397"/>
                  <a:gd name="connsiteY8" fmla="*/ 0 h 396478"/>
                  <a:gd name="connsiteX9" fmla="*/ 472278 w 635397"/>
                  <a:gd name="connsiteY9" fmla="*/ 197643 h 396478"/>
                  <a:gd name="connsiteX10" fmla="*/ 635398 w 635397"/>
                  <a:gd name="connsiteY10" fmla="*/ 396478 h 396478"/>
                  <a:gd name="connsiteX11" fmla="*/ 522682 w 635397"/>
                  <a:gd name="connsiteY11" fmla="*/ 396478 h 396478"/>
                  <a:gd name="connsiteX12" fmla="*/ 358380 w 635397"/>
                  <a:gd name="connsiteY12" fmla="*/ 254793 h 396478"/>
                  <a:gd name="connsiteX13" fmla="*/ 358380 w 635397"/>
                  <a:gd name="connsiteY13" fmla="*/ 396478 h 396478"/>
                  <a:gd name="connsiteX14" fmla="*/ 346075 w 635397"/>
                  <a:gd name="connsiteY14" fmla="*/ 396478 h 39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35397" h="396478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370193D-2A48-1744-80F5-A54BE6F7A224}"/>
                </a:ext>
              </a:extLst>
            </p:cNvPr>
            <p:cNvSpPr/>
            <p:nvPr/>
          </p:nvSpPr>
          <p:spPr>
            <a:xfrm>
              <a:off x="775543" y="5715464"/>
              <a:ext cx="463247" cy="290797"/>
            </a:xfrm>
            <a:custGeom>
              <a:avLst/>
              <a:gdLst>
                <a:gd name="connsiteX0" fmla="*/ 145891 w 861139"/>
                <a:gd name="connsiteY0" fmla="*/ 17950 h 540569"/>
                <a:gd name="connsiteX1" fmla="*/ 142940 w 861139"/>
                <a:gd name="connsiteY1" fmla="*/ 4425 h 540569"/>
                <a:gd name="connsiteX2" fmla="*/ 140181 w 861139"/>
                <a:gd name="connsiteY2" fmla="*/ 1853 h 540569"/>
                <a:gd name="connsiteX3" fmla="*/ 126857 w 861139"/>
                <a:gd name="connsiteY3" fmla="*/ 234 h 540569"/>
                <a:gd name="connsiteX4" fmla="*/ 17126 w 861139"/>
                <a:gd name="connsiteY4" fmla="*/ 233 h 540569"/>
                <a:gd name="connsiteX5" fmla="*/ 3612 w 861139"/>
                <a:gd name="connsiteY5" fmla="*/ 2043 h 540569"/>
                <a:gd name="connsiteX6" fmla="*/ 1043 w 861139"/>
                <a:gd name="connsiteY6" fmla="*/ 4901 h 540569"/>
                <a:gd name="connsiteX7" fmla="*/ 1043 w 861139"/>
                <a:gd name="connsiteY7" fmla="*/ 18807 h 540569"/>
                <a:gd name="connsiteX8" fmla="*/ 473369 w 861139"/>
                <a:gd name="connsiteY8" fmla="*/ 540015 h 540569"/>
                <a:gd name="connsiteX9" fmla="*/ 485741 w 861139"/>
                <a:gd name="connsiteY9" fmla="*/ 538396 h 540569"/>
                <a:gd name="connsiteX10" fmla="*/ 488216 w 861139"/>
                <a:gd name="connsiteY10" fmla="*/ 535919 h 540569"/>
                <a:gd name="connsiteX11" fmla="*/ 489929 w 861139"/>
                <a:gd name="connsiteY11" fmla="*/ 523442 h 540569"/>
                <a:gd name="connsiteX12" fmla="*/ 489929 w 861139"/>
                <a:gd name="connsiteY12" fmla="*/ 346086 h 540569"/>
                <a:gd name="connsiteX13" fmla="*/ 708819 w 861139"/>
                <a:gd name="connsiteY13" fmla="*/ 526109 h 540569"/>
                <a:gd name="connsiteX14" fmla="*/ 714053 w 861139"/>
                <a:gd name="connsiteY14" fmla="*/ 537444 h 540569"/>
                <a:gd name="connsiteX15" fmla="*/ 716623 w 861139"/>
                <a:gd name="connsiteY15" fmla="*/ 539253 h 540569"/>
                <a:gd name="connsiteX16" fmla="*/ 728329 w 861139"/>
                <a:gd name="connsiteY16" fmla="*/ 540396 h 540569"/>
                <a:gd name="connsiteX17" fmla="*/ 842532 w 861139"/>
                <a:gd name="connsiteY17" fmla="*/ 540396 h 540569"/>
                <a:gd name="connsiteX18" fmla="*/ 858140 w 861139"/>
                <a:gd name="connsiteY18" fmla="*/ 538110 h 540569"/>
                <a:gd name="connsiteX19" fmla="*/ 860615 w 861139"/>
                <a:gd name="connsiteY19" fmla="*/ 534681 h 540569"/>
                <a:gd name="connsiteX20" fmla="*/ 858045 w 861139"/>
                <a:gd name="connsiteY20" fmla="*/ 519346 h 540569"/>
                <a:gd name="connsiteX21" fmla="*/ 646007 w 861139"/>
                <a:gd name="connsiteY21" fmla="*/ 270458 h 540569"/>
                <a:gd name="connsiteX22" fmla="*/ 835395 w 861139"/>
                <a:gd name="connsiteY22" fmla="*/ 20617 h 540569"/>
                <a:gd name="connsiteX23" fmla="*/ 837013 w 861139"/>
                <a:gd name="connsiteY23" fmla="*/ 6044 h 540569"/>
                <a:gd name="connsiteX24" fmla="*/ 834538 w 861139"/>
                <a:gd name="connsiteY24" fmla="*/ 2805 h 540569"/>
                <a:gd name="connsiteX25" fmla="*/ 819692 w 861139"/>
                <a:gd name="connsiteY25" fmla="*/ 614 h 540569"/>
                <a:gd name="connsiteX26" fmla="*/ 708153 w 861139"/>
                <a:gd name="connsiteY26" fmla="*/ 614 h 540569"/>
                <a:gd name="connsiteX27" fmla="*/ 695876 w 861139"/>
                <a:gd name="connsiteY27" fmla="*/ 1948 h 540569"/>
                <a:gd name="connsiteX28" fmla="*/ 693116 w 861139"/>
                <a:gd name="connsiteY28" fmla="*/ 4043 h 540569"/>
                <a:gd name="connsiteX29" fmla="*/ 688643 w 861139"/>
                <a:gd name="connsiteY29" fmla="*/ 16521 h 540569"/>
                <a:gd name="connsiteX30" fmla="*/ 489643 w 861139"/>
                <a:gd name="connsiteY30" fmla="*/ 213784 h 540569"/>
                <a:gd name="connsiteX31" fmla="*/ 489643 w 861139"/>
                <a:gd name="connsiteY31" fmla="*/ 19569 h 540569"/>
                <a:gd name="connsiteX32" fmla="*/ 487740 w 861139"/>
                <a:gd name="connsiteY32" fmla="*/ 5282 h 540569"/>
                <a:gd name="connsiteX33" fmla="*/ 484885 w 861139"/>
                <a:gd name="connsiteY33" fmla="*/ 2424 h 540569"/>
                <a:gd name="connsiteX34" fmla="*/ 470609 w 861139"/>
                <a:gd name="connsiteY34" fmla="*/ 614 h 540569"/>
                <a:gd name="connsiteX35" fmla="*/ 368302 w 861139"/>
                <a:gd name="connsiteY35" fmla="*/ 614 h 540569"/>
                <a:gd name="connsiteX36" fmla="*/ 354122 w 861139"/>
                <a:gd name="connsiteY36" fmla="*/ 2424 h 540569"/>
                <a:gd name="connsiteX37" fmla="*/ 351267 w 861139"/>
                <a:gd name="connsiteY37" fmla="*/ 5282 h 540569"/>
                <a:gd name="connsiteX38" fmla="*/ 349363 w 861139"/>
                <a:gd name="connsiteY38" fmla="*/ 19569 h 540569"/>
                <a:gd name="connsiteX39" fmla="*/ 349363 w 861139"/>
                <a:gd name="connsiteY39" fmla="*/ 375804 h 540569"/>
                <a:gd name="connsiteX40" fmla="*/ 145891 w 861139"/>
                <a:gd name="connsiteY40" fmla="*/ 17950 h 54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61139" h="540569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bg1"/>
            </a:solidFill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16942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>
            <a:extLst>
              <a:ext uri="{FF2B5EF4-FFF2-40B4-BE49-F238E27FC236}">
                <a16:creationId xmlns:a16="http://schemas.microsoft.com/office/drawing/2014/main" id="{598F9B43-B4FF-604A-856B-6F166A279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1773238"/>
            <a:ext cx="5135728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9FF0FDE-D0C3-104B-96FD-AC1E14EC8D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01A28A39-3502-FF4D-9D08-FCEB0174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75179072-2D34-6C4A-8FD4-F04D3A0FA4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9" name="Текст 34">
            <a:extLst>
              <a:ext uri="{FF2B5EF4-FFF2-40B4-BE49-F238E27FC236}">
                <a16:creationId xmlns:a16="http://schemas.microsoft.com/office/drawing/2014/main" id="{0BEFE399-95CA-7444-879C-F39DA5B8DF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069E1489-AF9B-9B41-852A-0C747395A0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55FDFEC3-4201-6A48-A41E-50C16F5CBF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569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CC560E50-F65F-D34C-9DA2-1AF7DACA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9DE78278-6FD7-A541-8836-A712566C45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A8CA0E34-8A10-A842-B668-29DECF37D3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E51FE869-5CD3-2643-B61B-81412402B7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41B6C28E-C27C-E540-9FC3-68797F0F37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99C1330-4D5D-1C47-ACEE-9517C4FCB7F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012" y="3864033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308124FC-6D74-4744-83CB-B1D802B334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0011" y="5058095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FF81206D-5CD2-F94C-910E-935B5F260B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673" y="1773238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D269ED19-FCBA-C046-93F1-0E630222B8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673" y="2967300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275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4">
            <a:extLst>
              <a:ext uri="{FF2B5EF4-FFF2-40B4-BE49-F238E27FC236}">
                <a16:creationId xmlns:a16="http://schemas.microsoft.com/office/drawing/2014/main" id="{66C8302A-BF65-0F4D-9B62-9520B49215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18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87F1DCF1-F07D-CA41-9067-50A97E91C1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17" y="1620441"/>
            <a:ext cx="2779200" cy="4985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4457AEB8-8272-6341-9E94-51663A50DD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8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1417%</a:t>
            </a:r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E1BAAD02-4AA3-904C-8576-4CD382C4053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017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CF677041-6CDF-624E-A657-517EB8DEAD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24464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14B49514-DF4C-E24E-92C6-03A177997E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24463" y="1620442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257586B4-BDF0-2347-9674-C4578BF712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24465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698%</a:t>
            </a:r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E25C2558-241E-2C49-9CEF-5C16B7CEF7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24463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A49FD218-5350-2B4E-86CE-B6A63EEF2D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8348" y="2495796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14" name="Нижний колонтитул 2">
            <a:extLst>
              <a:ext uri="{FF2B5EF4-FFF2-40B4-BE49-F238E27FC236}">
                <a16:creationId xmlns:a16="http://schemas.microsoft.com/office/drawing/2014/main" id="{A22F06EC-4FA5-3A40-AFD1-16BC39319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2F6104A-53A0-B043-9BB6-35D53B38E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87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735574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4">
            <a:extLst>
              <a:ext uri="{FF2B5EF4-FFF2-40B4-BE49-F238E27FC236}">
                <a16:creationId xmlns:a16="http://schemas.microsoft.com/office/drawing/2014/main" id="{00831EC7-EA82-FD41-A9E0-A22A0E0153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20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6" name="Текст 34">
            <a:extLst>
              <a:ext uri="{FF2B5EF4-FFF2-40B4-BE49-F238E27FC236}">
                <a16:creationId xmlns:a16="http://schemas.microsoft.com/office/drawing/2014/main" id="{E705B6C0-4359-034E-80DE-E3A2B83720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20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CCBD9900-17CC-E646-B050-F04823142E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75766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196%</a:t>
            </a:r>
          </a:p>
        </p:txBody>
      </p:sp>
      <p:sp>
        <p:nvSpPr>
          <p:cNvPr id="28" name="Текст 34">
            <a:extLst>
              <a:ext uri="{FF2B5EF4-FFF2-40B4-BE49-F238E27FC236}">
                <a16:creationId xmlns:a16="http://schemas.microsoft.com/office/drawing/2014/main" id="{B4E7C76A-A9B0-7143-96AA-177476A1F3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75766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B4C54B2F-AB0D-B04C-8C8A-757F8656AB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5020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1811%</a:t>
            </a:r>
          </a:p>
        </p:txBody>
      </p:sp>
      <p:sp>
        <p:nvSpPr>
          <p:cNvPr id="30" name="Текст 34">
            <a:extLst>
              <a:ext uri="{FF2B5EF4-FFF2-40B4-BE49-F238E27FC236}">
                <a16:creationId xmlns:a16="http://schemas.microsoft.com/office/drawing/2014/main" id="{2BC3E87B-2691-A24F-A916-280AD4B103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45020" y="3128871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B3CA084A-762B-9B46-8B94-1927D613E6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766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119%</a:t>
            </a:r>
          </a:p>
        </p:txBody>
      </p:sp>
      <p:sp>
        <p:nvSpPr>
          <p:cNvPr id="32" name="Текст 34">
            <a:extLst>
              <a:ext uri="{FF2B5EF4-FFF2-40B4-BE49-F238E27FC236}">
                <a16:creationId xmlns:a16="http://schemas.microsoft.com/office/drawing/2014/main" id="{B18B253A-C2DB-2349-909E-9DB4EE5513D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766" y="3128872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AADEFB6-10C9-1847-9389-F07457C019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45020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1412%</a:t>
            </a:r>
          </a:p>
        </p:txBody>
      </p:sp>
      <p:sp>
        <p:nvSpPr>
          <p:cNvPr id="34" name="Текст 34">
            <a:extLst>
              <a:ext uri="{FF2B5EF4-FFF2-40B4-BE49-F238E27FC236}">
                <a16:creationId xmlns:a16="http://schemas.microsoft.com/office/drawing/2014/main" id="{0CDAD404-030A-934A-8851-B3C6383A0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45020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A223E09C-B85C-654E-95F0-69EDC2B290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75766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135%</a:t>
            </a:r>
          </a:p>
        </p:txBody>
      </p:sp>
      <p:sp>
        <p:nvSpPr>
          <p:cNvPr id="36" name="Текст 34">
            <a:extLst>
              <a:ext uri="{FF2B5EF4-FFF2-40B4-BE49-F238E27FC236}">
                <a16:creationId xmlns:a16="http://schemas.microsoft.com/office/drawing/2014/main" id="{95021F1D-C872-E641-951C-AEABDAD5D3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75766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6" name="Текст 34">
            <a:extLst>
              <a:ext uri="{FF2B5EF4-FFF2-40B4-BE49-F238E27FC236}">
                <a16:creationId xmlns:a16="http://schemas.microsoft.com/office/drawing/2014/main" id="{04E00712-D90A-3A4F-82CA-46794E17AF9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513" y="2496201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D9DB7F6-938F-9749-B6D5-9F240B61A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3B5EDCCD-9349-5E42-89F0-F5A1AE5D1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99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4">
            <a:extLst>
              <a:ext uri="{FF2B5EF4-FFF2-40B4-BE49-F238E27FC236}">
                <a16:creationId xmlns:a16="http://schemas.microsoft.com/office/drawing/2014/main" id="{F7C4007B-40AC-1540-83F9-30A6118277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297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C27B8AE7-54C9-234E-BAE9-0EFF0EC46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297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1D622398-9BDF-CE47-A04B-4DB3D5B350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599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3" name="Текст 34">
            <a:extLst>
              <a:ext uri="{FF2B5EF4-FFF2-40B4-BE49-F238E27FC236}">
                <a16:creationId xmlns:a16="http://schemas.microsoft.com/office/drawing/2014/main" id="{13D9284D-37D3-C648-9A7F-042D63906E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599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3EC23FA8-1F2B-BE43-A0CD-F5F53EDB40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338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5" name="Текст 34">
            <a:extLst>
              <a:ext uri="{FF2B5EF4-FFF2-40B4-BE49-F238E27FC236}">
                <a16:creationId xmlns:a16="http://schemas.microsoft.com/office/drawing/2014/main" id="{0F95475C-D35E-2E43-8C4D-C152B9F39B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5338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526E1EC0-5595-DE45-B19D-FD4A0774E9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973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39" name="Текст 34">
            <a:extLst>
              <a:ext uri="{FF2B5EF4-FFF2-40B4-BE49-F238E27FC236}">
                <a16:creationId xmlns:a16="http://schemas.microsoft.com/office/drawing/2014/main" id="{24FA1F76-56BB-524E-8B52-CB0542379B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42973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47B63853-5B25-9745-9967-BF249BF6A8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9966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1" name="Текст 34">
            <a:extLst>
              <a:ext uri="{FF2B5EF4-FFF2-40B4-BE49-F238E27FC236}">
                <a16:creationId xmlns:a16="http://schemas.microsoft.com/office/drawing/2014/main" id="{E07865DA-C45F-424D-9846-0143E1BDAA7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9966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FC8E81BF-5327-5E4A-A8E7-E0A8B6C1FE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5268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3" name="Текст 34">
            <a:extLst>
              <a:ext uri="{FF2B5EF4-FFF2-40B4-BE49-F238E27FC236}">
                <a16:creationId xmlns:a16="http://schemas.microsoft.com/office/drawing/2014/main" id="{BF75EB22-B195-874B-87C8-6277CE8CC1C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5268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5D302B44-7A78-414C-931E-D858FFF88C2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4297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5" name="Текст 34">
            <a:extLst>
              <a:ext uri="{FF2B5EF4-FFF2-40B4-BE49-F238E27FC236}">
                <a16:creationId xmlns:a16="http://schemas.microsoft.com/office/drawing/2014/main" id="{D70533C3-E41E-4646-B1C6-CCAEC1E5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4297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id="{FF9CB53E-DCF1-3043-B0BF-067932E1268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9599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7" name="Текст 34">
            <a:extLst>
              <a:ext uri="{FF2B5EF4-FFF2-40B4-BE49-F238E27FC236}">
                <a16:creationId xmlns:a16="http://schemas.microsoft.com/office/drawing/2014/main" id="{F3B3C7F7-CD50-0345-B335-68D8AC6A3A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599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E773229-A9A5-984A-AF65-8228095701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45338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9" name="Текст 34">
            <a:extLst>
              <a:ext uri="{FF2B5EF4-FFF2-40B4-BE49-F238E27FC236}">
                <a16:creationId xmlns:a16="http://schemas.microsoft.com/office/drawing/2014/main" id="{5761D7E3-E47A-D84E-8EC2-47EB98A99F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45338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ADED89C-B30C-474F-9963-33B23617261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487267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719B10F6-AC59-6D43-AFFA-CBDD12D09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6004F66E-69A1-984B-B186-DF7D3DB8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667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4">
            <a:extLst>
              <a:ext uri="{FF2B5EF4-FFF2-40B4-BE49-F238E27FC236}">
                <a16:creationId xmlns:a16="http://schemas.microsoft.com/office/drawing/2014/main" id="{8CDA6E9D-D9FE-6440-B66F-B9CA59326A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1513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E29BD04-EB1C-FA40-94AA-1B4AFCEB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6E75009D-A8F7-1C44-A515-609AE4B2D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33450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31" name="Текст 34">
            <a:extLst>
              <a:ext uri="{FF2B5EF4-FFF2-40B4-BE49-F238E27FC236}">
                <a16:creationId xmlns:a16="http://schemas.microsoft.com/office/drawing/2014/main" id="{21D10D7E-E911-4C44-9BCF-3E4A0D5A61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33450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DF029F45-879C-FF4A-8017-AE7377D480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5388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1431%</a:t>
            </a:r>
          </a:p>
        </p:txBody>
      </p:sp>
      <p:sp>
        <p:nvSpPr>
          <p:cNvPr id="33" name="Текст 34">
            <a:extLst>
              <a:ext uri="{FF2B5EF4-FFF2-40B4-BE49-F238E27FC236}">
                <a16:creationId xmlns:a16="http://schemas.microsoft.com/office/drawing/2014/main" id="{DB228E60-38E7-654A-84CC-EBFEF83E1D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5388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36F11711-DBC8-2247-9A38-4F5A190AB3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57326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479%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16FD6355-F454-2F4D-8268-578D2E7F8C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7326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8970462A-D5A2-9C42-B351-A822FC8BA1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37" name="Текст 34">
            <a:extLst>
              <a:ext uri="{FF2B5EF4-FFF2-40B4-BE49-F238E27FC236}">
                <a16:creationId xmlns:a16="http://schemas.microsoft.com/office/drawing/2014/main" id="{6955A764-C93D-B340-8522-00D99B01C3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1513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1" name="Текст 4">
            <a:extLst>
              <a:ext uri="{FF2B5EF4-FFF2-40B4-BE49-F238E27FC236}">
                <a16:creationId xmlns:a16="http://schemas.microsoft.com/office/drawing/2014/main" id="{3B6F0302-CC80-2440-8C53-216CE749CF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3450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52" name="Текст 34">
            <a:extLst>
              <a:ext uri="{FF2B5EF4-FFF2-40B4-BE49-F238E27FC236}">
                <a16:creationId xmlns:a16="http://schemas.microsoft.com/office/drawing/2014/main" id="{BEF6B95A-23EF-3B4F-B6D7-F144CE3857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33450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3" name="Текст 4">
            <a:extLst>
              <a:ext uri="{FF2B5EF4-FFF2-40B4-BE49-F238E27FC236}">
                <a16:creationId xmlns:a16="http://schemas.microsoft.com/office/drawing/2014/main" id="{0D6EDB34-E0E2-FD49-A17E-141D03EDE5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5388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413%</a:t>
            </a:r>
          </a:p>
        </p:txBody>
      </p:sp>
      <p:sp>
        <p:nvSpPr>
          <p:cNvPr id="54" name="Текст 34">
            <a:extLst>
              <a:ext uri="{FF2B5EF4-FFF2-40B4-BE49-F238E27FC236}">
                <a16:creationId xmlns:a16="http://schemas.microsoft.com/office/drawing/2014/main" id="{841A889F-3944-AF4B-8D31-72E5B5402AD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5388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5" name="Текст 4">
            <a:extLst>
              <a:ext uri="{FF2B5EF4-FFF2-40B4-BE49-F238E27FC236}">
                <a16:creationId xmlns:a16="http://schemas.microsoft.com/office/drawing/2014/main" id="{B82E010C-AB8A-E54A-81F5-F69442D512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57326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379%</a:t>
            </a:r>
          </a:p>
        </p:txBody>
      </p:sp>
      <p:sp>
        <p:nvSpPr>
          <p:cNvPr id="56" name="Текст 34">
            <a:extLst>
              <a:ext uri="{FF2B5EF4-FFF2-40B4-BE49-F238E27FC236}">
                <a16:creationId xmlns:a16="http://schemas.microsoft.com/office/drawing/2014/main" id="{71EC8D80-9DDF-EC4E-B15A-A5681C7E03B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57326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Нижний колонтитул 2">
            <a:extLst>
              <a:ext uri="{FF2B5EF4-FFF2-40B4-BE49-F238E27FC236}">
                <a16:creationId xmlns:a16="http://schemas.microsoft.com/office/drawing/2014/main" id="{16461753-2BB8-6C4B-A147-F16A769B0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A45DE1E-3882-C345-89BF-8E02B93DC6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68554" cy="628404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881018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DEF092-3208-1845-8672-6D8B3EC7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52707" y="570016"/>
            <a:ext cx="2813039" cy="5889800"/>
          </a:xfrm>
          <a:prstGeom prst="rect">
            <a:avLst/>
          </a:prstGeom>
        </p:spPr>
      </p:pic>
      <p:sp>
        <p:nvSpPr>
          <p:cNvPr id="12" name="Рисунок 4">
            <a:extLst>
              <a:ext uri="{FF2B5EF4-FFF2-40B4-BE49-F238E27FC236}">
                <a16:creationId xmlns:a16="http://schemas.microsoft.com/office/drawing/2014/main" id="{757510CD-0194-C14E-8EFE-FDF2631E143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64500" y="997907"/>
            <a:ext cx="2389452" cy="5034018"/>
          </a:xfrm>
          <a:prstGeom prst="roundRect">
            <a:avLst>
              <a:gd name="adj" fmla="val 10056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D756DDF1-4B12-7D4E-9CB4-D738F4BD4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62393238-E6A9-0541-A387-832EB57F0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5418666" cy="41448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8881D350-7885-2A49-83AD-C0BF93F7A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12672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мокапа телефона (1 androi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C5FE575-1CEC-D3DB-8FCF-2A1017A1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31474" y="570016"/>
            <a:ext cx="2813039" cy="5889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F1A388-F28C-CBC9-E3DA-745F0A87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46099" y="570016"/>
            <a:ext cx="2813039" cy="5889800"/>
          </a:xfrm>
          <a:prstGeom prst="rect">
            <a:avLst/>
          </a:prstGeom>
        </p:spPr>
      </p:pic>
      <p:sp>
        <p:nvSpPr>
          <p:cNvPr id="22" name="Текст 2">
            <a:extLst>
              <a:ext uri="{FF2B5EF4-FFF2-40B4-BE49-F238E27FC236}">
                <a16:creationId xmlns:a16="http://schemas.microsoft.com/office/drawing/2014/main" id="{5F34DC6A-5E54-8041-A28E-AD14B3969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4663016" cy="41448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4763BBA6-94D1-BA4A-8D1A-02CA73327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BD5597EB-DC69-7841-9325-8D5C7BAC0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3" name="Рисунок 4">
            <a:extLst>
              <a:ext uri="{FF2B5EF4-FFF2-40B4-BE49-F238E27FC236}">
                <a16:creationId xmlns:a16="http://schemas.microsoft.com/office/drawing/2014/main" id="{3E9B0076-EFDA-004B-AE0F-75BF994E6C6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57893" y="1009595"/>
            <a:ext cx="2389452" cy="5034018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F1EAE615-B5DF-A642-9084-B217F83527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43268" y="1009595"/>
            <a:ext cx="2389452" cy="5034018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92958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мокапа телефона (2 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CA4D7B14-F07A-8745-A80C-B6344E6A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4767EC2C-75C2-7347-9269-15663A9AE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0065" y="2055970"/>
            <a:ext cx="4663016" cy="41448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62CB7219-B555-C046-81F5-371C3ECB0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5885" y="692150"/>
            <a:ext cx="466301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4" name="Рисунок 4">
            <a:extLst>
              <a:ext uri="{FF2B5EF4-FFF2-40B4-BE49-F238E27FC236}">
                <a16:creationId xmlns:a16="http://schemas.microsoft.com/office/drawing/2014/main" id="{FE8A75EB-5F8C-F34F-8FDF-8B604603E13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469713" y="1009595"/>
            <a:ext cx="2389452" cy="5034018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sp>
        <p:nvSpPr>
          <p:cNvPr id="16" name="Рисунок 4">
            <a:extLst>
              <a:ext uri="{FF2B5EF4-FFF2-40B4-BE49-F238E27FC236}">
                <a16:creationId xmlns:a16="http://schemas.microsoft.com/office/drawing/2014/main" id="{60A6DD6F-577C-7843-AA3C-7C4D9C76B82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5088" y="1009595"/>
            <a:ext cx="2389452" cy="5034018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D29120-2C4A-3AEE-254A-63C7FD79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3294" y="570016"/>
            <a:ext cx="2813039" cy="5889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7685BD-5225-82DB-3FE9-9F680D96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57919" y="570016"/>
            <a:ext cx="2813039" cy="58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73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Увеличенный 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59ABA4-BEDA-DC8C-46EA-19192F8F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55501" y="510641"/>
            <a:ext cx="4095037" cy="8573984"/>
          </a:xfrm>
          <a:prstGeom prst="rect">
            <a:avLst/>
          </a:prstGeom>
        </p:spPr>
      </p:pic>
      <p:sp>
        <p:nvSpPr>
          <p:cNvPr id="9" name="Рисунок 4">
            <a:extLst>
              <a:ext uri="{FF2B5EF4-FFF2-40B4-BE49-F238E27FC236}">
                <a16:creationId xmlns:a16="http://schemas.microsoft.com/office/drawing/2014/main" id="{7F8FAB28-A608-E943-968A-FAAF62A246D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74309" y="1146777"/>
            <a:ext cx="3457422" cy="7320329"/>
          </a:xfrm>
          <a:prstGeom prst="roundRect">
            <a:avLst>
              <a:gd name="adj" fmla="val 8360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E3305CDD-3491-3E45-90A5-B55EE3D0B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39EF1891-D6D6-F04E-9AB5-5F34D54328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5424486" cy="41448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F160E23-EAD8-CF42-9487-65FA59B9E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2448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4126078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FC759CC-1CE0-0ECB-636A-38777513651B}"/>
              </a:ext>
            </a:extLst>
          </p:cNvPr>
          <p:cNvGrpSpPr/>
          <p:nvPr/>
        </p:nvGrpSpPr>
        <p:grpSpPr>
          <a:xfrm>
            <a:off x="7066328" y="0"/>
            <a:ext cx="5103281" cy="6858000"/>
            <a:chOff x="13297154" y="-2797570"/>
            <a:chExt cx="2934215" cy="3943120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17D0AE3-958C-123B-A53F-7A6B906FB52D}"/>
                </a:ext>
              </a:extLst>
            </p:cNvPr>
            <p:cNvSpPr/>
            <p:nvPr/>
          </p:nvSpPr>
          <p:spPr>
            <a:xfrm>
              <a:off x="13297154" y="-2797533"/>
              <a:ext cx="856878" cy="985643"/>
            </a:xfrm>
            <a:custGeom>
              <a:avLst/>
              <a:gdLst>
                <a:gd name="connsiteX0" fmla="*/ 590265 w 856878"/>
                <a:gd name="connsiteY0" fmla="*/ 0 h 985643"/>
                <a:gd name="connsiteX1" fmla="*/ 0 w 856878"/>
                <a:gd name="connsiteY1" fmla="*/ 985644 h 985643"/>
                <a:gd name="connsiteX2" fmla="*/ 383751 w 856878"/>
                <a:gd name="connsiteY2" fmla="*/ 985644 h 985643"/>
                <a:gd name="connsiteX3" fmla="*/ 856879 w 856878"/>
                <a:gd name="connsiteY3" fmla="*/ 0 h 985643"/>
                <a:gd name="connsiteX4" fmla="*/ 590265 w 856878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3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0734BE0-81FD-8C4B-0101-377442737582}"/>
                </a:ext>
              </a:extLst>
            </p:cNvPr>
            <p:cNvSpPr/>
            <p:nvPr/>
          </p:nvSpPr>
          <p:spPr>
            <a:xfrm>
              <a:off x="13297154" y="-1811708"/>
              <a:ext cx="856878" cy="985645"/>
            </a:xfrm>
            <a:custGeom>
              <a:avLst/>
              <a:gdLst>
                <a:gd name="connsiteX0" fmla="*/ 590265 w 856878"/>
                <a:gd name="connsiteY0" fmla="*/ 0 h 985645"/>
                <a:gd name="connsiteX1" fmla="*/ 0 w 856878"/>
                <a:gd name="connsiteY1" fmla="*/ 985645 h 985645"/>
                <a:gd name="connsiteX2" fmla="*/ 383751 w 856878"/>
                <a:gd name="connsiteY2" fmla="*/ 985645 h 985645"/>
                <a:gd name="connsiteX3" fmla="*/ 856879 w 856878"/>
                <a:gd name="connsiteY3" fmla="*/ 0 h 985645"/>
                <a:gd name="connsiteX4" fmla="*/ 590265 w 856878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5C015D-07E9-6E0E-424E-8A6EC657052B}"/>
                </a:ext>
              </a:extLst>
            </p:cNvPr>
            <p:cNvSpPr/>
            <p:nvPr/>
          </p:nvSpPr>
          <p:spPr>
            <a:xfrm>
              <a:off x="13297154" y="-826063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0BB360F9-EB72-8467-9F42-AA0DDC5E06B9}"/>
                </a:ext>
              </a:extLst>
            </p:cNvPr>
            <p:cNvSpPr/>
            <p:nvPr/>
          </p:nvSpPr>
          <p:spPr>
            <a:xfrm>
              <a:off x="13297154" y="159905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79A6DCE-7A59-8A3F-08BB-977B01AE7AD4}"/>
                </a:ext>
              </a:extLst>
            </p:cNvPr>
            <p:cNvSpPr/>
            <p:nvPr/>
          </p:nvSpPr>
          <p:spPr>
            <a:xfrm>
              <a:off x="14335846" y="-2797533"/>
              <a:ext cx="856883" cy="985643"/>
            </a:xfrm>
            <a:custGeom>
              <a:avLst/>
              <a:gdLst>
                <a:gd name="connsiteX0" fmla="*/ 590270 w 856883"/>
                <a:gd name="connsiteY0" fmla="*/ 0 h 985643"/>
                <a:gd name="connsiteX1" fmla="*/ 0 w 856883"/>
                <a:gd name="connsiteY1" fmla="*/ 985644 h 985643"/>
                <a:gd name="connsiteX2" fmla="*/ 383749 w 856883"/>
                <a:gd name="connsiteY2" fmla="*/ 985644 h 985643"/>
                <a:gd name="connsiteX3" fmla="*/ 856884 w 856883"/>
                <a:gd name="connsiteY3" fmla="*/ 0 h 985643"/>
                <a:gd name="connsiteX4" fmla="*/ 590270 w 856883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47A1106-8386-ED87-884F-0E9354468C66}"/>
                </a:ext>
              </a:extLst>
            </p:cNvPr>
            <p:cNvSpPr/>
            <p:nvPr/>
          </p:nvSpPr>
          <p:spPr>
            <a:xfrm>
              <a:off x="15374486" y="-2797570"/>
              <a:ext cx="856883" cy="985642"/>
            </a:xfrm>
            <a:custGeom>
              <a:avLst/>
              <a:gdLst>
                <a:gd name="connsiteX0" fmla="*/ 590270 w 856883"/>
                <a:gd name="connsiteY0" fmla="*/ 0 h 985642"/>
                <a:gd name="connsiteX1" fmla="*/ 0 w 856883"/>
                <a:gd name="connsiteY1" fmla="*/ 985643 h 985642"/>
                <a:gd name="connsiteX2" fmla="*/ 383749 w 856883"/>
                <a:gd name="connsiteY2" fmla="*/ 985643 h 985642"/>
                <a:gd name="connsiteX3" fmla="*/ 856884 w 856883"/>
                <a:gd name="connsiteY3" fmla="*/ 0 h 985642"/>
                <a:gd name="connsiteX4" fmla="*/ 590270 w 856883"/>
                <a:gd name="connsiteY4" fmla="*/ 0 h 98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2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F03F3E-E2F6-4655-E0EF-610A0072FAAD}"/>
                </a:ext>
              </a:extLst>
            </p:cNvPr>
            <p:cNvSpPr/>
            <p:nvPr/>
          </p:nvSpPr>
          <p:spPr>
            <a:xfrm>
              <a:off x="14335846" y="-1811708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1BC053A9-C450-AD66-4705-2AF55E068E0F}"/>
                </a:ext>
              </a:extLst>
            </p:cNvPr>
            <p:cNvSpPr/>
            <p:nvPr/>
          </p:nvSpPr>
          <p:spPr>
            <a:xfrm>
              <a:off x="14335846" y="-826063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E0A2298-A2C1-9939-4A29-752A155C0261}"/>
                </a:ext>
              </a:extLst>
            </p:cNvPr>
            <p:cNvSpPr/>
            <p:nvPr/>
          </p:nvSpPr>
          <p:spPr>
            <a:xfrm>
              <a:off x="15374486" y="-1811746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D186331-0182-91B0-5F6F-4AA869F17769}"/>
                </a:ext>
              </a:extLst>
            </p:cNvPr>
            <p:cNvSpPr/>
            <p:nvPr/>
          </p:nvSpPr>
          <p:spPr>
            <a:xfrm>
              <a:off x="15374486" y="-826101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00098B1-BC5A-4B0D-0403-3623AC36751A}"/>
                </a:ext>
              </a:extLst>
            </p:cNvPr>
            <p:cNvSpPr/>
            <p:nvPr/>
          </p:nvSpPr>
          <p:spPr>
            <a:xfrm>
              <a:off x="14335846" y="159905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09825CD-E651-0DE1-D1D4-73D0BA47A38B}"/>
                </a:ext>
              </a:extLst>
            </p:cNvPr>
            <p:cNvSpPr/>
            <p:nvPr/>
          </p:nvSpPr>
          <p:spPr>
            <a:xfrm>
              <a:off x="15374486" y="159867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1175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C51A2E5D-8155-CE4A-9A24-40E5E88C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B6C9A79-C0B8-DB42-946C-3048498DC3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5418666" cy="41448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66407DB1-3C0E-1D4A-947D-C629C9F09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8A6953-A4C5-EDD6-8DF4-CEEF513C0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21" y="452282"/>
            <a:ext cx="3174791" cy="5991381"/>
          </a:xfrm>
          <a:prstGeom prst="rect">
            <a:avLst/>
          </a:prstGeo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D3F1D7-0BFB-839D-BCDA-9BE27C07F05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1157" y="814745"/>
            <a:ext cx="2430752" cy="5260770"/>
          </a:xfrm>
          <a:custGeom>
            <a:avLst/>
            <a:gdLst>
              <a:gd name="connsiteX0" fmla="*/ 470268 w 2430752"/>
              <a:gd name="connsiteY0" fmla="*/ 176 h 5260770"/>
              <a:gd name="connsiteX1" fmla="*/ 565868 w 2430752"/>
              <a:gd name="connsiteY1" fmla="*/ 214 h 5260770"/>
              <a:gd name="connsiteX2" fmla="*/ 591955 w 2430752"/>
              <a:gd name="connsiteY2" fmla="*/ 2298 h 5260770"/>
              <a:gd name="connsiteX3" fmla="*/ 616339 w 2430752"/>
              <a:gd name="connsiteY3" fmla="*/ 23306 h 5260770"/>
              <a:gd name="connsiteX4" fmla="*/ 620696 w 2430752"/>
              <a:gd name="connsiteY4" fmla="*/ 54525 h 5260770"/>
              <a:gd name="connsiteX5" fmla="*/ 649702 w 2430752"/>
              <a:gd name="connsiteY5" fmla="*/ 136060 h 5260770"/>
              <a:gd name="connsiteX6" fmla="*/ 742630 w 2430752"/>
              <a:gd name="connsiteY6" fmla="*/ 181467 h 5260770"/>
              <a:gd name="connsiteX7" fmla="*/ 1699573 w 2430752"/>
              <a:gd name="connsiteY7" fmla="*/ 181941 h 5260770"/>
              <a:gd name="connsiteX8" fmla="*/ 1707132 w 2430752"/>
              <a:gd name="connsiteY8" fmla="*/ 181789 h 5260770"/>
              <a:gd name="connsiteX9" fmla="*/ 1796934 w 2430752"/>
              <a:gd name="connsiteY9" fmla="*/ 114843 h 5260770"/>
              <a:gd name="connsiteX10" fmla="*/ 1813569 w 2430752"/>
              <a:gd name="connsiteY10" fmla="*/ 39295 h 5260770"/>
              <a:gd name="connsiteX11" fmla="*/ 1835924 w 2430752"/>
              <a:gd name="connsiteY11" fmla="*/ 3510 h 5260770"/>
              <a:gd name="connsiteX12" fmla="*/ 1860705 w 2430752"/>
              <a:gd name="connsiteY12" fmla="*/ 290 h 5260770"/>
              <a:gd name="connsiteX13" fmla="*/ 2052491 w 2430752"/>
              <a:gd name="connsiteY13" fmla="*/ 1938 h 5260770"/>
              <a:gd name="connsiteX14" fmla="*/ 2166885 w 2430752"/>
              <a:gd name="connsiteY14" fmla="*/ 7432 h 5260770"/>
              <a:gd name="connsiteX15" fmla="*/ 2260192 w 2430752"/>
              <a:gd name="connsiteY15" fmla="*/ 33328 h 5260770"/>
              <a:gd name="connsiteX16" fmla="*/ 2357913 w 2430752"/>
              <a:gd name="connsiteY16" fmla="*/ 108061 h 5260770"/>
              <a:gd name="connsiteX17" fmla="*/ 2406225 w 2430752"/>
              <a:gd name="connsiteY17" fmla="*/ 191148 h 5260770"/>
              <a:gd name="connsiteX18" fmla="*/ 2428561 w 2430752"/>
              <a:gd name="connsiteY18" fmla="*/ 318847 h 5260770"/>
              <a:gd name="connsiteX19" fmla="*/ 2430627 w 2430752"/>
              <a:gd name="connsiteY19" fmla="*/ 410308 h 5260770"/>
              <a:gd name="connsiteX20" fmla="*/ 2430627 w 2430752"/>
              <a:gd name="connsiteY20" fmla="*/ 3842568 h 5260770"/>
              <a:gd name="connsiteX21" fmla="*/ 2428865 w 2430752"/>
              <a:gd name="connsiteY21" fmla="*/ 4885609 h 5260770"/>
              <a:gd name="connsiteX22" fmla="*/ 2423427 w 2430752"/>
              <a:gd name="connsiteY22" fmla="*/ 4996258 h 5260770"/>
              <a:gd name="connsiteX23" fmla="*/ 2396885 w 2430752"/>
              <a:gd name="connsiteY23" fmla="*/ 5091299 h 5260770"/>
              <a:gd name="connsiteX24" fmla="*/ 2322561 w 2430752"/>
              <a:gd name="connsiteY24" fmla="*/ 5188178 h 5260770"/>
              <a:gd name="connsiteX25" fmla="*/ 2239428 w 2430752"/>
              <a:gd name="connsiteY25" fmla="*/ 5236332 h 5260770"/>
              <a:gd name="connsiteX26" fmla="*/ 2103266 w 2430752"/>
              <a:gd name="connsiteY26" fmla="*/ 5258762 h 5260770"/>
              <a:gd name="connsiteX27" fmla="*/ 2054993 w 2430752"/>
              <a:gd name="connsiteY27" fmla="*/ 5258970 h 5260770"/>
              <a:gd name="connsiteX28" fmla="*/ 2046409 w 2430752"/>
              <a:gd name="connsiteY28" fmla="*/ 5260770 h 5260770"/>
              <a:gd name="connsiteX29" fmla="*/ 384293 w 2430752"/>
              <a:gd name="connsiteY29" fmla="*/ 5260770 h 5260770"/>
              <a:gd name="connsiteX30" fmla="*/ 379499 w 2430752"/>
              <a:gd name="connsiteY30" fmla="*/ 5258970 h 5260770"/>
              <a:gd name="connsiteX31" fmla="*/ 263268 w 2430752"/>
              <a:gd name="connsiteY31" fmla="*/ 5253420 h 5260770"/>
              <a:gd name="connsiteX32" fmla="*/ 170075 w 2430752"/>
              <a:gd name="connsiteY32" fmla="*/ 5227334 h 5260770"/>
              <a:gd name="connsiteX33" fmla="*/ 72486 w 2430752"/>
              <a:gd name="connsiteY33" fmla="*/ 5152525 h 5260770"/>
              <a:gd name="connsiteX34" fmla="*/ 24630 w 2430752"/>
              <a:gd name="connsiteY34" fmla="*/ 5070272 h 5260770"/>
              <a:gd name="connsiteX35" fmla="*/ 2028 w 2430752"/>
              <a:gd name="connsiteY35" fmla="*/ 4934161 h 5260770"/>
              <a:gd name="connsiteX36" fmla="*/ 1819 w 2430752"/>
              <a:gd name="connsiteY36" fmla="*/ 4884945 h 5260770"/>
              <a:gd name="connsiteX37" fmla="*/ 19 w 2430752"/>
              <a:gd name="connsiteY37" fmla="*/ 4876364 h 5260770"/>
              <a:gd name="connsiteX38" fmla="*/ 0 w 2430752"/>
              <a:gd name="connsiteY38" fmla="*/ 4876383 h 5260770"/>
              <a:gd name="connsiteX39" fmla="*/ 0 w 2430752"/>
              <a:gd name="connsiteY39" fmla="*/ 384544 h 5260770"/>
              <a:gd name="connsiteX40" fmla="*/ 1800 w 2430752"/>
              <a:gd name="connsiteY40" fmla="*/ 379770 h 5260770"/>
              <a:gd name="connsiteX41" fmla="*/ 7370 w 2430752"/>
              <a:gd name="connsiteY41" fmla="*/ 263456 h 5260770"/>
              <a:gd name="connsiteX42" fmla="*/ 33931 w 2430752"/>
              <a:gd name="connsiteY42" fmla="*/ 169382 h 5260770"/>
              <a:gd name="connsiteX43" fmla="*/ 107630 w 2430752"/>
              <a:gd name="connsiteY43" fmla="*/ 73204 h 5260770"/>
              <a:gd name="connsiteX44" fmla="*/ 191502 w 2430752"/>
              <a:gd name="connsiteY44" fmla="*/ 24500 h 5260770"/>
              <a:gd name="connsiteX45" fmla="*/ 319196 w 2430752"/>
              <a:gd name="connsiteY45" fmla="*/ 2412 h 5260770"/>
              <a:gd name="connsiteX46" fmla="*/ 470268 w 2430752"/>
              <a:gd name="connsiteY46" fmla="*/ 176 h 52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30752" h="5260770">
                <a:moveTo>
                  <a:pt x="470268" y="176"/>
                </a:moveTo>
                <a:cubicBezTo>
                  <a:pt x="502134" y="-108"/>
                  <a:pt x="534001" y="-13"/>
                  <a:pt x="565868" y="214"/>
                </a:cubicBezTo>
                <a:cubicBezTo>
                  <a:pt x="574583" y="271"/>
                  <a:pt x="583430" y="650"/>
                  <a:pt x="591955" y="2298"/>
                </a:cubicBezTo>
                <a:cubicBezTo>
                  <a:pt x="603739" y="4571"/>
                  <a:pt x="613648" y="10462"/>
                  <a:pt x="616339" y="23306"/>
                </a:cubicBezTo>
                <a:cubicBezTo>
                  <a:pt x="618498" y="33574"/>
                  <a:pt x="620658" y="44107"/>
                  <a:pt x="620696" y="54525"/>
                </a:cubicBezTo>
                <a:cubicBezTo>
                  <a:pt x="620791" y="85290"/>
                  <a:pt x="630510" y="112172"/>
                  <a:pt x="649702" y="136060"/>
                </a:cubicBezTo>
                <a:cubicBezTo>
                  <a:pt x="673649" y="165858"/>
                  <a:pt x="705875" y="181373"/>
                  <a:pt x="742630" y="181467"/>
                </a:cubicBezTo>
                <a:cubicBezTo>
                  <a:pt x="1061617" y="182282"/>
                  <a:pt x="1380585" y="181941"/>
                  <a:pt x="1699573" y="181941"/>
                </a:cubicBezTo>
                <a:cubicBezTo>
                  <a:pt x="1702092" y="181941"/>
                  <a:pt x="1704688" y="182263"/>
                  <a:pt x="1707132" y="181789"/>
                </a:cubicBezTo>
                <a:cubicBezTo>
                  <a:pt x="1747808" y="173928"/>
                  <a:pt x="1777155" y="151176"/>
                  <a:pt x="1796934" y="114843"/>
                </a:cubicBezTo>
                <a:cubicBezTo>
                  <a:pt x="1809874" y="91068"/>
                  <a:pt x="1812432" y="65456"/>
                  <a:pt x="1813569" y="39295"/>
                </a:cubicBezTo>
                <a:cubicBezTo>
                  <a:pt x="1814212" y="24500"/>
                  <a:pt x="1819082" y="7735"/>
                  <a:pt x="1835924" y="3510"/>
                </a:cubicBezTo>
                <a:cubicBezTo>
                  <a:pt x="1843957" y="1502"/>
                  <a:pt x="1852445" y="252"/>
                  <a:pt x="1860705" y="290"/>
                </a:cubicBezTo>
                <a:cubicBezTo>
                  <a:pt x="1924627" y="650"/>
                  <a:pt x="1988569" y="1616"/>
                  <a:pt x="2052491" y="1938"/>
                </a:cubicBezTo>
                <a:cubicBezTo>
                  <a:pt x="2090723" y="2146"/>
                  <a:pt x="2128823" y="2412"/>
                  <a:pt x="2166885" y="7432"/>
                </a:cubicBezTo>
                <a:cubicBezTo>
                  <a:pt x="2199358" y="11713"/>
                  <a:pt x="2230731" y="19215"/>
                  <a:pt x="2260192" y="33328"/>
                </a:cubicBezTo>
                <a:cubicBezTo>
                  <a:pt x="2297875" y="51381"/>
                  <a:pt x="2331389" y="75136"/>
                  <a:pt x="2357913" y="108061"/>
                </a:cubicBezTo>
                <a:cubicBezTo>
                  <a:pt x="2378279" y="133332"/>
                  <a:pt x="2394536" y="160838"/>
                  <a:pt x="2406225" y="191148"/>
                </a:cubicBezTo>
                <a:cubicBezTo>
                  <a:pt x="2422063" y="232274"/>
                  <a:pt x="2425757" y="275561"/>
                  <a:pt x="2428561" y="318847"/>
                </a:cubicBezTo>
                <a:cubicBezTo>
                  <a:pt x="2430532" y="349252"/>
                  <a:pt x="2430627" y="379809"/>
                  <a:pt x="2430627" y="410308"/>
                </a:cubicBezTo>
                <a:cubicBezTo>
                  <a:pt x="2430721" y="1554394"/>
                  <a:pt x="2430854" y="2698481"/>
                  <a:pt x="2430627" y="3842568"/>
                </a:cubicBezTo>
                <a:cubicBezTo>
                  <a:pt x="2430551" y="4190241"/>
                  <a:pt x="2429414" y="4537934"/>
                  <a:pt x="2428865" y="4885609"/>
                </a:cubicBezTo>
                <a:cubicBezTo>
                  <a:pt x="2428808" y="4922587"/>
                  <a:pt x="2428240" y="4959451"/>
                  <a:pt x="2423427" y="4996258"/>
                </a:cubicBezTo>
                <a:cubicBezTo>
                  <a:pt x="2419108" y="5029373"/>
                  <a:pt x="2411378" y="5061217"/>
                  <a:pt x="2396885" y="5091299"/>
                </a:cubicBezTo>
                <a:cubicBezTo>
                  <a:pt x="2378848" y="5128732"/>
                  <a:pt x="2355185" y="5161865"/>
                  <a:pt x="2322561" y="5188178"/>
                </a:cubicBezTo>
                <a:cubicBezTo>
                  <a:pt x="2297306" y="5208523"/>
                  <a:pt x="2269816" y="5224834"/>
                  <a:pt x="2239428" y="5236332"/>
                </a:cubicBezTo>
                <a:cubicBezTo>
                  <a:pt x="2195512" y="5252946"/>
                  <a:pt x="2149474" y="5256470"/>
                  <a:pt x="2103266" y="5258762"/>
                </a:cubicBezTo>
                <a:cubicBezTo>
                  <a:pt x="2087219" y="5259557"/>
                  <a:pt x="2071096" y="5258800"/>
                  <a:pt x="2054993" y="5258970"/>
                </a:cubicBezTo>
                <a:cubicBezTo>
                  <a:pt x="2052131" y="5259009"/>
                  <a:pt x="2049271" y="5260145"/>
                  <a:pt x="2046409" y="5260770"/>
                </a:cubicBezTo>
                <a:lnTo>
                  <a:pt x="384293" y="5260770"/>
                </a:lnTo>
                <a:cubicBezTo>
                  <a:pt x="382701" y="5260145"/>
                  <a:pt x="381091" y="5258951"/>
                  <a:pt x="379499" y="5258970"/>
                </a:cubicBezTo>
                <a:cubicBezTo>
                  <a:pt x="340661" y="5259178"/>
                  <a:pt x="301917" y="5258535"/>
                  <a:pt x="263268" y="5253420"/>
                </a:cubicBezTo>
                <a:cubicBezTo>
                  <a:pt x="230834" y="5249120"/>
                  <a:pt x="199535" y="5241504"/>
                  <a:pt x="170075" y="5227334"/>
                </a:cubicBezTo>
                <a:cubicBezTo>
                  <a:pt x="132411" y="5209205"/>
                  <a:pt x="98972" y="5185412"/>
                  <a:pt x="72486" y="5152525"/>
                </a:cubicBezTo>
                <a:cubicBezTo>
                  <a:pt x="52347" y="5127500"/>
                  <a:pt x="36054" y="5100298"/>
                  <a:pt x="24630" y="5070272"/>
                </a:cubicBezTo>
                <a:cubicBezTo>
                  <a:pt x="7957" y="5026436"/>
                  <a:pt x="4320" y="4980365"/>
                  <a:pt x="2028" y="4934161"/>
                </a:cubicBezTo>
                <a:cubicBezTo>
                  <a:pt x="1213" y="4917794"/>
                  <a:pt x="1989" y="4901351"/>
                  <a:pt x="1819" y="4884945"/>
                </a:cubicBezTo>
                <a:cubicBezTo>
                  <a:pt x="1781" y="4882085"/>
                  <a:pt x="645" y="4879224"/>
                  <a:pt x="19" y="4876364"/>
                </a:cubicBezTo>
                <a:lnTo>
                  <a:pt x="0" y="4876383"/>
                </a:lnTo>
                <a:cubicBezTo>
                  <a:pt x="0" y="3379109"/>
                  <a:pt x="0" y="1881818"/>
                  <a:pt x="0" y="384544"/>
                </a:cubicBezTo>
                <a:cubicBezTo>
                  <a:pt x="625" y="382953"/>
                  <a:pt x="1819" y="381362"/>
                  <a:pt x="1800" y="379770"/>
                </a:cubicBezTo>
                <a:cubicBezTo>
                  <a:pt x="1573" y="340898"/>
                  <a:pt x="2217" y="302120"/>
                  <a:pt x="7370" y="263456"/>
                </a:cubicBezTo>
                <a:cubicBezTo>
                  <a:pt x="11747" y="230703"/>
                  <a:pt x="19495" y="199161"/>
                  <a:pt x="33931" y="169382"/>
                </a:cubicBezTo>
                <a:cubicBezTo>
                  <a:pt x="51930" y="132289"/>
                  <a:pt x="75309" y="99384"/>
                  <a:pt x="107630" y="73204"/>
                </a:cubicBezTo>
                <a:cubicBezTo>
                  <a:pt x="133093" y="52594"/>
                  <a:pt x="160849" y="36264"/>
                  <a:pt x="191502" y="24500"/>
                </a:cubicBezTo>
                <a:cubicBezTo>
                  <a:pt x="232690" y="8682"/>
                  <a:pt x="275924" y="4363"/>
                  <a:pt x="319196" y="2412"/>
                </a:cubicBezTo>
                <a:cubicBezTo>
                  <a:pt x="369497" y="138"/>
                  <a:pt x="419911" y="612"/>
                  <a:pt x="470268" y="176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571870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6C25A9-993E-2497-AA3A-3D7C5F09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21" y="452282"/>
            <a:ext cx="3174791" cy="5991381"/>
          </a:xfrm>
          <a:prstGeom prst="rect">
            <a:avLst/>
          </a:prstGeom>
        </p:spPr>
      </p:pic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C51A2E5D-8155-CE4A-9A24-40E5E88C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B6C9A79-C0B8-DB42-946C-3048498DC3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5418666" cy="41448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66407DB1-3C0E-1D4A-947D-C629C9F09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2EC8C01-B26B-6A95-3C6A-E20A6AB1D11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1157" y="814745"/>
            <a:ext cx="2430752" cy="5260770"/>
          </a:xfrm>
          <a:custGeom>
            <a:avLst/>
            <a:gdLst>
              <a:gd name="connsiteX0" fmla="*/ 470268 w 2430752"/>
              <a:gd name="connsiteY0" fmla="*/ 176 h 5260770"/>
              <a:gd name="connsiteX1" fmla="*/ 565868 w 2430752"/>
              <a:gd name="connsiteY1" fmla="*/ 214 h 5260770"/>
              <a:gd name="connsiteX2" fmla="*/ 591955 w 2430752"/>
              <a:gd name="connsiteY2" fmla="*/ 2298 h 5260770"/>
              <a:gd name="connsiteX3" fmla="*/ 616339 w 2430752"/>
              <a:gd name="connsiteY3" fmla="*/ 23306 h 5260770"/>
              <a:gd name="connsiteX4" fmla="*/ 620696 w 2430752"/>
              <a:gd name="connsiteY4" fmla="*/ 54525 h 5260770"/>
              <a:gd name="connsiteX5" fmla="*/ 649702 w 2430752"/>
              <a:gd name="connsiteY5" fmla="*/ 136060 h 5260770"/>
              <a:gd name="connsiteX6" fmla="*/ 742630 w 2430752"/>
              <a:gd name="connsiteY6" fmla="*/ 181467 h 5260770"/>
              <a:gd name="connsiteX7" fmla="*/ 1699573 w 2430752"/>
              <a:gd name="connsiteY7" fmla="*/ 181941 h 5260770"/>
              <a:gd name="connsiteX8" fmla="*/ 1707132 w 2430752"/>
              <a:gd name="connsiteY8" fmla="*/ 181789 h 5260770"/>
              <a:gd name="connsiteX9" fmla="*/ 1796934 w 2430752"/>
              <a:gd name="connsiteY9" fmla="*/ 114843 h 5260770"/>
              <a:gd name="connsiteX10" fmla="*/ 1813569 w 2430752"/>
              <a:gd name="connsiteY10" fmla="*/ 39295 h 5260770"/>
              <a:gd name="connsiteX11" fmla="*/ 1835924 w 2430752"/>
              <a:gd name="connsiteY11" fmla="*/ 3510 h 5260770"/>
              <a:gd name="connsiteX12" fmla="*/ 1860705 w 2430752"/>
              <a:gd name="connsiteY12" fmla="*/ 290 h 5260770"/>
              <a:gd name="connsiteX13" fmla="*/ 2052491 w 2430752"/>
              <a:gd name="connsiteY13" fmla="*/ 1938 h 5260770"/>
              <a:gd name="connsiteX14" fmla="*/ 2166885 w 2430752"/>
              <a:gd name="connsiteY14" fmla="*/ 7432 h 5260770"/>
              <a:gd name="connsiteX15" fmla="*/ 2260192 w 2430752"/>
              <a:gd name="connsiteY15" fmla="*/ 33328 h 5260770"/>
              <a:gd name="connsiteX16" fmla="*/ 2357913 w 2430752"/>
              <a:gd name="connsiteY16" fmla="*/ 108061 h 5260770"/>
              <a:gd name="connsiteX17" fmla="*/ 2406225 w 2430752"/>
              <a:gd name="connsiteY17" fmla="*/ 191148 h 5260770"/>
              <a:gd name="connsiteX18" fmla="*/ 2428561 w 2430752"/>
              <a:gd name="connsiteY18" fmla="*/ 318847 h 5260770"/>
              <a:gd name="connsiteX19" fmla="*/ 2430627 w 2430752"/>
              <a:gd name="connsiteY19" fmla="*/ 410308 h 5260770"/>
              <a:gd name="connsiteX20" fmla="*/ 2430627 w 2430752"/>
              <a:gd name="connsiteY20" fmla="*/ 3842568 h 5260770"/>
              <a:gd name="connsiteX21" fmla="*/ 2428865 w 2430752"/>
              <a:gd name="connsiteY21" fmla="*/ 4885609 h 5260770"/>
              <a:gd name="connsiteX22" fmla="*/ 2423427 w 2430752"/>
              <a:gd name="connsiteY22" fmla="*/ 4996258 h 5260770"/>
              <a:gd name="connsiteX23" fmla="*/ 2396885 w 2430752"/>
              <a:gd name="connsiteY23" fmla="*/ 5091299 h 5260770"/>
              <a:gd name="connsiteX24" fmla="*/ 2322561 w 2430752"/>
              <a:gd name="connsiteY24" fmla="*/ 5188178 h 5260770"/>
              <a:gd name="connsiteX25" fmla="*/ 2239428 w 2430752"/>
              <a:gd name="connsiteY25" fmla="*/ 5236332 h 5260770"/>
              <a:gd name="connsiteX26" fmla="*/ 2103266 w 2430752"/>
              <a:gd name="connsiteY26" fmla="*/ 5258762 h 5260770"/>
              <a:gd name="connsiteX27" fmla="*/ 2054993 w 2430752"/>
              <a:gd name="connsiteY27" fmla="*/ 5258970 h 5260770"/>
              <a:gd name="connsiteX28" fmla="*/ 2046409 w 2430752"/>
              <a:gd name="connsiteY28" fmla="*/ 5260770 h 5260770"/>
              <a:gd name="connsiteX29" fmla="*/ 384293 w 2430752"/>
              <a:gd name="connsiteY29" fmla="*/ 5260770 h 5260770"/>
              <a:gd name="connsiteX30" fmla="*/ 379499 w 2430752"/>
              <a:gd name="connsiteY30" fmla="*/ 5258970 h 5260770"/>
              <a:gd name="connsiteX31" fmla="*/ 263268 w 2430752"/>
              <a:gd name="connsiteY31" fmla="*/ 5253420 h 5260770"/>
              <a:gd name="connsiteX32" fmla="*/ 170075 w 2430752"/>
              <a:gd name="connsiteY32" fmla="*/ 5227334 h 5260770"/>
              <a:gd name="connsiteX33" fmla="*/ 72486 w 2430752"/>
              <a:gd name="connsiteY33" fmla="*/ 5152525 h 5260770"/>
              <a:gd name="connsiteX34" fmla="*/ 24630 w 2430752"/>
              <a:gd name="connsiteY34" fmla="*/ 5070272 h 5260770"/>
              <a:gd name="connsiteX35" fmla="*/ 2028 w 2430752"/>
              <a:gd name="connsiteY35" fmla="*/ 4934161 h 5260770"/>
              <a:gd name="connsiteX36" fmla="*/ 1819 w 2430752"/>
              <a:gd name="connsiteY36" fmla="*/ 4884945 h 5260770"/>
              <a:gd name="connsiteX37" fmla="*/ 19 w 2430752"/>
              <a:gd name="connsiteY37" fmla="*/ 4876364 h 5260770"/>
              <a:gd name="connsiteX38" fmla="*/ 0 w 2430752"/>
              <a:gd name="connsiteY38" fmla="*/ 4876383 h 5260770"/>
              <a:gd name="connsiteX39" fmla="*/ 0 w 2430752"/>
              <a:gd name="connsiteY39" fmla="*/ 384544 h 5260770"/>
              <a:gd name="connsiteX40" fmla="*/ 1800 w 2430752"/>
              <a:gd name="connsiteY40" fmla="*/ 379770 h 5260770"/>
              <a:gd name="connsiteX41" fmla="*/ 7370 w 2430752"/>
              <a:gd name="connsiteY41" fmla="*/ 263456 h 5260770"/>
              <a:gd name="connsiteX42" fmla="*/ 33931 w 2430752"/>
              <a:gd name="connsiteY42" fmla="*/ 169382 h 5260770"/>
              <a:gd name="connsiteX43" fmla="*/ 107630 w 2430752"/>
              <a:gd name="connsiteY43" fmla="*/ 73204 h 5260770"/>
              <a:gd name="connsiteX44" fmla="*/ 191502 w 2430752"/>
              <a:gd name="connsiteY44" fmla="*/ 24500 h 5260770"/>
              <a:gd name="connsiteX45" fmla="*/ 319196 w 2430752"/>
              <a:gd name="connsiteY45" fmla="*/ 2412 h 5260770"/>
              <a:gd name="connsiteX46" fmla="*/ 470268 w 2430752"/>
              <a:gd name="connsiteY46" fmla="*/ 176 h 52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30752" h="5260770">
                <a:moveTo>
                  <a:pt x="470268" y="176"/>
                </a:moveTo>
                <a:cubicBezTo>
                  <a:pt x="502134" y="-108"/>
                  <a:pt x="534001" y="-13"/>
                  <a:pt x="565868" y="214"/>
                </a:cubicBezTo>
                <a:cubicBezTo>
                  <a:pt x="574583" y="271"/>
                  <a:pt x="583430" y="650"/>
                  <a:pt x="591955" y="2298"/>
                </a:cubicBezTo>
                <a:cubicBezTo>
                  <a:pt x="603739" y="4571"/>
                  <a:pt x="613648" y="10462"/>
                  <a:pt x="616339" y="23306"/>
                </a:cubicBezTo>
                <a:cubicBezTo>
                  <a:pt x="618498" y="33574"/>
                  <a:pt x="620658" y="44107"/>
                  <a:pt x="620696" y="54525"/>
                </a:cubicBezTo>
                <a:cubicBezTo>
                  <a:pt x="620791" y="85290"/>
                  <a:pt x="630510" y="112172"/>
                  <a:pt x="649702" y="136060"/>
                </a:cubicBezTo>
                <a:cubicBezTo>
                  <a:pt x="673649" y="165858"/>
                  <a:pt x="705875" y="181373"/>
                  <a:pt x="742630" y="181467"/>
                </a:cubicBezTo>
                <a:cubicBezTo>
                  <a:pt x="1061617" y="182282"/>
                  <a:pt x="1380585" y="181941"/>
                  <a:pt x="1699573" y="181941"/>
                </a:cubicBezTo>
                <a:cubicBezTo>
                  <a:pt x="1702092" y="181941"/>
                  <a:pt x="1704688" y="182263"/>
                  <a:pt x="1707132" y="181789"/>
                </a:cubicBezTo>
                <a:cubicBezTo>
                  <a:pt x="1747808" y="173928"/>
                  <a:pt x="1777155" y="151176"/>
                  <a:pt x="1796934" y="114843"/>
                </a:cubicBezTo>
                <a:cubicBezTo>
                  <a:pt x="1809874" y="91068"/>
                  <a:pt x="1812432" y="65456"/>
                  <a:pt x="1813569" y="39295"/>
                </a:cubicBezTo>
                <a:cubicBezTo>
                  <a:pt x="1814212" y="24500"/>
                  <a:pt x="1819082" y="7735"/>
                  <a:pt x="1835924" y="3510"/>
                </a:cubicBezTo>
                <a:cubicBezTo>
                  <a:pt x="1843957" y="1502"/>
                  <a:pt x="1852445" y="252"/>
                  <a:pt x="1860705" y="290"/>
                </a:cubicBezTo>
                <a:cubicBezTo>
                  <a:pt x="1924627" y="650"/>
                  <a:pt x="1988569" y="1616"/>
                  <a:pt x="2052491" y="1938"/>
                </a:cubicBezTo>
                <a:cubicBezTo>
                  <a:pt x="2090723" y="2146"/>
                  <a:pt x="2128823" y="2412"/>
                  <a:pt x="2166885" y="7432"/>
                </a:cubicBezTo>
                <a:cubicBezTo>
                  <a:pt x="2199358" y="11713"/>
                  <a:pt x="2230731" y="19215"/>
                  <a:pt x="2260192" y="33328"/>
                </a:cubicBezTo>
                <a:cubicBezTo>
                  <a:pt x="2297875" y="51381"/>
                  <a:pt x="2331389" y="75136"/>
                  <a:pt x="2357913" y="108061"/>
                </a:cubicBezTo>
                <a:cubicBezTo>
                  <a:pt x="2378279" y="133332"/>
                  <a:pt x="2394536" y="160838"/>
                  <a:pt x="2406225" y="191148"/>
                </a:cubicBezTo>
                <a:cubicBezTo>
                  <a:pt x="2422063" y="232274"/>
                  <a:pt x="2425757" y="275561"/>
                  <a:pt x="2428561" y="318847"/>
                </a:cubicBezTo>
                <a:cubicBezTo>
                  <a:pt x="2430532" y="349252"/>
                  <a:pt x="2430627" y="379809"/>
                  <a:pt x="2430627" y="410308"/>
                </a:cubicBezTo>
                <a:cubicBezTo>
                  <a:pt x="2430721" y="1554394"/>
                  <a:pt x="2430854" y="2698481"/>
                  <a:pt x="2430627" y="3842568"/>
                </a:cubicBezTo>
                <a:cubicBezTo>
                  <a:pt x="2430551" y="4190241"/>
                  <a:pt x="2429414" y="4537934"/>
                  <a:pt x="2428865" y="4885609"/>
                </a:cubicBezTo>
                <a:cubicBezTo>
                  <a:pt x="2428808" y="4922587"/>
                  <a:pt x="2428240" y="4959451"/>
                  <a:pt x="2423427" y="4996258"/>
                </a:cubicBezTo>
                <a:cubicBezTo>
                  <a:pt x="2419108" y="5029373"/>
                  <a:pt x="2411378" y="5061217"/>
                  <a:pt x="2396885" y="5091299"/>
                </a:cubicBezTo>
                <a:cubicBezTo>
                  <a:pt x="2378848" y="5128732"/>
                  <a:pt x="2355185" y="5161865"/>
                  <a:pt x="2322561" y="5188178"/>
                </a:cubicBezTo>
                <a:cubicBezTo>
                  <a:pt x="2297306" y="5208523"/>
                  <a:pt x="2269816" y="5224834"/>
                  <a:pt x="2239428" y="5236332"/>
                </a:cubicBezTo>
                <a:cubicBezTo>
                  <a:pt x="2195512" y="5252946"/>
                  <a:pt x="2149474" y="5256470"/>
                  <a:pt x="2103266" y="5258762"/>
                </a:cubicBezTo>
                <a:cubicBezTo>
                  <a:pt x="2087219" y="5259557"/>
                  <a:pt x="2071096" y="5258800"/>
                  <a:pt x="2054993" y="5258970"/>
                </a:cubicBezTo>
                <a:cubicBezTo>
                  <a:pt x="2052131" y="5259009"/>
                  <a:pt x="2049271" y="5260145"/>
                  <a:pt x="2046409" y="5260770"/>
                </a:cubicBezTo>
                <a:lnTo>
                  <a:pt x="384293" y="5260770"/>
                </a:lnTo>
                <a:cubicBezTo>
                  <a:pt x="382701" y="5260145"/>
                  <a:pt x="381091" y="5258951"/>
                  <a:pt x="379499" y="5258970"/>
                </a:cubicBezTo>
                <a:cubicBezTo>
                  <a:pt x="340661" y="5259178"/>
                  <a:pt x="301917" y="5258535"/>
                  <a:pt x="263268" y="5253420"/>
                </a:cubicBezTo>
                <a:cubicBezTo>
                  <a:pt x="230834" y="5249120"/>
                  <a:pt x="199535" y="5241504"/>
                  <a:pt x="170075" y="5227334"/>
                </a:cubicBezTo>
                <a:cubicBezTo>
                  <a:pt x="132411" y="5209205"/>
                  <a:pt x="98972" y="5185412"/>
                  <a:pt x="72486" y="5152525"/>
                </a:cubicBezTo>
                <a:cubicBezTo>
                  <a:pt x="52347" y="5127500"/>
                  <a:pt x="36054" y="5100298"/>
                  <a:pt x="24630" y="5070272"/>
                </a:cubicBezTo>
                <a:cubicBezTo>
                  <a:pt x="7957" y="5026436"/>
                  <a:pt x="4320" y="4980365"/>
                  <a:pt x="2028" y="4934161"/>
                </a:cubicBezTo>
                <a:cubicBezTo>
                  <a:pt x="1213" y="4917794"/>
                  <a:pt x="1989" y="4901351"/>
                  <a:pt x="1819" y="4884945"/>
                </a:cubicBezTo>
                <a:cubicBezTo>
                  <a:pt x="1781" y="4882085"/>
                  <a:pt x="645" y="4879224"/>
                  <a:pt x="19" y="4876364"/>
                </a:cubicBezTo>
                <a:lnTo>
                  <a:pt x="0" y="4876383"/>
                </a:lnTo>
                <a:cubicBezTo>
                  <a:pt x="0" y="3379109"/>
                  <a:pt x="0" y="1881818"/>
                  <a:pt x="0" y="384544"/>
                </a:cubicBezTo>
                <a:cubicBezTo>
                  <a:pt x="625" y="382953"/>
                  <a:pt x="1819" y="381362"/>
                  <a:pt x="1800" y="379770"/>
                </a:cubicBezTo>
                <a:cubicBezTo>
                  <a:pt x="1573" y="340898"/>
                  <a:pt x="2217" y="302120"/>
                  <a:pt x="7370" y="263456"/>
                </a:cubicBezTo>
                <a:cubicBezTo>
                  <a:pt x="11747" y="230703"/>
                  <a:pt x="19495" y="199161"/>
                  <a:pt x="33931" y="169382"/>
                </a:cubicBezTo>
                <a:cubicBezTo>
                  <a:pt x="51930" y="132289"/>
                  <a:pt x="75309" y="99384"/>
                  <a:pt x="107630" y="73204"/>
                </a:cubicBezTo>
                <a:cubicBezTo>
                  <a:pt x="133093" y="52594"/>
                  <a:pt x="160849" y="36264"/>
                  <a:pt x="191502" y="24500"/>
                </a:cubicBezTo>
                <a:cubicBezTo>
                  <a:pt x="232690" y="8682"/>
                  <a:pt x="275924" y="4363"/>
                  <a:pt x="319196" y="2412"/>
                </a:cubicBezTo>
                <a:cubicBezTo>
                  <a:pt x="369497" y="138"/>
                  <a:pt x="419911" y="612"/>
                  <a:pt x="470268" y="176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089545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мокапа телефона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id="{B3AFF8D2-6DBE-064B-A37D-18C99D167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629F1670-755C-F040-B81C-E9B15CA093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4663016" cy="41448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B6C4F553-E9D9-E942-8508-3547C67856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8FECEB-BD79-6CF3-E843-889873C3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42" y="452282"/>
            <a:ext cx="3174791" cy="5991381"/>
          </a:xfrm>
          <a:prstGeom prst="rect">
            <a:avLst/>
          </a:prstGeo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A6945D-1682-45DA-6E92-1E2CDA75524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74378" y="814745"/>
            <a:ext cx="2430752" cy="5260770"/>
          </a:xfrm>
          <a:custGeom>
            <a:avLst/>
            <a:gdLst>
              <a:gd name="connsiteX0" fmla="*/ 470268 w 2430752"/>
              <a:gd name="connsiteY0" fmla="*/ 176 h 5260770"/>
              <a:gd name="connsiteX1" fmla="*/ 565868 w 2430752"/>
              <a:gd name="connsiteY1" fmla="*/ 214 h 5260770"/>
              <a:gd name="connsiteX2" fmla="*/ 591955 w 2430752"/>
              <a:gd name="connsiteY2" fmla="*/ 2298 h 5260770"/>
              <a:gd name="connsiteX3" fmla="*/ 616339 w 2430752"/>
              <a:gd name="connsiteY3" fmla="*/ 23306 h 5260770"/>
              <a:gd name="connsiteX4" fmla="*/ 620696 w 2430752"/>
              <a:gd name="connsiteY4" fmla="*/ 54525 h 5260770"/>
              <a:gd name="connsiteX5" fmla="*/ 649702 w 2430752"/>
              <a:gd name="connsiteY5" fmla="*/ 136060 h 5260770"/>
              <a:gd name="connsiteX6" fmla="*/ 742630 w 2430752"/>
              <a:gd name="connsiteY6" fmla="*/ 181467 h 5260770"/>
              <a:gd name="connsiteX7" fmla="*/ 1699573 w 2430752"/>
              <a:gd name="connsiteY7" fmla="*/ 181941 h 5260770"/>
              <a:gd name="connsiteX8" fmla="*/ 1707132 w 2430752"/>
              <a:gd name="connsiteY8" fmla="*/ 181789 h 5260770"/>
              <a:gd name="connsiteX9" fmla="*/ 1796934 w 2430752"/>
              <a:gd name="connsiteY9" fmla="*/ 114843 h 5260770"/>
              <a:gd name="connsiteX10" fmla="*/ 1813569 w 2430752"/>
              <a:gd name="connsiteY10" fmla="*/ 39295 h 5260770"/>
              <a:gd name="connsiteX11" fmla="*/ 1835924 w 2430752"/>
              <a:gd name="connsiteY11" fmla="*/ 3510 h 5260770"/>
              <a:gd name="connsiteX12" fmla="*/ 1860705 w 2430752"/>
              <a:gd name="connsiteY12" fmla="*/ 290 h 5260770"/>
              <a:gd name="connsiteX13" fmla="*/ 2052491 w 2430752"/>
              <a:gd name="connsiteY13" fmla="*/ 1938 h 5260770"/>
              <a:gd name="connsiteX14" fmla="*/ 2166885 w 2430752"/>
              <a:gd name="connsiteY14" fmla="*/ 7432 h 5260770"/>
              <a:gd name="connsiteX15" fmla="*/ 2260192 w 2430752"/>
              <a:gd name="connsiteY15" fmla="*/ 33328 h 5260770"/>
              <a:gd name="connsiteX16" fmla="*/ 2357913 w 2430752"/>
              <a:gd name="connsiteY16" fmla="*/ 108061 h 5260770"/>
              <a:gd name="connsiteX17" fmla="*/ 2406225 w 2430752"/>
              <a:gd name="connsiteY17" fmla="*/ 191148 h 5260770"/>
              <a:gd name="connsiteX18" fmla="*/ 2428561 w 2430752"/>
              <a:gd name="connsiteY18" fmla="*/ 318847 h 5260770"/>
              <a:gd name="connsiteX19" fmla="*/ 2430627 w 2430752"/>
              <a:gd name="connsiteY19" fmla="*/ 410308 h 5260770"/>
              <a:gd name="connsiteX20" fmla="*/ 2430627 w 2430752"/>
              <a:gd name="connsiteY20" fmla="*/ 3842568 h 5260770"/>
              <a:gd name="connsiteX21" fmla="*/ 2428865 w 2430752"/>
              <a:gd name="connsiteY21" fmla="*/ 4885609 h 5260770"/>
              <a:gd name="connsiteX22" fmla="*/ 2423427 w 2430752"/>
              <a:gd name="connsiteY22" fmla="*/ 4996258 h 5260770"/>
              <a:gd name="connsiteX23" fmla="*/ 2396885 w 2430752"/>
              <a:gd name="connsiteY23" fmla="*/ 5091299 h 5260770"/>
              <a:gd name="connsiteX24" fmla="*/ 2322561 w 2430752"/>
              <a:gd name="connsiteY24" fmla="*/ 5188178 h 5260770"/>
              <a:gd name="connsiteX25" fmla="*/ 2239428 w 2430752"/>
              <a:gd name="connsiteY25" fmla="*/ 5236332 h 5260770"/>
              <a:gd name="connsiteX26" fmla="*/ 2103266 w 2430752"/>
              <a:gd name="connsiteY26" fmla="*/ 5258762 h 5260770"/>
              <a:gd name="connsiteX27" fmla="*/ 2054993 w 2430752"/>
              <a:gd name="connsiteY27" fmla="*/ 5258970 h 5260770"/>
              <a:gd name="connsiteX28" fmla="*/ 2046409 w 2430752"/>
              <a:gd name="connsiteY28" fmla="*/ 5260770 h 5260770"/>
              <a:gd name="connsiteX29" fmla="*/ 384293 w 2430752"/>
              <a:gd name="connsiteY29" fmla="*/ 5260770 h 5260770"/>
              <a:gd name="connsiteX30" fmla="*/ 379499 w 2430752"/>
              <a:gd name="connsiteY30" fmla="*/ 5258970 h 5260770"/>
              <a:gd name="connsiteX31" fmla="*/ 263268 w 2430752"/>
              <a:gd name="connsiteY31" fmla="*/ 5253420 h 5260770"/>
              <a:gd name="connsiteX32" fmla="*/ 170075 w 2430752"/>
              <a:gd name="connsiteY32" fmla="*/ 5227334 h 5260770"/>
              <a:gd name="connsiteX33" fmla="*/ 72486 w 2430752"/>
              <a:gd name="connsiteY33" fmla="*/ 5152525 h 5260770"/>
              <a:gd name="connsiteX34" fmla="*/ 24630 w 2430752"/>
              <a:gd name="connsiteY34" fmla="*/ 5070272 h 5260770"/>
              <a:gd name="connsiteX35" fmla="*/ 2028 w 2430752"/>
              <a:gd name="connsiteY35" fmla="*/ 4934161 h 5260770"/>
              <a:gd name="connsiteX36" fmla="*/ 1819 w 2430752"/>
              <a:gd name="connsiteY36" fmla="*/ 4884945 h 5260770"/>
              <a:gd name="connsiteX37" fmla="*/ 19 w 2430752"/>
              <a:gd name="connsiteY37" fmla="*/ 4876364 h 5260770"/>
              <a:gd name="connsiteX38" fmla="*/ 0 w 2430752"/>
              <a:gd name="connsiteY38" fmla="*/ 4876383 h 5260770"/>
              <a:gd name="connsiteX39" fmla="*/ 0 w 2430752"/>
              <a:gd name="connsiteY39" fmla="*/ 384544 h 5260770"/>
              <a:gd name="connsiteX40" fmla="*/ 1800 w 2430752"/>
              <a:gd name="connsiteY40" fmla="*/ 379770 h 5260770"/>
              <a:gd name="connsiteX41" fmla="*/ 7370 w 2430752"/>
              <a:gd name="connsiteY41" fmla="*/ 263456 h 5260770"/>
              <a:gd name="connsiteX42" fmla="*/ 33931 w 2430752"/>
              <a:gd name="connsiteY42" fmla="*/ 169382 h 5260770"/>
              <a:gd name="connsiteX43" fmla="*/ 107630 w 2430752"/>
              <a:gd name="connsiteY43" fmla="*/ 73204 h 5260770"/>
              <a:gd name="connsiteX44" fmla="*/ 191502 w 2430752"/>
              <a:gd name="connsiteY44" fmla="*/ 24500 h 5260770"/>
              <a:gd name="connsiteX45" fmla="*/ 319196 w 2430752"/>
              <a:gd name="connsiteY45" fmla="*/ 2412 h 5260770"/>
              <a:gd name="connsiteX46" fmla="*/ 470268 w 2430752"/>
              <a:gd name="connsiteY46" fmla="*/ 176 h 52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30752" h="5260770">
                <a:moveTo>
                  <a:pt x="470268" y="176"/>
                </a:moveTo>
                <a:cubicBezTo>
                  <a:pt x="502134" y="-108"/>
                  <a:pt x="534001" y="-13"/>
                  <a:pt x="565868" y="214"/>
                </a:cubicBezTo>
                <a:cubicBezTo>
                  <a:pt x="574583" y="271"/>
                  <a:pt x="583430" y="650"/>
                  <a:pt x="591955" y="2298"/>
                </a:cubicBezTo>
                <a:cubicBezTo>
                  <a:pt x="603739" y="4571"/>
                  <a:pt x="613648" y="10462"/>
                  <a:pt x="616339" y="23306"/>
                </a:cubicBezTo>
                <a:cubicBezTo>
                  <a:pt x="618498" y="33574"/>
                  <a:pt x="620658" y="44107"/>
                  <a:pt x="620696" y="54525"/>
                </a:cubicBezTo>
                <a:cubicBezTo>
                  <a:pt x="620791" y="85290"/>
                  <a:pt x="630510" y="112172"/>
                  <a:pt x="649702" y="136060"/>
                </a:cubicBezTo>
                <a:cubicBezTo>
                  <a:pt x="673649" y="165858"/>
                  <a:pt x="705875" y="181373"/>
                  <a:pt x="742630" y="181467"/>
                </a:cubicBezTo>
                <a:cubicBezTo>
                  <a:pt x="1061617" y="182282"/>
                  <a:pt x="1380585" y="181941"/>
                  <a:pt x="1699573" y="181941"/>
                </a:cubicBezTo>
                <a:cubicBezTo>
                  <a:pt x="1702092" y="181941"/>
                  <a:pt x="1704688" y="182263"/>
                  <a:pt x="1707132" y="181789"/>
                </a:cubicBezTo>
                <a:cubicBezTo>
                  <a:pt x="1747808" y="173928"/>
                  <a:pt x="1777155" y="151176"/>
                  <a:pt x="1796934" y="114843"/>
                </a:cubicBezTo>
                <a:cubicBezTo>
                  <a:pt x="1809874" y="91068"/>
                  <a:pt x="1812432" y="65456"/>
                  <a:pt x="1813569" y="39295"/>
                </a:cubicBezTo>
                <a:cubicBezTo>
                  <a:pt x="1814212" y="24500"/>
                  <a:pt x="1819082" y="7735"/>
                  <a:pt x="1835924" y="3510"/>
                </a:cubicBezTo>
                <a:cubicBezTo>
                  <a:pt x="1843957" y="1502"/>
                  <a:pt x="1852445" y="252"/>
                  <a:pt x="1860705" y="290"/>
                </a:cubicBezTo>
                <a:cubicBezTo>
                  <a:pt x="1924627" y="650"/>
                  <a:pt x="1988569" y="1616"/>
                  <a:pt x="2052491" y="1938"/>
                </a:cubicBezTo>
                <a:cubicBezTo>
                  <a:pt x="2090723" y="2146"/>
                  <a:pt x="2128823" y="2412"/>
                  <a:pt x="2166885" y="7432"/>
                </a:cubicBezTo>
                <a:cubicBezTo>
                  <a:pt x="2199358" y="11713"/>
                  <a:pt x="2230731" y="19215"/>
                  <a:pt x="2260192" y="33328"/>
                </a:cubicBezTo>
                <a:cubicBezTo>
                  <a:pt x="2297875" y="51381"/>
                  <a:pt x="2331389" y="75136"/>
                  <a:pt x="2357913" y="108061"/>
                </a:cubicBezTo>
                <a:cubicBezTo>
                  <a:pt x="2378279" y="133332"/>
                  <a:pt x="2394536" y="160838"/>
                  <a:pt x="2406225" y="191148"/>
                </a:cubicBezTo>
                <a:cubicBezTo>
                  <a:pt x="2422063" y="232274"/>
                  <a:pt x="2425757" y="275561"/>
                  <a:pt x="2428561" y="318847"/>
                </a:cubicBezTo>
                <a:cubicBezTo>
                  <a:pt x="2430532" y="349252"/>
                  <a:pt x="2430627" y="379809"/>
                  <a:pt x="2430627" y="410308"/>
                </a:cubicBezTo>
                <a:cubicBezTo>
                  <a:pt x="2430721" y="1554394"/>
                  <a:pt x="2430854" y="2698481"/>
                  <a:pt x="2430627" y="3842568"/>
                </a:cubicBezTo>
                <a:cubicBezTo>
                  <a:pt x="2430551" y="4190241"/>
                  <a:pt x="2429414" y="4537934"/>
                  <a:pt x="2428865" y="4885609"/>
                </a:cubicBezTo>
                <a:cubicBezTo>
                  <a:pt x="2428808" y="4922587"/>
                  <a:pt x="2428240" y="4959451"/>
                  <a:pt x="2423427" y="4996258"/>
                </a:cubicBezTo>
                <a:cubicBezTo>
                  <a:pt x="2419108" y="5029373"/>
                  <a:pt x="2411378" y="5061217"/>
                  <a:pt x="2396885" y="5091299"/>
                </a:cubicBezTo>
                <a:cubicBezTo>
                  <a:pt x="2378848" y="5128732"/>
                  <a:pt x="2355185" y="5161865"/>
                  <a:pt x="2322561" y="5188178"/>
                </a:cubicBezTo>
                <a:cubicBezTo>
                  <a:pt x="2297306" y="5208523"/>
                  <a:pt x="2269816" y="5224834"/>
                  <a:pt x="2239428" y="5236332"/>
                </a:cubicBezTo>
                <a:cubicBezTo>
                  <a:pt x="2195512" y="5252946"/>
                  <a:pt x="2149474" y="5256470"/>
                  <a:pt x="2103266" y="5258762"/>
                </a:cubicBezTo>
                <a:cubicBezTo>
                  <a:pt x="2087219" y="5259557"/>
                  <a:pt x="2071096" y="5258800"/>
                  <a:pt x="2054993" y="5258970"/>
                </a:cubicBezTo>
                <a:cubicBezTo>
                  <a:pt x="2052131" y="5259009"/>
                  <a:pt x="2049271" y="5260145"/>
                  <a:pt x="2046409" y="5260770"/>
                </a:cubicBezTo>
                <a:lnTo>
                  <a:pt x="384293" y="5260770"/>
                </a:lnTo>
                <a:cubicBezTo>
                  <a:pt x="382701" y="5260145"/>
                  <a:pt x="381091" y="5258951"/>
                  <a:pt x="379499" y="5258970"/>
                </a:cubicBezTo>
                <a:cubicBezTo>
                  <a:pt x="340661" y="5259178"/>
                  <a:pt x="301917" y="5258535"/>
                  <a:pt x="263268" y="5253420"/>
                </a:cubicBezTo>
                <a:cubicBezTo>
                  <a:pt x="230834" y="5249120"/>
                  <a:pt x="199535" y="5241504"/>
                  <a:pt x="170075" y="5227334"/>
                </a:cubicBezTo>
                <a:cubicBezTo>
                  <a:pt x="132411" y="5209205"/>
                  <a:pt x="98972" y="5185412"/>
                  <a:pt x="72486" y="5152525"/>
                </a:cubicBezTo>
                <a:cubicBezTo>
                  <a:pt x="52347" y="5127500"/>
                  <a:pt x="36054" y="5100298"/>
                  <a:pt x="24630" y="5070272"/>
                </a:cubicBezTo>
                <a:cubicBezTo>
                  <a:pt x="7957" y="5026436"/>
                  <a:pt x="4320" y="4980365"/>
                  <a:pt x="2028" y="4934161"/>
                </a:cubicBezTo>
                <a:cubicBezTo>
                  <a:pt x="1213" y="4917794"/>
                  <a:pt x="1989" y="4901351"/>
                  <a:pt x="1819" y="4884945"/>
                </a:cubicBezTo>
                <a:cubicBezTo>
                  <a:pt x="1781" y="4882085"/>
                  <a:pt x="645" y="4879224"/>
                  <a:pt x="19" y="4876364"/>
                </a:cubicBezTo>
                <a:lnTo>
                  <a:pt x="0" y="4876383"/>
                </a:lnTo>
                <a:cubicBezTo>
                  <a:pt x="0" y="3379109"/>
                  <a:pt x="0" y="1881818"/>
                  <a:pt x="0" y="384544"/>
                </a:cubicBezTo>
                <a:cubicBezTo>
                  <a:pt x="625" y="382953"/>
                  <a:pt x="1819" y="381362"/>
                  <a:pt x="1800" y="379770"/>
                </a:cubicBezTo>
                <a:cubicBezTo>
                  <a:pt x="1573" y="340898"/>
                  <a:pt x="2217" y="302120"/>
                  <a:pt x="7370" y="263456"/>
                </a:cubicBezTo>
                <a:cubicBezTo>
                  <a:pt x="11747" y="230703"/>
                  <a:pt x="19495" y="199161"/>
                  <a:pt x="33931" y="169382"/>
                </a:cubicBezTo>
                <a:cubicBezTo>
                  <a:pt x="51930" y="132289"/>
                  <a:pt x="75309" y="99384"/>
                  <a:pt x="107630" y="73204"/>
                </a:cubicBezTo>
                <a:cubicBezTo>
                  <a:pt x="133093" y="52594"/>
                  <a:pt x="160849" y="36264"/>
                  <a:pt x="191502" y="24500"/>
                </a:cubicBezTo>
                <a:cubicBezTo>
                  <a:pt x="232690" y="8682"/>
                  <a:pt x="275924" y="4363"/>
                  <a:pt x="319196" y="2412"/>
                </a:cubicBezTo>
                <a:cubicBezTo>
                  <a:pt x="369497" y="138"/>
                  <a:pt x="419911" y="612"/>
                  <a:pt x="470268" y="176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169910-72D7-B6CD-8A60-A7E02042F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156" y="452282"/>
            <a:ext cx="3174791" cy="5991381"/>
          </a:xfrm>
          <a:prstGeom prst="rect">
            <a:avLst/>
          </a:prstGeom>
        </p:spPr>
      </p:pic>
      <p:sp>
        <p:nvSpPr>
          <p:cNvPr id="5" name="Рисунок 4">
            <a:extLst>
              <a:ext uri="{FF2B5EF4-FFF2-40B4-BE49-F238E27FC236}">
                <a16:creationId xmlns:a16="http://schemas.microsoft.com/office/drawing/2014/main" id="{845DA09B-7B08-270D-B6F2-81D499C75E3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982892" y="814745"/>
            <a:ext cx="2430752" cy="5260770"/>
          </a:xfrm>
          <a:custGeom>
            <a:avLst/>
            <a:gdLst>
              <a:gd name="connsiteX0" fmla="*/ 470268 w 2430752"/>
              <a:gd name="connsiteY0" fmla="*/ 176 h 5260770"/>
              <a:gd name="connsiteX1" fmla="*/ 565868 w 2430752"/>
              <a:gd name="connsiteY1" fmla="*/ 214 h 5260770"/>
              <a:gd name="connsiteX2" fmla="*/ 591955 w 2430752"/>
              <a:gd name="connsiteY2" fmla="*/ 2298 h 5260770"/>
              <a:gd name="connsiteX3" fmla="*/ 616339 w 2430752"/>
              <a:gd name="connsiteY3" fmla="*/ 23306 h 5260770"/>
              <a:gd name="connsiteX4" fmla="*/ 620696 w 2430752"/>
              <a:gd name="connsiteY4" fmla="*/ 54525 h 5260770"/>
              <a:gd name="connsiteX5" fmla="*/ 649702 w 2430752"/>
              <a:gd name="connsiteY5" fmla="*/ 136060 h 5260770"/>
              <a:gd name="connsiteX6" fmla="*/ 742630 w 2430752"/>
              <a:gd name="connsiteY6" fmla="*/ 181467 h 5260770"/>
              <a:gd name="connsiteX7" fmla="*/ 1699573 w 2430752"/>
              <a:gd name="connsiteY7" fmla="*/ 181941 h 5260770"/>
              <a:gd name="connsiteX8" fmla="*/ 1707132 w 2430752"/>
              <a:gd name="connsiteY8" fmla="*/ 181789 h 5260770"/>
              <a:gd name="connsiteX9" fmla="*/ 1796934 w 2430752"/>
              <a:gd name="connsiteY9" fmla="*/ 114843 h 5260770"/>
              <a:gd name="connsiteX10" fmla="*/ 1813569 w 2430752"/>
              <a:gd name="connsiteY10" fmla="*/ 39295 h 5260770"/>
              <a:gd name="connsiteX11" fmla="*/ 1835924 w 2430752"/>
              <a:gd name="connsiteY11" fmla="*/ 3510 h 5260770"/>
              <a:gd name="connsiteX12" fmla="*/ 1860705 w 2430752"/>
              <a:gd name="connsiteY12" fmla="*/ 290 h 5260770"/>
              <a:gd name="connsiteX13" fmla="*/ 2052491 w 2430752"/>
              <a:gd name="connsiteY13" fmla="*/ 1938 h 5260770"/>
              <a:gd name="connsiteX14" fmla="*/ 2166885 w 2430752"/>
              <a:gd name="connsiteY14" fmla="*/ 7432 h 5260770"/>
              <a:gd name="connsiteX15" fmla="*/ 2260192 w 2430752"/>
              <a:gd name="connsiteY15" fmla="*/ 33328 h 5260770"/>
              <a:gd name="connsiteX16" fmla="*/ 2357913 w 2430752"/>
              <a:gd name="connsiteY16" fmla="*/ 108061 h 5260770"/>
              <a:gd name="connsiteX17" fmla="*/ 2406225 w 2430752"/>
              <a:gd name="connsiteY17" fmla="*/ 191148 h 5260770"/>
              <a:gd name="connsiteX18" fmla="*/ 2428561 w 2430752"/>
              <a:gd name="connsiteY18" fmla="*/ 318847 h 5260770"/>
              <a:gd name="connsiteX19" fmla="*/ 2430627 w 2430752"/>
              <a:gd name="connsiteY19" fmla="*/ 410308 h 5260770"/>
              <a:gd name="connsiteX20" fmla="*/ 2430627 w 2430752"/>
              <a:gd name="connsiteY20" fmla="*/ 3842568 h 5260770"/>
              <a:gd name="connsiteX21" fmla="*/ 2428865 w 2430752"/>
              <a:gd name="connsiteY21" fmla="*/ 4885609 h 5260770"/>
              <a:gd name="connsiteX22" fmla="*/ 2423427 w 2430752"/>
              <a:gd name="connsiteY22" fmla="*/ 4996258 h 5260770"/>
              <a:gd name="connsiteX23" fmla="*/ 2396885 w 2430752"/>
              <a:gd name="connsiteY23" fmla="*/ 5091299 h 5260770"/>
              <a:gd name="connsiteX24" fmla="*/ 2322561 w 2430752"/>
              <a:gd name="connsiteY24" fmla="*/ 5188178 h 5260770"/>
              <a:gd name="connsiteX25" fmla="*/ 2239428 w 2430752"/>
              <a:gd name="connsiteY25" fmla="*/ 5236332 h 5260770"/>
              <a:gd name="connsiteX26" fmla="*/ 2103266 w 2430752"/>
              <a:gd name="connsiteY26" fmla="*/ 5258762 h 5260770"/>
              <a:gd name="connsiteX27" fmla="*/ 2054993 w 2430752"/>
              <a:gd name="connsiteY27" fmla="*/ 5258970 h 5260770"/>
              <a:gd name="connsiteX28" fmla="*/ 2046409 w 2430752"/>
              <a:gd name="connsiteY28" fmla="*/ 5260770 h 5260770"/>
              <a:gd name="connsiteX29" fmla="*/ 384293 w 2430752"/>
              <a:gd name="connsiteY29" fmla="*/ 5260770 h 5260770"/>
              <a:gd name="connsiteX30" fmla="*/ 379499 w 2430752"/>
              <a:gd name="connsiteY30" fmla="*/ 5258970 h 5260770"/>
              <a:gd name="connsiteX31" fmla="*/ 263268 w 2430752"/>
              <a:gd name="connsiteY31" fmla="*/ 5253420 h 5260770"/>
              <a:gd name="connsiteX32" fmla="*/ 170075 w 2430752"/>
              <a:gd name="connsiteY32" fmla="*/ 5227334 h 5260770"/>
              <a:gd name="connsiteX33" fmla="*/ 72486 w 2430752"/>
              <a:gd name="connsiteY33" fmla="*/ 5152525 h 5260770"/>
              <a:gd name="connsiteX34" fmla="*/ 24630 w 2430752"/>
              <a:gd name="connsiteY34" fmla="*/ 5070272 h 5260770"/>
              <a:gd name="connsiteX35" fmla="*/ 2028 w 2430752"/>
              <a:gd name="connsiteY35" fmla="*/ 4934161 h 5260770"/>
              <a:gd name="connsiteX36" fmla="*/ 1819 w 2430752"/>
              <a:gd name="connsiteY36" fmla="*/ 4884945 h 5260770"/>
              <a:gd name="connsiteX37" fmla="*/ 19 w 2430752"/>
              <a:gd name="connsiteY37" fmla="*/ 4876364 h 5260770"/>
              <a:gd name="connsiteX38" fmla="*/ 0 w 2430752"/>
              <a:gd name="connsiteY38" fmla="*/ 4876383 h 5260770"/>
              <a:gd name="connsiteX39" fmla="*/ 0 w 2430752"/>
              <a:gd name="connsiteY39" fmla="*/ 384544 h 5260770"/>
              <a:gd name="connsiteX40" fmla="*/ 1800 w 2430752"/>
              <a:gd name="connsiteY40" fmla="*/ 379770 h 5260770"/>
              <a:gd name="connsiteX41" fmla="*/ 7370 w 2430752"/>
              <a:gd name="connsiteY41" fmla="*/ 263456 h 5260770"/>
              <a:gd name="connsiteX42" fmla="*/ 33931 w 2430752"/>
              <a:gd name="connsiteY42" fmla="*/ 169382 h 5260770"/>
              <a:gd name="connsiteX43" fmla="*/ 107630 w 2430752"/>
              <a:gd name="connsiteY43" fmla="*/ 73204 h 5260770"/>
              <a:gd name="connsiteX44" fmla="*/ 191502 w 2430752"/>
              <a:gd name="connsiteY44" fmla="*/ 24500 h 5260770"/>
              <a:gd name="connsiteX45" fmla="*/ 319196 w 2430752"/>
              <a:gd name="connsiteY45" fmla="*/ 2412 h 5260770"/>
              <a:gd name="connsiteX46" fmla="*/ 470268 w 2430752"/>
              <a:gd name="connsiteY46" fmla="*/ 176 h 52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30752" h="5260770">
                <a:moveTo>
                  <a:pt x="470268" y="176"/>
                </a:moveTo>
                <a:cubicBezTo>
                  <a:pt x="502134" y="-108"/>
                  <a:pt x="534001" y="-13"/>
                  <a:pt x="565868" y="214"/>
                </a:cubicBezTo>
                <a:cubicBezTo>
                  <a:pt x="574583" y="271"/>
                  <a:pt x="583430" y="650"/>
                  <a:pt x="591955" y="2298"/>
                </a:cubicBezTo>
                <a:cubicBezTo>
                  <a:pt x="603739" y="4571"/>
                  <a:pt x="613648" y="10462"/>
                  <a:pt x="616339" y="23306"/>
                </a:cubicBezTo>
                <a:cubicBezTo>
                  <a:pt x="618498" y="33574"/>
                  <a:pt x="620658" y="44107"/>
                  <a:pt x="620696" y="54525"/>
                </a:cubicBezTo>
                <a:cubicBezTo>
                  <a:pt x="620791" y="85290"/>
                  <a:pt x="630510" y="112172"/>
                  <a:pt x="649702" y="136060"/>
                </a:cubicBezTo>
                <a:cubicBezTo>
                  <a:pt x="673649" y="165858"/>
                  <a:pt x="705875" y="181373"/>
                  <a:pt x="742630" y="181467"/>
                </a:cubicBezTo>
                <a:cubicBezTo>
                  <a:pt x="1061617" y="182282"/>
                  <a:pt x="1380585" y="181941"/>
                  <a:pt x="1699573" y="181941"/>
                </a:cubicBezTo>
                <a:cubicBezTo>
                  <a:pt x="1702092" y="181941"/>
                  <a:pt x="1704688" y="182263"/>
                  <a:pt x="1707132" y="181789"/>
                </a:cubicBezTo>
                <a:cubicBezTo>
                  <a:pt x="1747808" y="173928"/>
                  <a:pt x="1777155" y="151176"/>
                  <a:pt x="1796934" y="114843"/>
                </a:cubicBezTo>
                <a:cubicBezTo>
                  <a:pt x="1809874" y="91068"/>
                  <a:pt x="1812432" y="65456"/>
                  <a:pt x="1813569" y="39295"/>
                </a:cubicBezTo>
                <a:cubicBezTo>
                  <a:pt x="1814212" y="24500"/>
                  <a:pt x="1819082" y="7735"/>
                  <a:pt x="1835924" y="3510"/>
                </a:cubicBezTo>
                <a:cubicBezTo>
                  <a:pt x="1843957" y="1502"/>
                  <a:pt x="1852445" y="252"/>
                  <a:pt x="1860705" y="290"/>
                </a:cubicBezTo>
                <a:cubicBezTo>
                  <a:pt x="1924627" y="650"/>
                  <a:pt x="1988569" y="1616"/>
                  <a:pt x="2052491" y="1938"/>
                </a:cubicBezTo>
                <a:cubicBezTo>
                  <a:pt x="2090723" y="2146"/>
                  <a:pt x="2128823" y="2412"/>
                  <a:pt x="2166885" y="7432"/>
                </a:cubicBezTo>
                <a:cubicBezTo>
                  <a:pt x="2199358" y="11713"/>
                  <a:pt x="2230731" y="19215"/>
                  <a:pt x="2260192" y="33328"/>
                </a:cubicBezTo>
                <a:cubicBezTo>
                  <a:pt x="2297875" y="51381"/>
                  <a:pt x="2331389" y="75136"/>
                  <a:pt x="2357913" y="108061"/>
                </a:cubicBezTo>
                <a:cubicBezTo>
                  <a:pt x="2378279" y="133332"/>
                  <a:pt x="2394536" y="160838"/>
                  <a:pt x="2406225" y="191148"/>
                </a:cubicBezTo>
                <a:cubicBezTo>
                  <a:pt x="2422063" y="232274"/>
                  <a:pt x="2425757" y="275561"/>
                  <a:pt x="2428561" y="318847"/>
                </a:cubicBezTo>
                <a:cubicBezTo>
                  <a:pt x="2430532" y="349252"/>
                  <a:pt x="2430627" y="379809"/>
                  <a:pt x="2430627" y="410308"/>
                </a:cubicBezTo>
                <a:cubicBezTo>
                  <a:pt x="2430721" y="1554394"/>
                  <a:pt x="2430854" y="2698481"/>
                  <a:pt x="2430627" y="3842568"/>
                </a:cubicBezTo>
                <a:cubicBezTo>
                  <a:pt x="2430551" y="4190241"/>
                  <a:pt x="2429414" y="4537934"/>
                  <a:pt x="2428865" y="4885609"/>
                </a:cubicBezTo>
                <a:cubicBezTo>
                  <a:pt x="2428808" y="4922587"/>
                  <a:pt x="2428240" y="4959451"/>
                  <a:pt x="2423427" y="4996258"/>
                </a:cubicBezTo>
                <a:cubicBezTo>
                  <a:pt x="2419108" y="5029373"/>
                  <a:pt x="2411378" y="5061217"/>
                  <a:pt x="2396885" y="5091299"/>
                </a:cubicBezTo>
                <a:cubicBezTo>
                  <a:pt x="2378848" y="5128732"/>
                  <a:pt x="2355185" y="5161865"/>
                  <a:pt x="2322561" y="5188178"/>
                </a:cubicBezTo>
                <a:cubicBezTo>
                  <a:pt x="2297306" y="5208523"/>
                  <a:pt x="2269816" y="5224834"/>
                  <a:pt x="2239428" y="5236332"/>
                </a:cubicBezTo>
                <a:cubicBezTo>
                  <a:pt x="2195512" y="5252946"/>
                  <a:pt x="2149474" y="5256470"/>
                  <a:pt x="2103266" y="5258762"/>
                </a:cubicBezTo>
                <a:cubicBezTo>
                  <a:pt x="2087219" y="5259557"/>
                  <a:pt x="2071096" y="5258800"/>
                  <a:pt x="2054993" y="5258970"/>
                </a:cubicBezTo>
                <a:cubicBezTo>
                  <a:pt x="2052131" y="5259009"/>
                  <a:pt x="2049271" y="5260145"/>
                  <a:pt x="2046409" y="5260770"/>
                </a:cubicBezTo>
                <a:lnTo>
                  <a:pt x="384293" y="5260770"/>
                </a:lnTo>
                <a:cubicBezTo>
                  <a:pt x="382701" y="5260145"/>
                  <a:pt x="381091" y="5258951"/>
                  <a:pt x="379499" y="5258970"/>
                </a:cubicBezTo>
                <a:cubicBezTo>
                  <a:pt x="340661" y="5259178"/>
                  <a:pt x="301917" y="5258535"/>
                  <a:pt x="263268" y="5253420"/>
                </a:cubicBezTo>
                <a:cubicBezTo>
                  <a:pt x="230834" y="5249120"/>
                  <a:pt x="199535" y="5241504"/>
                  <a:pt x="170075" y="5227334"/>
                </a:cubicBezTo>
                <a:cubicBezTo>
                  <a:pt x="132411" y="5209205"/>
                  <a:pt x="98972" y="5185412"/>
                  <a:pt x="72486" y="5152525"/>
                </a:cubicBezTo>
                <a:cubicBezTo>
                  <a:pt x="52347" y="5127500"/>
                  <a:pt x="36054" y="5100298"/>
                  <a:pt x="24630" y="5070272"/>
                </a:cubicBezTo>
                <a:cubicBezTo>
                  <a:pt x="7957" y="5026436"/>
                  <a:pt x="4320" y="4980365"/>
                  <a:pt x="2028" y="4934161"/>
                </a:cubicBezTo>
                <a:cubicBezTo>
                  <a:pt x="1213" y="4917794"/>
                  <a:pt x="1989" y="4901351"/>
                  <a:pt x="1819" y="4884945"/>
                </a:cubicBezTo>
                <a:cubicBezTo>
                  <a:pt x="1781" y="4882085"/>
                  <a:pt x="645" y="4879224"/>
                  <a:pt x="19" y="4876364"/>
                </a:cubicBezTo>
                <a:lnTo>
                  <a:pt x="0" y="4876383"/>
                </a:lnTo>
                <a:cubicBezTo>
                  <a:pt x="0" y="3379109"/>
                  <a:pt x="0" y="1881818"/>
                  <a:pt x="0" y="384544"/>
                </a:cubicBezTo>
                <a:cubicBezTo>
                  <a:pt x="625" y="382953"/>
                  <a:pt x="1819" y="381362"/>
                  <a:pt x="1800" y="379770"/>
                </a:cubicBezTo>
                <a:cubicBezTo>
                  <a:pt x="1573" y="340898"/>
                  <a:pt x="2217" y="302120"/>
                  <a:pt x="7370" y="263456"/>
                </a:cubicBezTo>
                <a:cubicBezTo>
                  <a:pt x="11747" y="230703"/>
                  <a:pt x="19495" y="199161"/>
                  <a:pt x="33931" y="169382"/>
                </a:cubicBezTo>
                <a:cubicBezTo>
                  <a:pt x="51930" y="132289"/>
                  <a:pt x="75309" y="99384"/>
                  <a:pt x="107630" y="73204"/>
                </a:cubicBezTo>
                <a:cubicBezTo>
                  <a:pt x="133093" y="52594"/>
                  <a:pt x="160849" y="36264"/>
                  <a:pt x="191502" y="24500"/>
                </a:cubicBezTo>
                <a:cubicBezTo>
                  <a:pt x="232690" y="8682"/>
                  <a:pt x="275924" y="4363"/>
                  <a:pt x="319196" y="2412"/>
                </a:cubicBezTo>
                <a:cubicBezTo>
                  <a:pt x="369497" y="138"/>
                  <a:pt x="419911" y="612"/>
                  <a:pt x="470268" y="176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52052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мокапа телефон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id="{3AFF00E4-62AD-B540-8679-82A3FC4A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C1E585F5-6B22-A141-8748-B6B40246DF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0065" y="2055970"/>
            <a:ext cx="4663016" cy="41448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Заголовок 2">
            <a:extLst>
              <a:ext uri="{FF2B5EF4-FFF2-40B4-BE49-F238E27FC236}">
                <a16:creationId xmlns:a16="http://schemas.microsoft.com/office/drawing/2014/main" id="{FACED454-C51C-9F42-9261-00A0A8154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5885" y="692150"/>
            <a:ext cx="466301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BE90DF-6479-0B92-0C62-CBCC4D04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5" y="452282"/>
            <a:ext cx="3174791" cy="5991381"/>
          </a:xfrm>
          <a:prstGeom prst="rect">
            <a:avLst/>
          </a:prstGeo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739DDB-F0CD-8D0A-815E-C7A0A2CF566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2481" y="814745"/>
            <a:ext cx="2430752" cy="5260770"/>
          </a:xfrm>
          <a:custGeom>
            <a:avLst/>
            <a:gdLst>
              <a:gd name="connsiteX0" fmla="*/ 470268 w 2430752"/>
              <a:gd name="connsiteY0" fmla="*/ 176 h 5260770"/>
              <a:gd name="connsiteX1" fmla="*/ 565868 w 2430752"/>
              <a:gd name="connsiteY1" fmla="*/ 214 h 5260770"/>
              <a:gd name="connsiteX2" fmla="*/ 591955 w 2430752"/>
              <a:gd name="connsiteY2" fmla="*/ 2298 h 5260770"/>
              <a:gd name="connsiteX3" fmla="*/ 616339 w 2430752"/>
              <a:gd name="connsiteY3" fmla="*/ 23306 h 5260770"/>
              <a:gd name="connsiteX4" fmla="*/ 620696 w 2430752"/>
              <a:gd name="connsiteY4" fmla="*/ 54525 h 5260770"/>
              <a:gd name="connsiteX5" fmla="*/ 649702 w 2430752"/>
              <a:gd name="connsiteY5" fmla="*/ 136060 h 5260770"/>
              <a:gd name="connsiteX6" fmla="*/ 742630 w 2430752"/>
              <a:gd name="connsiteY6" fmla="*/ 181467 h 5260770"/>
              <a:gd name="connsiteX7" fmla="*/ 1699573 w 2430752"/>
              <a:gd name="connsiteY7" fmla="*/ 181941 h 5260770"/>
              <a:gd name="connsiteX8" fmla="*/ 1707132 w 2430752"/>
              <a:gd name="connsiteY8" fmla="*/ 181789 h 5260770"/>
              <a:gd name="connsiteX9" fmla="*/ 1796934 w 2430752"/>
              <a:gd name="connsiteY9" fmla="*/ 114843 h 5260770"/>
              <a:gd name="connsiteX10" fmla="*/ 1813569 w 2430752"/>
              <a:gd name="connsiteY10" fmla="*/ 39295 h 5260770"/>
              <a:gd name="connsiteX11" fmla="*/ 1835924 w 2430752"/>
              <a:gd name="connsiteY11" fmla="*/ 3510 h 5260770"/>
              <a:gd name="connsiteX12" fmla="*/ 1860705 w 2430752"/>
              <a:gd name="connsiteY12" fmla="*/ 290 h 5260770"/>
              <a:gd name="connsiteX13" fmla="*/ 2052491 w 2430752"/>
              <a:gd name="connsiteY13" fmla="*/ 1938 h 5260770"/>
              <a:gd name="connsiteX14" fmla="*/ 2166885 w 2430752"/>
              <a:gd name="connsiteY14" fmla="*/ 7432 h 5260770"/>
              <a:gd name="connsiteX15" fmla="*/ 2260192 w 2430752"/>
              <a:gd name="connsiteY15" fmla="*/ 33328 h 5260770"/>
              <a:gd name="connsiteX16" fmla="*/ 2357913 w 2430752"/>
              <a:gd name="connsiteY16" fmla="*/ 108061 h 5260770"/>
              <a:gd name="connsiteX17" fmla="*/ 2406225 w 2430752"/>
              <a:gd name="connsiteY17" fmla="*/ 191148 h 5260770"/>
              <a:gd name="connsiteX18" fmla="*/ 2428561 w 2430752"/>
              <a:gd name="connsiteY18" fmla="*/ 318847 h 5260770"/>
              <a:gd name="connsiteX19" fmla="*/ 2430627 w 2430752"/>
              <a:gd name="connsiteY19" fmla="*/ 410308 h 5260770"/>
              <a:gd name="connsiteX20" fmla="*/ 2430627 w 2430752"/>
              <a:gd name="connsiteY20" fmla="*/ 3842568 h 5260770"/>
              <a:gd name="connsiteX21" fmla="*/ 2428865 w 2430752"/>
              <a:gd name="connsiteY21" fmla="*/ 4885609 h 5260770"/>
              <a:gd name="connsiteX22" fmla="*/ 2423427 w 2430752"/>
              <a:gd name="connsiteY22" fmla="*/ 4996258 h 5260770"/>
              <a:gd name="connsiteX23" fmla="*/ 2396885 w 2430752"/>
              <a:gd name="connsiteY23" fmla="*/ 5091299 h 5260770"/>
              <a:gd name="connsiteX24" fmla="*/ 2322561 w 2430752"/>
              <a:gd name="connsiteY24" fmla="*/ 5188178 h 5260770"/>
              <a:gd name="connsiteX25" fmla="*/ 2239428 w 2430752"/>
              <a:gd name="connsiteY25" fmla="*/ 5236332 h 5260770"/>
              <a:gd name="connsiteX26" fmla="*/ 2103266 w 2430752"/>
              <a:gd name="connsiteY26" fmla="*/ 5258762 h 5260770"/>
              <a:gd name="connsiteX27" fmla="*/ 2054993 w 2430752"/>
              <a:gd name="connsiteY27" fmla="*/ 5258970 h 5260770"/>
              <a:gd name="connsiteX28" fmla="*/ 2046409 w 2430752"/>
              <a:gd name="connsiteY28" fmla="*/ 5260770 h 5260770"/>
              <a:gd name="connsiteX29" fmla="*/ 384293 w 2430752"/>
              <a:gd name="connsiteY29" fmla="*/ 5260770 h 5260770"/>
              <a:gd name="connsiteX30" fmla="*/ 379499 w 2430752"/>
              <a:gd name="connsiteY30" fmla="*/ 5258970 h 5260770"/>
              <a:gd name="connsiteX31" fmla="*/ 263268 w 2430752"/>
              <a:gd name="connsiteY31" fmla="*/ 5253420 h 5260770"/>
              <a:gd name="connsiteX32" fmla="*/ 170075 w 2430752"/>
              <a:gd name="connsiteY32" fmla="*/ 5227334 h 5260770"/>
              <a:gd name="connsiteX33" fmla="*/ 72486 w 2430752"/>
              <a:gd name="connsiteY33" fmla="*/ 5152525 h 5260770"/>
              <a:gd name="connsiteX34" fmla="*/ 24630 w 2430752"/>
              <a:gd name="connsiteY34" fmla="*/ 5070272 h 5260770"/>
              <a:gd name="connsiteX35" fmla="*/ 2028 w 2430752"/>
              <a:gd name="connsiteY35" fmla="*/ 4934161 h 5260770"/>
              <a:gd name="connsiteX36" fmla="*/ 1819 w 2430752"/>
              <a:gd name="connsiteY36" fmla="*/ 4884945 h 5260770"/>
              <a:gd name="connsiteX37" fmla="*/ 19 w 2430752"/>
              <a:gd name="connsiteY37" fmla="*/ 4876364 h 5260770"/>
              <a:gd name="connsiteX38" fmla="*/ 0 w 2430752"/>
              <a:gd name="connsiteY38" fmla="*/ 4876383 h 5260770"/>
              <a:gd name="connsiteX39" fmla="*/ 0 w 2430752"/>
              <a:gd name="connsiteY39" fmla="*/ 384544 h 5260770"/>
              <a:gd name="connsiteX40" fmla="*/ 1800 w 2430752"/>
              <a:gd name="connsiteY40" fmla="*/ 379770 h 5260770"/>
              <a:gd name="connsiteX41" fmla="*/ 7370 w 2430752"/>
              <a:gd name="connsiteY41" fmla="*/ 263456 h 5260770"/>
              <a:gd name="connsiteX42" fmla="*/ 33931 w 2430752"/>
              <a:gd name="connsiteY42" fmla="*/ 169382 h 5260770"/>
              <a:gd name="connsiteX43" fmla="*/ 107630 w 2430752"/>
              <a:gd name="connsiteY43" fmla="*/ 73204 h 5260770"/>
              <a:gd name="connsiteX44" fmla="*/ 191502 w 2430752"/>
              <a:gd name="connsiteY44" fmla="*/ 24500 h 5260770"/>
              <a:gd name="connsiteX45" fmla="*/ 319196 w 2430752"/>
              <a:gd name="connsiteY45" fmla="*/ 2412 h 5260770"/>
              <a:gd name="connsiteX46" fmla="*/ 470268 w 2430752"/>
              <a:gd name="connsiteY46" fmla="*/ 176 h 52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30752" h="5260770">
                <a:moveTo>
                  <a:pt x="470268" y="176"/>
                </a:moveTo>
                <a:cubicBezTo>
                  <a:pt x="502134" y="-108"/>
                  <a:pt x="534001" y="-13"/>
                  <a:pt x="565868" y="214"/>
                </a:cubicBezTo>
                <a:cubicBezTo>
                  <a:pt x="574583" y="271"/>
                  <a:pt x="583430" y="650"/>
                  <a:pt x="591955" y="2298"/>
                </a:cubicBezTo>
                <a:cubicBezTo>
                  <a:pt x="603739" y="4571"/>
                  <a:pt x="613648" y="10462"/>
                  <a:pt x="616339" y="23306"/>
                </a:cubicBezTo>
                <a:cubicBezTo>
                  <a:pt x="618498" y="33574"/>
                  <a:pt x="620658" y="44107"/>
                  <a:pt x="620696" y="54525"/>
                </a:cubicBezTo>
                <a:cubicBezTo>
                  <a:pt x="620791" y="85290"/>
                  <a:pt x="630510" y="112172"/>
                  <a:pt x="649702" y="136060"/>
                </a:cubicBezTo>
                <a:cubicBezTo>
                  <a:pt x="673649" y="165858"/>
                  <a:pt x="705875" y="181373"/>
                  <a:pt x="742630" y="181467"/>
                </a:cubicBezTo>
                <a:cubicBezTo>
                  <a:pt x="1061617" y="182282"/>
                  <a:pt x="1380585" y="181941"/>
                  <a:pt x="1699573" y="181941"/>
                </a:cubicBezTo>
                <a:cubicBezTo>
                  <a:pt x="1702092" y="181941"/>
                  <a:pt x="1704688" y="182263"/>
                  <a:pt x="1707132" y="181789"/>
                </a:cubicBezTo>
                <a:cubicBezTo>
                  <a:pt x="1747808" y="173928"/>
                  <a:pt x="1777155" y="151176"/>
                  <a:pt x="1796934" y="114843"/>
                </a:cubicBezTo>
                <a:cubicBezTo>
                  <a:pt x="1809874" y="91068"/>
                  <a:pt x="1812432" y="65456"/>
                  <a:pt x="1813569" y="39295"/>
                </a:cubicBezTo>
                <a:cubicBezTo>
                  <a:pt x="1814212" y="24500"/>
                  <a:pt x="1819082" y="7735"/>
                  <a:pt x="1835924" y="3510"/>
                </a:cubicBezTo>
                <a:cubicBezTo>
                  <a:pt x="1843957" y="1502"/>
                  <a:pt x="1852445" y="252"/>
                  <a:pt x="1860705" y="290"/>
                </a:cubicBezTo>
                <a:cubicBezTo>
                  <a:pt x="1924627" y="650"/>
                  <a:pt x="1988569" y="1616"/>
                  <a:pt x="2052491" y="1938"/>
                </a:cubicBezTo>
                <a:cubicBezTo>
                  <a:pt x="2090723" y="2146"/>
                  <a:pt x="2128823" y="2412"/>
                  <a:pt x="2166885" y="7432"/>
                </a:cubicBezTo>
                <a:cubicBezTo>
                  <a:pt x="2199358" y="11713"/>
                  <a:pt x="2230731" y="19215"/>
                  <a:pt x="2260192" y="33328"/>
                </a:cubicBezTo>
                <a:cubicBezTo>
                  <a:pt x="2297875" y="51381"/>
                  <a:pt x="2331389" y="75136"/>
                  <a:pt x="2357913" y="108061"/>
                </a:cubicBezTo>
                <a:cubicBezTo>
                  <a:pt x="2378279" y="133332"/>
                  <a:pt x="2394536" y="160838"/>
                  <a:pt x="2406225" y="191148"/>
                </a:cubicBezTo>
                <a:cubicBezTo>
                  <a:pt x="2422063" y="232274"/>
                  <a:pt x="2425757" y="275561"/>
                  <a:pt x="2428561" y="318847"/>
                </a:cubicBezTo>
                <a:cubicBezTo>
                  <a:pt x="2430532" y="349252"/>
                  <a:pt x="2430627" y="379809"/>
                  <a:pt x="2430627" y="410308"/>
                </a:cubicBezTo>
                <a:cubicBezTo>
                  <a:pt x="2430721" y="1554394"/>
                  <a:pt x="2430854" y="2698481"/>
                  <a:pt x="2430627" y="3842568"/>
                </a:cubicBezTo>
                <a:cubicBezTo>
                  <a:pt x="2430551" y="4190241"/>
                  <a:pt x="2429414" y="4537934"/>
                  <a:pt x="2428865" y="4885609"/>
                </a:cubicBezTo>
                <a:cubicBezTo>
                  <a:pt x="2428808" y="4922587"/>
                  <a:pt x="2428240" y="4959451"/>
                  <a:pt x="2423427" y="4996258"/>
                </a:cubicBezTo>
                <a:cubicBezTo>
                  <a:pt x="2419108" y="5029373"/>
                  <a:pt x="2411378" y="5061217"/>
                  <a:pt x="2396885" y="5091299"/>
                </a:cubicBezTo>
                <a:cubicBezTo>
                  <a:pt x="2378848" y="5128732"/>
                  <a:pt x="2355185" y="5161865"/>
                  <a:pt x="2322561" y="5188178"/>
                </a:cubicBezTo>
                <a:cubicBezTo>
                  <a:pt x="2297306" y="5208523"/>
                  <a:pt x="2269816" y="5224834"/>
                  <a:pt x="2239428" y="5236332"/>
                </a:cubicBezTo>
                <a:cubicBezTo>
                  <a:pt x="2195512" y="5252946"/>
                  <a:pt x="2149474" y="5256470"/>
                  <a:pt x="2103266" y="5258762"/>
                </a:cubicBezTo>
                <a:cubicBezTo>
                  <a:pt x="2087219" y="5259557"/>
                  <a:pt x="2071096" y="5258800"/>
                  <a:pt x="2054993" y="5258970"/>
                </a:cubicBezTo>
                <a:cubicBezTo>
                  <a:pt x="2052131" y="5259009"/>
                  <a:pt x="2049271" y="5260145"/>
                  <a:pt x="2046409" y="5260770"/>
                </a:cubicBezTo>
                <a:lnTo>
                  <a:pt x="384293" y="5260770"/>
                </a:lnTo>
                <a:cubicBezTo>
                  <a:pt x="382701" y="5260145"/>
                  <a:pt x="381091" y="5258951"/>
                  <a:pt x="379499" y="5258970"/>
                </a:cubicBezTo>
                <a:cubicBezTo>
                  <a:pt x="340661" y="5259178"/>
                  <a:pt x="301917" y="5258535"/>
                  <a:pt x="263268" y="5253420"/>
                </a:cubicBezTo>
                <a:cubicBezTo>
                  <a:pt x="230834" y="5249120"/>
                  <a:pt x="199535" y="5241504"/>
                  <a:pt x="170075" y="5227334"/>
                </a:cubicBezTo>
                <a:cubicBezTo>
                  <a:pt x="132411" y="5209205"/>
                  <a:pt x="98972" y="5185412"/>
                  <a:pt x="72486" y="5152525"/>
                </a:cubicBezTo>
                <a:cubicBezTo>
                  <a:pt x="52347" y="5127500"/>
                  <a:pt x="36054" y="5100298"/>
                  <a:pt x="24630" y="5070272"/>
                </a:cubicBezTo>
                <a:cubicBezTo>
                  <a:pt x="7957" y="5026436"/>
                  <a:pt x="4320" y="4980365"/>
                  <a:pt x="2028" y="4934161"/>
                </a:cubicBezTo>
                <a:cubicBezTo>
                  <a:pt x="1213" y="4917794"/>
                  <a:pt x="1989" y="4901351"/>
                  <a:pt x="1819" y="4884945"/>
                </a:cubicBezTo>
                <a:cubicBezTo>
                  <a:pt x="1781" y="4882085"/>
                  <a:pt x="645" y="4879224"/>
                  <a:pt x="19" y="4876364"/>
                </a:cubicBezTo>
                <a:lnTo>
                  <a:pt x="0" y="4876383"/>
                </a:lnTo>
                <a:cubicBezTo>
                  <a:pt x="0" y="3379109"/>
                  <a:pt x="0" y="1881818"/>
                  <a:pt x="0" y="384544"/>
                </a:cubicBezTo>
                <a:cubicBezTo>
                  <a:pt x="625" y="382953"/>
                  <a:pt x="1819" y="381362"/>
                  <a:pt x="1800" y="379770"/>
                </a:cubicBezTo>
                <a:cubicBezTo>
                  <a:pt x="1573" y="340898"/>
                  <a:pt x="2217" y="302120"/>
                  <a:pt x="7370" y="263456"/>
                </a:cubicBezTo>
                <a:cubicBezTo>
                  <a:pt x="11747" y="230703"/>
                  <a:pt x="19495" y="199161"/>
                  <a:pt x="33931" y="169382"/>
                </a:cubicBezTo>
                <a:cubicBezTo>
                  <a:pt x="51930" y="132289"/>
                  <a:pt x="75309" y="99384"/>
                  <a:pt x="107630" y="73204"/>
                </a:cubicBezTo>
                <a:cubicBezTo>
                  <a:pt x="133093" y="52594"/>
                  <a:pt x="160849" y="36264"/>
                  <a:pt x="191502" y="24500"/>
                </a:cubicBezTo>
                <a:cubicBezTo>
                  <a:pt x="232690" y="8682"/>
                  <a:pt x="275924" y="4363"/>
                  <a:pt x="319196" y="2412"/>
                </a:cubicBezTo>
                <a:cubicBezTo>
                  <a:pt x="369497" y="138"/>
                  <a:pt x="419911" y="612"/>
                  <a:pt x="470268" y="176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C849C5-F7F7-ACE9-5A87-8EB5BBC2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59" y="452282"/>
            <a:ext cx="3174791" cy="5991381"/>
          </a:xfrm>
          <a:prstGeom prst="rect">
            <a:avLst/>
          </a:prstGeom>
        </p:spPr>
      </p:pic>
      <p:sp>
        <p:nvSpPr>
          <p:cNvPr id="5" name="Рисунок 4">
            <a:extLst>
              <a:ext uri="{FF2B5EF4-FFF2-40B4-BE49-F238E27FC236}">
                <a16:creationId xmlns:a16="http://schemas.microsoft.com/office/drawing/2014/main" id="{2459E0F2-3E58-D029-9859-60D6378A25A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00995" y="814745"/>
            <a:ext cx="2430752" cy="5260770"/>
          </a:xfrm>
          <a:custGeom>
            <a:avLst/>
            <a:gdLst>
              <a:gd name="connsiteX0" fmla="*/ 470268 w 2430752"/>
              <a:gd name="connsiteY0" fmla="*/ 176 h 5260770"/>
              <a:gd name="connsiteX1" fmla="*/ 565868 w 2430752"/>
              <a:gd name="connsiteY1" fmla="*/ 214 h 5260770"/>
              <a:gd name="connsiteX2" fmla="*/ 591955 w 2430752"/>
              <a:gd name="connsiteY2" fmla="*/ 2298 h 5260770"/>
              <a:gd name="connsiteX3" fmla="*/ 616339 w 2430752"/>
              <a:gd name="connsiteY3" fmla="*/ 23306 h 5260770"/>
              <a:gd name="connsiteX4" fmla="*/ 620696 w 2430752"/>
              <a:gd name="connsiteY4" fmla="*/ 54525 h 5260770"/>
              <a:gd name="connsiteX5" fmla="*/ 649702 w 2430752"/>
              <a:gd name="connsiteY5" fmla="*/ 136060 h 5260770"/>
              <a:gd name="connsiteX6" fmla="*/ 742630 w 2430752"/>
              <a:gd name="connsiteY6" fmla="*/ 181467 h 5260770"/>
              <a:gd name="connsiteX7" fmla="*/ 1699573 w 2430752"/>
              <a:gd name="connsiteY7" fmla="*/ 181941 h 5260770"/>
              <a:gd name="connsiteX8" fmla="*/ 1707132 w 2430752"/>
              <a:gd name="connsiteY8" fmla="*/ 181789 h 5260770"/>
              <a:gd name="connsiteX9" fmla="*/ 1796934 w 2430752"/>
              <a:gd name="connsiteY9" fmla="*/ 114843 h 5260770"/>
              <a:gd name="connsiteX10" fmla="*/ 1813569 w 2430752"/>
              <a:gd name="connsiteY10" fmla="*/ 39295 h 5260770"/>
              <a:gd name="connsiteX11" fmla="*/ 1835924 w 2430752"/>
              <a:gd name="connsiteY11" fmla="*/ 3510 h 5260770"/>
              <a:gd name="connsiteX12" fmla="*/ 1860705 w 2430752"/>
              <a:gd name="connsiteY12" fmla="*/ 290 h 5260770"/>
              <a:gd name="connsiteX13" fmla="*/ 2052491 w 2430752"/>
              <a:gd name="connsiteY13" fmla="*/ 1938 h 5260770"/>
              <a:gd name="connsiteX14" fmla="*/ 2166885 w 2430752"/>
              <a:gd name="connsiteY14" fmla="*/ 7432 h 5260770"/>
              <a:gd name="connsiteX15" fmla="*/ 2260192 w 2430752"/>
              <a:gd name="connsiteY15" fmla="*/ 33328 h 5260770"/>
              <a:gd name="connsiteX16" fmla="*/ 2357913 w 2430752"/>
              <a:gd name="connsiteY16" fmla="*/ 108061 h 5260770"/>
              <a:gd name="connsiteX17" fmla="*/ 2406225 w 2430752"/>
              <a:gd name="connsiteY17" fmla="*/ 191148 h 5260770"/>
              <a:gd name="connsiteX18" fmla="*/ 2428561 w 2430752"/>
              <a:gd name="connsiteY18" fmla="*/ 318847 h 5260770"/>
              <a:gd name="connsiteX19" fmla="*/ 2430627 w 2430752"/>
              <a:gd name="connsiteY19" fmla="*/ 410308 h 5260770"/>
              <a:gd name="connsiteX20" fmla="*/ 2430627 w 2430752"/>
              <a:gd name="connsiteY20" fmla="*/ 3842568 h 5260770"/>
              <a:gd name="connsiteX21" fmla="*/ 2428865 w 2430752"/>
              <a:gd name="connsiteY21" fmla="*/ 4885609 h 5260770"/>
              <a:gd name="connsiteX22" fmla="*/ 2423427 w 2430752"/>
              <a:gd name="connsiteY22" fmla="*/ 4996258 h 5260770"/>
              <a:gd name="connsiteX23" fmla="*/ 2396885 w 2430752"/>
              <a:gd name="connsiteY23" fmla="*/ 5091299 h 5260770"/>
              <a:gd name="connsiteX24" fmla="*/ 2322561 w 2430752"/>
              <a:gd name="connsiteY24" fmla="*/ 5188178 h 5260770"/>
              <a:gd name="connsiteX25" fmla="*/ 2239428 w 2430752"/>
              <a:gd name="connsiteY25" fmla="*/ 5236332 h 5260770"/>
              <a:gd name="connsiteX26" fmla="*/ 2103266 w 2430752"/>
              <a:gd name="connsiteY26" fmla="*/ 5258762 h 5260770"/>
              <a:gd name="connsiteX27" fmla="*/ 2054993 w 2430752"/>
              <a:gd name="connsiteY27" fmla="*/ 5258970 h 5260770"/>
              <a:gd name="connsiteX28" fmla="*/ 2046409 w 2430752"/>
              <a:gd name="connsiteY28" fmla="*/ 5260770 h 5260770"/>
              <a:gd name="connsiteX29" fmla="*/ 384293 w 2430752"/>
              <a:gd name="connsiteY29" fmla="*/ 5260770 h 5260770"/>
              <a:gd name="connsiteX30" fmla="*/ 379499 w 2430752"/>
              <a:gd name="connsiteY30" fmla="*/ 5258970 h 5260770"/>
              <a:gd name="connsiteX31" fmla="*/ 263268 w 2430752"/>
              <a:gd name="connsiteY31" fmla="*/ 5253420 h 5260770"/>
              <a:gd name="connsiteX32" fmla="*/ 170075 w 2430752"/>
              <a:gd name="connsiteY32" fmla="*/ 5227334 h 5260770"/>
              <a:gd name="connsiteX33" fmla="*/ 72486 w 2430752"/>
              <a:gd name="connsiteY33" fmla="*/ 5152525 h 5260770"/>
              <a:gd name="connsiteX34" fmla="*/ 24630 w 2430752"/>
              <a:gd name="connsiteY34" fmla="*/ 5070272 h 5260770"/>
              <a:gd name="connsiteX35" fmla="*/ 2028 w 2430752"/>
              <a:gd name="connsiteY35" fmla="*/ 4934161 h 5260770"/>
              <a:gd name="connsiteX36" fmla="*/ 1819 w 2430752"/>
              <a:gd name="connsiteY36" fmla="*/ 4884945 h 5260770"/>
              <a:gd name="connsiteX37" fmla="*/ 19 w 2430752"/>
              <a:gd name="connsiteY37" fmla="*/ 4876364 h 5260770"/>
              <a:gd name="connsiteX38" fmla="*/ 0 w 2430752"/>
              <a:gd name="connsiteY38" fmla="*/ 4876383 h 5260770"/>
              <a:gd name="connsiteX39" fmla="*/ 0 w 2430752"/>
              <a:gd name="connsiteY39" fmla="*/ 384544 h 5260770"/>
              <a:gd name="connsiteX40" fmla="*/ 1800 w 2430752"/>
              <a:gd name="connsiteY40" fmla="*/ 379770 h 5260770"/>
              <a:gd name="connsiteX41" fmla="*/ 7370 w 2430752"/>
              <a:gd name="connsiteY41" fmla="*/ 263456 h 5260770"/>
              <a:gd name="connsiteX42" fmla="*/ 33931 w 2430752"/>
              <a:gd name="connsiteY42" fmla="*/ 169382 h 5260770"/>
              <a:gd name="connsiteX43" fmla="*/ 107630 w 2430752"/>
              <a:gd name="connsiteY43" fmla="*/ 73204 h 5260770"/>
              <a:gd name="connsiteX44" fmla="*/ 191502 w 2430752"/>
              <a:gd name="connsiteY44" fmla="*/ 24500 h 5260770"/>
              <a:gd name="connsiteX45" fmla="*/ 319196 w 2430752"/>
              <a:gd name="connsiteY45" fmla="*/ 2412 h 5260770"/>
              <a:gd name="connsiteX46" fmla="*/ 470268 w 2430752"/>
              <a:gd name="connsiteY46" fmla="*/ 176 h 52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30752" h="5260770">
                <a:moveTo>
                  <a:pt x="470268" y="176"/>
                </a:moveTo>
                <a:cubicBezTo>
                  <a:pt x="502134" y="-108"/>
                  <a:pt x="534001" y="-13"/>
                  <a:pt x="565868" y="214"/>
                </a:cubicBezTo>
                <a:cubicBezTo>
                  <a:pt x="574583" y="271"/>
                  <a:pt x="583430" y="650"/>
                  <a:pt x="591955" y="2298"/>
                </a:cubicBezTo>
                <a:cubicBezTo>
                  <a:pt x="603739" y="4571"/>
                  <a:pt x="613648" y="10462"/>
                  <a:pt x="616339" y="23306"/>
                </a:cubicBezTo>
                <a:cubicBezTo>
                  <a:pt x="618498" y="33574"/>
                  <a:pt x="620658" y="44107"/>
                  <a:pt x="620696" y="54525"/>
                </a:cubicBezTo>
                <a:cubicBezTo>
                  <a:pt x="620791" y="85290"/>
                  <a:pt x="630510" y="112172"/>
                  <a:pt x="649702" y="136060"/>
                </a:cubicBezTo>
                <a:cubicBezTo>
                  <a:pt x="673649" y="165858"/>
                  <a:pt x="705875" y="181373"/>
                  <a:pt x="742630" y="181467"/>
                </a:cubicBezTo>
                <a:cubicBezTo>
                  <a:pt x="1061617" y="182282"/>
                  <a:pt x="1380585" y="181941"/>
                  <a:pt x="1699573" y="181941"/>
                </a:cubicBezTo>
                <a:cubicBezTo>
                  <a:pt x="1702092" y="181941"/>
                  <a:pt x="1704688" y="182263"/>
                  <a:pt x="1707132" y="181789"/>
                </a:cubicBezTo>
                <a:cubicBezTo>
                  <a:pt x="1747808" y="173928"/>
                  <a:pt x="1777155" y="151176"/>
                  <a:pt x="1796934" y="114843"/>
                </a:cubicBezTo>
                <a:cubicBezTo>
                  <a:pt x="1809874" y="91068"/>
                  <a:pt x="1812432" y="65456"/>
                  <a:pt x="1813569" y="39295"/>
                </a:cubicBezTo>
                <a:cubicBezTo>
                  <a:pt x="1814212" y="24500"/>
                  <a:pt x="1819082" y="7735"/>
                  <a:pt x="1835924" y="3510"/>
                </a:cubicBezTo>
                <a:cubicBezTo>
                  <a:pt x="1843957" y="1502"/>
                  <a:pt x="1852445" y="252"/>
                  <a:pt x="1860705" y="290"/>
                </a:cubicBezTo>
                <a:cubicBezTo>
                  <a:pt x="1924627" y="650"/>
                  <a:pt x="1988569" y="1616"/>
                  <a:pt x="2052491" y="1938"/>
                </a:cubicBezTo>
                <a:cubicBezTo>
                  <a:pt x="2090723" y="2146"/>
                  <a:pt x="2128823" y="2412"/>
                  <a:pt x="2166885" y="7432"/>
                </a:cubicBezTo>
                <a:cubicBezTo>
                  <a:pt x="2199358" y="11713"/>
                  <a:pt x="2230731" y="19215"/>
                  <a:pt x="2260192" y="33328"/>
                </a:cubicBezTo>
                <a:cubicBezTo>
                  <a:pt x="2297875" y="51381"/>
                  <a:pt x="2331389" y="75136"/>
                  <a:pt x="2357913" y="108061"/>
                </a:cubicBezTo>
                <a:cubicBezTo>
                  <a:pt x="2378279" y="133332"/>
                  <a:pt x="2394536" y="160838"/>
                  <a:pt x="2406225" y="191148"/>
                </a:cubicBezTo>
                <a:cubicBezTo>
                  <a:pt x="2422063" y="232274"/>
                  <a:pt x="2425757" y="275561"/>
                  <a:pt x="2428561" y="318847"/>
                </a:cubicBezTo>
                <a:cubicBezTo>
                  <a:pt x="2430532" y="349252"/>
                  <a:pt x="2430627" y="379809"/>
                  <a:pt x="2430627" y="410308"/>
                </a:cubicBezTo>
                <a:cubicBezTo>
                  <a:pt x="2430721" y="1554394"/>
                  <a:pt x="2430854" y="2698481"/>
                  <a:pt x="2430627" y="3842568"/>
                </a:cubicBezTo>
                <a:cubicBezTo>
                  <a:pt x="2430551" y="4190241"/>
                  <a:pt x="2429414" y="4537934"/>
                  <a:pt x="2428865" y="4885609"/>
                </a:cubicBezTo>
                <a:cubicBezTo>
                  <a:pt x="2428808" y="4922587"/>
                  <a:pt x="2428240" y="4959451"/>
                  <a:pt x="2423427" y="4996258"/>
                </a:cubicBezTo>
                <a:cubicBezTo>
                  <a:pt x="2419108" y="5029373"/>
                  <a:pt x="2411378" y="5061217"/>
                  <a:pt x="2396885" y="5091299"/>
                </a:cubicBezTo>
                <a:cubicBezTo>
                  <a:pt x="2378848" y="5128732"/>
                  <a:pt x="2355185" y="5161865"/>
                  <a:pt x="2322561" y="5188178"/>
                </a:cubicBezTo>
                <a:cubicBezTo>
                  <a:pt x="2297306" y="5208523"/>
                  <a:pt x="2269816" y="5224834"/>
                  <a:pt x="2239428" y="5236332"/>
                </a:cubicBezTo>
                <a:cubicBezTo>
                  <a:pt x="2195512" y="5252946"/>
                  <a:pt x="2149474" y="5256470"/>
                  <a:pt x="2103266" y="5258762"/>
                </a:cubicBezTo>
                <a:cubicBezTo>
                  <a:pt x="2087219" y="5259557"/>
                  <a:pt x="2071096" y="5258800"/>
                  <a:pt x="2054993" y="5258970"/>
                </a:cubicBezTo>
                <a:cubicBezTo>
                  <a:pt x="2052131" y="5259009"/>
                  <a:pt x="2049271" y="5260145"/>
                  <a:pt x="2046409" y="5260770"/>
                </a:cubicBezTo>
                <a:lnTo>
                  <a:pt x="384293" y="5260770"/>
                </a:lnTo>
                <a:cubicBezTo>
                  <a:pt x="382701" y="5260145"/>
                  <a:pt x="381091" y="5258951"/>
                  <a:pt x="379499" y="5258970"/>
                </a:cubicBezTo>
                <a:cubicBezTo>
                  <a:pt x="340661" y="5259178"/>
                  <a:pt x="301917" y="5258535"/>
                  <a:pt x="263268" y="5253420"/>
                </a:cubicBezTo>
                <a:cubicBezTo>
                  <a:pt x="230834" y="5249120"/>
                  <a:pt x="199535" y="5241504"/>
                  <a:pt x="170075" y="5227334"/>
                </a:cubicBezTo>
                <a:cubicBezTo>
                  <a:pt x="132411" y="5209205"/>
                  <a:pt x="98972" y="5185412"/>
                  <a:pt x="72486" y="5152525"/>
                </a:cubicBezTo>
                <a:cubicBezTo>
                  <a:pt x="52347" y="5127500"/>
                  <a:pt x="36054" y="5100298"/>
                  <a:pt x="24630" y="5070272"/>
                </a:cubicBezTo>
                <a:cubicBezTo>
                  <a:pt x="7957" y="5026436"/>
                  <a:pt x="4320" y="4980365"/>
                  <a:pt x="2028" y="4934161"/>
                </a:cubicBezTo>
                <a:cubicBezTo>
                  <a:pt x="1213" y="4917794"/>
                  <a:pt x="1989" y="4901351"/>
                  <a:pt x="1819" y="4884945"/>
                </a:cubicBezTo>
                <a:cubicBezTo>
                  <a:pt x="1781" y="4882085"/>
                  <a:pt x="645" y="4879224"/>
                  <a:pt x="19" y="4876364"/>
                </a:cubicBezTo>
                <a:lnTo>
                  <a:pt x="0" y="4876383"/>
                </a:lnTo>
                <a:cubicBezTo>
                  <a:pt x="0" y="3379109"/>
                  <a:pt x="0" y="1881818"/>
                  <a:pt x="0" y="384544"/>
                </a:cubicBezTo>
                <a:cubicBezTo>
                  <a:pt x="625" y="382953"/>
                  <a:pt x="1819" y="381362"/>
                  <a:pt x="1800" y="379770"/>
                </a:cubicBezTo>
                <a:cubicBezTo>
                  <a:pt x="1573" y="340898"/>
                  <a:pt x="2217" y="302120"/>
                  <a:pt x="7370" y="263456"/>
                </a:cubicBezTo>
                <a:cubicBezTo>
                  <a:pt x="11747" y="230703"/>
                  <a:pt x="19495" y="199161"/>
                  <a:pt x="33931" y="169382"/>
                </a:cubicBezTo>
                <a:cubicBezTo>
                  <a:pt x="51930" y="132289"/>
                  <a:pt x="75309" y="99384"/>
                  <a:pt x="107630" y="73204"/>
                </a:cubicBezTo>
                <a:cubicBezTo>
                  <a:pt x="133093" y="52594"/>
                  <a:pt x="160849" y="36264"/>
                  <a:pt x="191502" y="24500"/>
                </a:cubicBezTo>
                <a:cubicBezTo>
                  <a:pt x="232690" y="8682"/>
                  <a:pt x="275924" y="4363"/>
                  <a:pt x="319196" y="2412"/>
                </a:cubicBezTo>
                <a:cubicBezTo>
                  <a:pt x="369497" y="138"/>
                  <a:pt x="419911" y="612"/>
                  <a:pt x="470268" y="176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262416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Увеличенный 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87E48A-D9FF-C15F-3558-AE491B4E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00" y="335858"/>
            <a:ext cx="4496788" cy="8486219"/>
          </a:xfrm>
          <a:prstGeom prst="rect">
            <a:avLst/>
          </a:prstGeo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A3E2CB-F40A-E1B0-DDDD-40B46CEBB44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65328" y="860766"/>
            <a:ext cx="3441003" cy="7447211"/>
          </a:xfrm>
          <a:custGeom>
            <a:avLst/>
            <a:gdLst>
              <a:gd name="connsiteX0" fmla="*/ 470268 w 2430752"/>
              <a:gd name="connsiteY0" fmla="*/ 176 h 5260770"/>
              <a:gd name="connsiteX1" fmla="*/ 565868 w 2430752"/>
              <a:gd name="connsiteY1" fmla="*/ 214 h 5260770"/>
              <a:gd name="connsiteX2" fmla="*/ 591955 w 2430752"/>
              <a:gd name="connsiteY2" fmla="*/ 2298 h 5260770"/>
              <a:gd name="connsiteX3" fmla="*/ 616339 w 2430752"/>
              <a:gd name="connsiteY3" fmla="*/ 23306 h 5260770"/>
              <a:gd name="connsiteX4" fmla="*/ 620696 w 2430752"/>
              <a:gd name="connsiteY4" fmla="*/ 54525 h 5260770"/>
              <a:gd name="connsiteX5" fmla="*/ 649702 w 2430752"/>
              <a:gd name="connsiteY5" fmla="*/ 136060 h 5260770"/>
              <a:gd name="connsiteX6" fmla="*/ 742630 w 2430752"/>
              <a:gd name="connsiteY6" fmla="*/ 181467 h 5260770"/>
              <a:gd name="connsiteX7" fmla="*/ 1699573 w 2430752"/>
              <a:gd name="connsiteY7" fmla="*/ 181941 h 5260770"/>
              <a:gd name="connsiteX8" fmla="*/ 1707132 w 2430752"/>
              <a:gd name="connsiteY8" fmla="*/ 181789 h 5260770"/>
              <a:gd name="connsiteX9" fmla="*/ 1796934 w 2430752"/>
              <a:gd name="connsiteY9" fmla="*/ 114843 h 5260770"/>
              <a:gd name="connsiteX10" fmla="*/ 1813569 w 2430752"/>
              <a:gd name="connsiteY10" fmla="*/ 39295 h 5260770"/>
              <a:gd name="connsiteX11" fmla="*/ 1835924 w 2430752"/>
              <a:gd name="connsiteY11" fmla="*/ 3510 h 5260770"/>
              <a:gd name="connsiteX12" fmla="*/ 1860705 w 2430752"/>
              <a:gd name="connsiteY12" fmla="*/ 290 h 5260770"/>
              <a:gd name="connsiteX13" fmla="*/ 2052491 w 2430752"/>
              <a:gd name="connsiteY13" fmla="*/ 1938 h 5260770"/>
              <a:gd name="connsiteX14" fmla="*/ 2166885 w 2430752"/>
              <a:gd name="connsiteY14" fmla="*/ 7432 h 5260770"/>
              <a:gd name="connsiteX15" fmla="*/ 2260192 w 2430752"/>
              <a:gd name="connsiteY15" fmla="*/ 33328 h 5260770"/>
              <a:gd name="connsiteX16" fmla="*/ 2357913 w 2430752"/>
              <a:gd name="connsiteY16" fmla="*/ 108061 h 5260770"/>
              <a:gd name="connsiteX17" fmla="*/ 2406225 w 2430752"/>
              <a:gd name="connsiteY17" fmla="*/ 191148 h 5260770"/>
              <a:gd name="connsiteX18" fmla="*/ 2428561 w 2430752"/>
              <a:gd name="connsiteY18" fmla="*/ 318847 h 5260770"/>
              <a:gd name="connsiteX19" fmla="*/ 2430627 w 2430752"/>
              <a:gd name="connsiteY19" fmla="*/ 410308 h 5260770"/>
              <a:gd name="connsiteX20" fmla="*/ 2430627 w 2430752"/>
              <a:gd name="connsiteY20" fmla="*/ 3842568 h 5260770"/>
              <a:gd name="connsiteX21" fmla="*/ 2428865 w 2430752"/>
              <a:gd name="connsiteY21" fmla="*/ 4885609 h 5260770"/>
              <a:gd name="connsiteX22" fmla="*/ 2423427 w 2430752"/>
              <a:gd name="connsiteY22" fmla="*/ 4996258 h 5260770"/>
              <a:gd name="connsiteX23" fmla="*/ 2396885 w 2430752"/>
              <a:gd name="connsiteY23" fmla="*/ 5091299 h 5260770"/>
              <a:gd name="connsiteX24" fmla="*/ 2322561 w 2430752"/>
              <a:gd name="connsiteY24" fmla="*/ 5188178 h 5260770"/>
              <a:gd name="connsiteX25" fmla="*/ 2239428 w 2430752"/>
              <a:gd name="connsiteY25" fmla="*/ 5236332 h 5260770"/>
              <a:gd name="connsiteX26" fmla="*/ 2103266 w 2430752"/>
              <a:gd name="connsiteY26" fmla="*/ 5258762 h 5260770"/>
              <a:gd name="connsiteX27" fmla="*/ 2054993 w 2430752"/>
              <a:gd name="connsiteY27" fmla="*/ 5258970 h 5260770"/>
              <a:gd name="connsiteX28" fmla="*/ 2046409 w 2430752"/>
              <a:gd name="connsiteY28" fmla="*/ 5260770 h 5260770"/>
              <a:gd name="connsiteX29" fmla="*/ 384293 w 2430752"/>
              <a:gd name="connsiteY29" fmla="*/ 5260770 h 5260770"/>
              <a:gd name="connsiteX30" fmla="*/ 379499 w 2430752"/>
              <a:gd name="connsiteY30" fmla="*/ 5258970 h 5260770"/>
              <a:gd name="connsiteX31" fmla="*/ 263268 w 2430752"/>
              <a:gd name="connsiteY31" fmla="*/ 5253420 h 5260770"/>
              <a:gd name="connsiteX32" fmla="*/ 170075 w 2430752"/>
              <a:gd name="connsiteY32" fmla="*/ 5227334 h 5260770"/>
              <a:gd name="connsiteX33" fmla="*/ 72486 w 2430752"/>
              <a:gd name="connsiteY33" fmla="*/ 5152525 h 5260770"/>
              <a:gd name="connsiteX34" fmla="*/ 24630 w 2430752"/>
              <a:gd name="connsiteY34" fmla="*/ 5070272 h 5260770"/>
              <a:gd name="connsiteX35" fmla="*/ 2028 w 2430752"/>
              <a:gd name="connsiteY35" fmla="*/ 4934161 h 5260770"/>
              <a:gd name="connsiteX36" fmla="*/ 1819 w 2430752"/>
              <a:gd name="connsiteY36" fmla="*/ 4884945 h 5260770"/>
              <a:gd name="connsiteX37" fmla="*/ 19 w 2430752"/>
              <a:gd name="connsiteY37" fmla="*/ 4876364 h 5260770"/>
              <a:gd name="connsiteX38" fmla="*/ 0 w 2430752"/>
              <a:gd name="connsiteY38" fmla="*/ 4876383 h 5260770"/>
              <a:gd name="connsiteX39" fmla="*/ 0 w 2430752"/>
              <a:gd name="connsiteY39" fmla="*/ 384544 h 5260770"/>
              <a:gd name="connsiteX40" fmla="*/ 1800 w 2430752"/>
              <a:gd name="connsiteY40" fmla="*/ 379770 h 5260770"/>
              <a:gd name="connsiteX41" fmla="*/ 7370 w 2430752"/>
              <a:gd name="connsiteY41" fmla="*/ 263456 h 5260770"/>
              <a:gd name="connsiteX42" fmla="*/ 33931 w 2430752"/>
              <a:gd name="connsiteY42" fmla="*/ 169382 h 5260770"/>
              <a:gd name="connsiteX43" fmla="*/ 107630 w 2430752"/>
              <a:gd name="connsiteY43" fmla="*/ 73204 h 5260770"/>
              <a:gd name="connsiteX44" fmla="*/ 191502 w 2430752"/>
              <a:gd name="connsiteY44" fmla="*/ 24500 h 5260770"/>
              <a:gd name="connsiteX45" fmla="*/ 319196 w 2430752"/>
              <a:gd name="connsiteY45" fmla="*/ 2412 h 5260770"/>
              <a:gd name="connsiteX46" fmla="*/ 470268 w 2430752"/>
              <a:gd name="connsiteY46" fmla="*/ 176 h 52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30752" h="5260770">
                <a:moveTo>
                  <a:pt x="470268" y="176"/>
                </a:moveTo>
                <a:cubicBezTo>
                  <a:pt x="502134" y="-108"/>
                  <a:pt x="534001" y="-13"/>
                  <a:pt x="565868" y="214"/>
                </a:cubicBezTo>
                <a:cubicBezTo>
                  <a:pt x="574583" y="271"/>
                  <a:pt x="583430" y="650"/>
                  <a:pt x="591955" y="2298"/>
                </a:cubicBezTo>
                <a:cubicBezTo>
                  <a:pt x="603739" y="4571"/>
                  <a:pt x="613648" y="10462"/>
                  <a:pt x="616339" y="23306"/>
                </a:cubicBezTo>
                <a:cubicBezTo>
                  <a:pt x="618498" y="33574"/>
                  <a:pt x="620658" y="44107"/>
                  <a:pt x="620696" y="54525"/>
                </a:cubicBezTo>
                <a:cubicBezTo>
                  <a:pt x="620791" y="85290"/>
                  <a:pt x="630510" y="112172"/>
                  <a:pt x="649702" y="136060"/>
                </a:cubicBezTo>
                <a:cubicBezTo>
                  <a:pt x="673649" y="165858"/>
                  <a:pt x="705875" y="181373"/>
                  <a:pt x="742630" y="181467"/>
                </a:cubicBezTo>
                <a:cubicBezTo>
                  <a:pt x="1061617" y="182282"/>
                  <a:pt x="1380585" y="181941"/>
                  <a:pt x="1699573" y="181941"/>
                </a:cubicBezTo>
                <a:cubicBezTo>
                  <a:pt x="1702092" y="181941"/>
                  <a:pt x="1704688" y="182263"/>
                  <a:pt x="1707132" y="181789"/>
                </a:cubicBezTo>
                <a:cubicBezTo>
                  <a:pt x="1747808" y="173928"/>
                  <a:pt x="1777155" y="151176"/>
                  <a:pt x="1796934" y="114843"/>
                </a:cubicBezTo>
                <a:cubicBezTo>
                  <a:pt x="1809874" y="91068"/>
                  <a:pt x="1812432" y="65456"/>
                  <a:pt x="1813569" y="39295"/>
                </a:cubicBezTo>
                <a:cubicBezTo>
                  <a:pt x="1814212" y="24500"/>
                  <a:pt x="1819082" y="7735"/>
                  <a:pt x="1835924" y="3510"/>
                </a:cubicBezTo>
                <a:cubicBezTo>
                  <a:pt x="1843957" y="1502"/>
                  <a:pt x="1852445" y="252"/>
                  <a:pt x="1860705" y="290"/>
                </a:cubicBezTo>
                <a:cubicBezTo>
                  <a:pt x="1924627" y="650"/>
                  <a:pt x="1988569" y="1616"/>
                  <a:pt x="2052491" y="1938"/>
                </a:cubicBezTo>
                <a:cubicBezTo>
                  <a:pt x="2090723" y="2146"/>
                  <a:pt x="2128823" y="2412"/>
                  <a:pt x="2166885" y="7432"/>
                </a:cubicBezTo>
                <a:cubicBezTo>
                  <a:pt x="2199358" y="11713"/>
                  <a:pt x="2230731" y="19215"/>
                  <a:pt x="2260192" y="33328"/>
                </a:cubicBezTo>
                <a:cubicBezTo>
                  <a:pt x="2297875" y="51381"/>
                  <a:pt x="2331389" y="75136"/>
                  <a:pt x="2357913" y="108061"/>
                </a:cubicBezTo>
                <a:cubicBezTo>
                  <a:pt x="2378279" y="133332"/>
                  <a:pt x="2394536" y="160838"/>
                  <a:pt x="2406225" y="191148"/>
                </a:cubicBezTo>
                <a:cubicBezTo>
                  <a:pt x="2422063" y="232274"/>
                  <a:pt x="2425757" y="275561"/>
                  <a:pt x="2428561" y="318847"/>
                </a:cubicBezTo>
                <a:cubicBezTo>
                  <a:pt x="2430532" y="349252"/>
                  <a:pt x="2430627" y="379809"/>
                  <a:pt x="2430627" y="410308"/>
                </a:cubicBezTo>
                <a:cubicBezTo>
                  <a:pt x="2430721" y="1554394"/>
                  <a:pt x="2430854" y="2698481"/>
                  <a:pt x="2430627" y="3842568"/>
                </a:cubicBezTo>
                <a:cubicBezTo>
                  <a:pt x="2430551" y="4190241"/>
                  <a:pt x="2429414" y="4537934"/>
                  <a:pt x="2428865" y="4885609"/>
                </a:cubicBezTo>
                <a:cubicBezTo>
                  <a:pt x="2428808" y="4922587"/>
                  <a:pt x="2428240" y="4959451"/>
                  <a:pt x="2423427" y="4996258"/>
                </a:cubicBezTo>
                <a:cubicBezTo>
                  <a:pt x="2419108" y="5029373"/>
                  <a:pt x="2411378" y="5061217"/>
                  <a:pt x="2396885" y="5091299"/>
                </a:cubicBezTo>
                <a:cubicBezTo>
                  <a:pt x="2378848" y="5128732"/>
                  <a:pt x="2355185" y="5161865"/>
                  <a:pt x="2322561" y="5188178"/>
                </a:cubicBezTo>
                <a:cubicBezTo>
                  <a:pt x="2297306" y="5208523"/>
                  <a:pt x="2269816" y="5224834"/>
                  <a:pt x="2239428" y="5236332"/>
                </a:cubicBezTo>
                <a:cubicBezTo>
                  <a:pt x="2195512" y="5252946"/>
                  <a:pt x="2149474" y="5256470"/>
                  <a:pt x="2103266" y="5258762"/>
                </a:cubicBezTo>
                <a:cubicBezTo>
                  <a:pt x="2087219" y="5259557"/>
                  <a:pt x="2071096" y="5258800"/>
                  <a:pt x="2054993" y="5258970"/>
                </a:cubicBezTo>
                <a:cubicBezTo>
                  <a:pt x="2052131" y="5259009"/>
                  <a:pt x="2049271" y="5260145"/>
                  <a:pt x="2046409" y="5260770"/>
                </a:cubicBezTo>
                <a:lnTo>
                  <a:pt x="384293" y="5260770"/>
                </a:lnTo>
                <a:cubicBezTo>
                  <a:pt x="382701" y="5260145"/>
                  <a:pt x="381091" y="5258951"/>
                  <a:pt x="379499" y="5258970"/>
                </a:cubicBezTo>
                <a:cubicBezTo>
                  <a:pt x="340661" y="5259178"/>
                  <a:pt x="301917" y="5258535"/>
                  <a:pt x="263268" y="5253420"/>
                </a:cubicBezTo>
                <a:cubicBezTo>
                  <a:pt x="230834" y="5249120"/>
                  <a:pt x="199535" y="5241504"/>
                  <a:pt x="170075" y="5227334"/>
                </a:cubicBezTo>
                <a:cubicBezTo>
                  <a:pt x="132411" y="5209205"/>
                  <a:pt x="98972" y="5185412"/>
                  <a:pt x="72486" y="5152525"/>
                </a:cubicBezTo>
                <a:cubicBezTo>
                  <a:pt x="52347" y="5127500"/>
                  <a:pt x="36054" y="5100298"/>
                  <a:pt x="24630" y="5070272"/>
                </a:cubicBezTo>
                <a:cubicBezTo>
                  <a:pt x="7957" y="5026436"/>
                  <a:pt x="4320" y="4980365"/>
                  <a:pt x="2028" y="4934161"/>
                </a:cubicBezTo>
                <a:cubicBezTo>
                  <a:pt x="1213" y="4917794"/>
                  <a:pt x="1989" y="4901351"/>
                  <a:pt x="1819" y="4884945"/>
                </a:cubicBezTo>
                <a:cubicBezTo>
                  <a:pt x="1781" y="4882085"/>
                  <a:pt x="645" y="4879224"/>
                  <a:pt x="19" y="4876364"/>
                </a:cubicBezTo>
                <a:lnTo>
                  <a:pt x="0" y="4876383"/>
                </a:lnTo>
                <a:cubicBezTo>
                  <a:pt x="0" y="3379109"/>
                  <a:pt x="0" y="1881818"/>
                  <a:pt x="0" y="384544"/>
                </a:cubicBezTo>
                <a:cubicBezTo>
                  <a:pt x="625" y="382953"/>
                  <a:pt x="1819" y="381362"/>
                  <a:pt x="1800" y="379770"/>
                </a:cubicBezTo>
                <a:cubicBezTo>
                  <a:pt x="1573" y="340898"/>
                  <a:pt x="2217" y="302120"/>
                  <a:pt x="7370" y="263456"/>
                </a:cubicBezTo>
                <a:cubicBezTo>
                  <a:pt x="11747" y="230703"/>
                  <a:pt x="19495" y="199161"/>
                  <a:pt x="33931" y="169382"/>
                </a:cubicBezTo>
                <a:cubicBezTo>
                  <a:pt x="51930" y="132289"/>
                  <a:pt x="75309" y="99384"/>
                  <a:pt x="107630" y="73204"/>
                </a:cubicBezTo>
                <a:cubicBezTo>
                  <a:pt x="133093" y="52594"/>
                  <a:pt x="160849" y="36264"/>
                  <a:pt x="191502" y="24500"/>
                </a:cubicBezTo>
                <a:cubicBezTo>
                  <a:pt x="232690" y="8682"/>
                  <a:pt x="275924" y="4363"/>
                  <a:pt x="319196" y="2412"/>
                </a:cubicBezTo>
                <a:cubicBezTo>
                  <a:pt x="369497" y="138"/>
                  <a:pt x="419911" y="612"/>
                  <a:pt x="470268" y="176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B9873513-A87A-5248-9EE5-22477683A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888F5E9-30EC-364E-8110-24F16FB93E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5424486" cy="41448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8F56B56D-4B01-084B-A800-36DCED101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2448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418243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криншот (16: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2">
            <a:extLst>
              <a:ext uri="{FF2B5EF4-FFF2-40B4-BE49-F238E27FC236}">
                <a16:creationId xmlns:a16="http://schemas.microsoft.com/office/drawing/2014/main" id="{FD2A22B0-09D2-7D4E-AADD-ED8BB34AC9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71080" y="2083205"/>
            <a:ext cx="5866489" cy="3599614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C946BF-0D2D-B445-9F9C-2DC7351B94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6900" y="1773238"/>
            <a:ext cx="5868988" cy="309967"/>
          </a:xfrm>
          <a:prstGeom prst="rect">
            <a:avLst/>
          </a:prstGeom>
        </p:spPr>
      </p:pic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66F50713-9831-0B41-9CD2-5CFB1B79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46421F3-2599-7248-8343-9198B0A539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177323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D13C7EE6-39CD-7540-8356-4DFD11AD7A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68554" cy="679450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773426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6B939B2E-B6BB-D04B-8511-1F5FCBD358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692150"/>
            <a:ext cx="5437187" cy="5508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D818D37-95CD-A54D-A873-58443763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FE5B93B5-05A2-2544-8F22-44097F5E2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0C9B590D-4781-8D49-93CD-C4866F089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22015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C33ADE9E-ECB7-1F4A-B46F-CAD9E158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4" y="167981"/>
            <a:ext cx="4663017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03906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0171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4351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23278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692151"/>
            <a:ext cx="5437188" cy="418217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7CF3EB50-A7E7-6C46-A2E6-243B30897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147214"/>
            <a:ext cx="5449888" cy="3528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Заголовок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4567ABE6-665B-9A42-BA9A-9F11583EB5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5553075"/>
            <a:ext cx="5449888" cy="684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SF Pro Text Light" pitchFamily="2" charset="0"/>
              </a:defRPr>
            </a:lvl1pPr>
          </a:lstStyle>
          <a:p>
            <a:pPr lvl="0"/>
            <a:r>
              <a:rPr lang="ru-RU" dirty="0"/>
              <a:t>Кратко сформулируйте главную мысль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B1EB5948-9BFD-2F46-B73E-B5E2C777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7AFCF1EF-72D2-5E40-B289-9BC8691CA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1C268A2-11C7-314A-802D-ADB67A88E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97817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Титульный слайд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FC759CC-1CE0-0ECB-636A-38777513651B}"/>
              </a:ext>
            </a:extLst>
          </p:cNvPr>
          <p:cNvGrpSpPr/>
          <p:nvPr/>
        </p:nvGrpSpPr>
        <p:grpSpPr>
          <a:xfrm>
            <a:off x="7066328" y="0"/>
            <a:ext cx="5103281" cy="6858000"/>
            <a:chOff x="13297154" y="-2797570"/>
            <a:chExt cx="2934215" cy="3943120"/>
          </a:xfrm>
          <a:solidFill>
            <a:schemeClr val="accent4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17D0AE3-958C-123B-A53F-7A6B906FB52D}"/>
                </a:ext>
              </a:extLst>
            </p:cNvPr>
            <p:cNvSpPr/>
            <p:nvPr/>
          </p:nvSpPr>
          <p:spPr>
            <a:xfrm>
              <a:off x="13297154" y="-2797533"/>
              <a:ext cx="856878" cy="985643"/>
            </a:xfrm>
            <a:custGeom>
              <a:avLst/>
              <a:gdLst>
                <a:gd name="connsiteX0" fmla="*/ 590265 w 856878"/>
                <a:gd name="connsiteY0" fmla="*/ 0 h 985643"/>
                <a:gd name="connsiteX1" fmla="*/ 0 w 856878"/>
                <a:gd name="connsiteY1" fmla="*/ 985644 h 985643"/>
                <a:gd name="connsiteX2" fmla="*/ 383751 w 856878"/>
                <a:gd name="connsiteY2" fmla="*/ 985644 h 985643"/>
                <a:gd name="connsiteX3" fmla="*/ 856879 w 856878"/>
                <a:gd name="connsiteY3" fmla="*/ 0 h 985643"/>
                <a:gd name="connsiteX4" fmla="*/ 590265 w 856878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3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0734BE0-81FD-8C4B-0101-377442737582}"/>
                </a:ext>
              </a:extLst>
            </p:cNvPr>
            <p:cNvSpPr/>
            <p:nvPr/>
          </p:nvSpPr>
          <p:spPr>
            <a:xfrm>
              <a:off x="13297154" y="-1811708"/>
              <a:ext cx="856878" cy="985645"/>
            </a:xfrm>
            <a:custGeom>
              <a:avLst/>
              <a:gdLst>
                <a:gd name="connsiteX0" fmla="*/ 590265 w 856878"/>
                <a:gd name="connsiteY0" fmla="*/ 0 h 985645"/>
                <a:gd name="connsiteX1" fmla="*/ 0 w 856878"/>
                <a:gd name="connsiteY1" fmla="*/ 985645 h 985645"/>
                <a:gd name="connsiteX2" fmla="*/ 383751 w 856878"/>
                <a:gd name="connsiteY2" fmla="*/ 985645 h 985645"/>
                <a:gd name="connsiteX3" fmla="*/ 856879 w 856878"/>
                <a:gd name="connsiteY3" fmla="*/ 0 h 985645"/>
                <a:gd name="connsiteX4" fmla="*/ 590265 w 856878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5C015D-07E9-6E0E-424E-8A6EC657052B}"/>
                </a:ext>
              </a:extLst>
            </p:cNvPr>
            <p:cNvSpPr/>
            <p:nvPr/>
          </p:nvSpPr>
          <p:spPr>
            <a:xfrm>
              <a:off x="13297154" y="-826063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0BB360F9-EB72-8467-9F42-AA0DDC5E06B9}"/>
                </a:ext>
              </a:extLst>
            </p:cNvPr>
            <p:cNvSpPr/>
            <p:nvPr/>
          </p:nvSpPr>
          <p:spPr>
            <a:xfrm>
              <a:off x="13297154" y="159905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79A6DCE-7A59-8A3F-08BB-977B01AE7AD4}"/>
                </a:ext>
              </a:extLst>
            </p:cNvPr>
            <p:cNvSpPr/>
            <p:nvPr/>
          </p:nvSpPr>
          <p:spPr>
            <a:xfrm>
              <a:off x="14335846" y="-2797533"/>
              <a:ext cx="856883" cy="985643"/>
            </a:xfrm>
            <a:custGeom>
              <a:avLst/>
              <a:gdLst>
                <a:gd name="connsiteX0" fmla="*/ 590270 w 856883"/>
                <a:gd name="connsiteY0" fmla="*/ 0 h 985643"/>
                <a:gd name="connsiteX1" fmla="*/ 0 w 856883"/>
                <a:gd name="connsiteY1" fmla="*/ 985644 h 985643"/>
                <a:gd name="connsiteX2" fmla="*/ 383749 w 856883"/>
                <a:gd name="connsiteY2" fmla="*/ 985644 h 985643"/>
                <a:gd name="connsiteX3" fmla="*/ 856884 w 856883"/>
                <a:gd name="connsiteY3" fmla="*/ 0 h 985643"/>
                <a:gd name="connsiteX4" fmla="*/ 590270 w 856883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47A1106-8386-ED87-884F-0E9354468C66}"/>
                </a:ext>
              </a:extLst>
            </p:cNvPr>
            <p:cNvSpPr/>
            <p:nvPr/>
          </p:nvSpPr>
          <p:spPr>
            <a:xfrm>
              <a:off x="15374486" y="-2797570"/>
              <a:ext cx="856883" cy="985642"/>
            </a:xfrm>
            <a:custGeom>
              <a:avLst/>
              <a:gdLst>
                <a:gd name="connsiteX0" fmla="*/ 590270 w 856883"/>
                <a:gd name="connsiteY0" fmla="*/ 0 h 985642"/>
                <a:gd name="connsiteX1" fmla="*/ 0 w 856883"/>
                <a:gd name="connsiteY1" fmla="*/ 985643 h 985642"/>
                <a:gd name="connsiteX2" fmla="*/ 383749 w 856883"/>
                <a:gd name="connsiteY2" fmla="*/ 985643 h 985642"/>
                <a:gd name="connsiteX3" fmla="*/ 856884 w 856883"/>
                <a:gd name="connsiteY3" fmla="*/ 0 h 985642"/>
                <a:gd name="connsiteX4" fmla="*/ 590270 w 856883"/>
                <a:gd name="connsiteY4" fmla="*/ 0 h 98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2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F03F3E-E2F6-4655-E0EF-610A0072FAAD}"/>
                </a:ext>
              </a:extLst>
            </p:cNvPr>
            <p:cNvSpPr/>
            <p:nvPr/>
          </p:nvSpPr>
          <p:spPr>
            <a:xfrm>
              <a:off x="14335846" y="-1811708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1BC053A9-C450-AD66-4705-2AF55E068E0F}"/>
                </a:ext>
              </a:extLst>
            </p:cNvPr>
            <p:cNvSpPr/>
            <p:nvPr/>
          </p:nvSpPr>
          <p:spPr>
            <a:xfrm>
              <a:off x="14335846" y="-826063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E0A2298-A2C1-9939-4A29-752A155C0261}"/>
                </a:ext>
              </a:extLst>
            </p:cNvPr>
            <p:cNvSpPr/>
            <p:nvPr/>
          </p:nvSpPr>
          <p:spPr>
            <a:xfrm>
              <a:off x="15374486" y="-1811746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D186331-0182-91B0-5F6F-4AA869F17769}"/>
                </a:ext>
              </a:extLst>
            </p:cNvPr>
            <p:cNvSpPr/>
            <p:nvPr/>
          </p:nvSpPr>
          <p:spPr>
            <a:xfrm>
              <a:off x="15374486" y="-826101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00098B1-BC5A-4B0D-0403-3623AC36751A}"/>
                </a:ext>
              </a:extLst>
            </p:cNvPr>
            <p:cNvSpPr/>
            <p:nvPr/>
          </p:nvSpPr>
          <p:spPr>
            <a:xfrm>
              <a:off x="14335846" y="159905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09825CD-E651-0DE1-D1D4-73D0BA47A38B}"/>
                </a:ext>
              </a:extLst>
            </p:cNvPr>
            <p:cNvSpPr/>
            <p:nvPr/>
          </p:nvSpPr>
          <p:spPr>
            <a:xfrm>
              <a:off x="15374486" y="159867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1869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08083" y="1773237"/>
            <a:ext cx="3156225" cy="3156225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7FE8B859-2299-5046-96BF-81805B7C82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0350" y="2201188"/>
            <a:ext cx="4891856" cy="1063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Напишите основную мысль</a:t>
            </a:r>
          </a:p>
        </p:txBody>
      </p:sp>
      <p:sp>
        <p:nvSpPr>
          <p:cNvPr id="9" name="Текст 34">
            <a:extLst>
              <a:ext uri="{FF2B5EF4-FFF2-40B4-BE49-F238E27FC236}">
                <a16:creationId xmlns:a16="http://schemas.microsoft.com/office/drawing/2014/main" id="{808739EF-D4B6-B847-B487-DF6967A6E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7598" y="3441164"/>
            <a:ext cx="4894515" cy="1172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SF Pro Text Light" pitchFamily="2" charset="0"/>
              </a:defRPr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marL="228600" lvl="1" indent="-228600">
              <a:buClr>
                <a:schemeClr val="tx2"/>
              </a:buClr>
            </a:pPr>
            <a:r>
              <a:rPr lang="ru-RU" dirty="0"/>
              <a:t>Уровень 2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4850B24A-5604-CA43-BD24-FD32EA3B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43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33">
            <a:extLst>
              <a:ext uri="{FF2B5EF4-FFF2-40B4-BE49-F238E27FC236}">
                <a16:creationId xmlns:a16="http://schemas.microsoft.com/office/drawing/2014/main" id="{BBAF255A-528F-DA45-AF05-D9145BE2537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49730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3" name="Рисунок 34">
            <a:extLst>
              <a:ext uri="{FF2B5EF4-FFF2-40B4-BE49-F238E27FC236}">
                <a16:creationId xmlns:a16="http://schemas.microsoft.com/office/drawing/2014/main" id="{1EDE53BF-9384-3F44-82B0-7B4197259CA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95062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4" name="Рисунок 36">
            <a:extLst>
              <a:ext uri="{FF2B5EF4-FFF2-40B4-BE49-F238E27FC236}">
                <a16:creationId xmlns:a16="http://schemas.microsoft.com/office/drawing/2014/main" id="{F503805D-CC61-4B4D-B49F-78197D7A20C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1119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5" name="Рисунок 37">
            <a:extLst>
              <a:ext uri="{FF2B5EF4-FFF2-40B4-BE49-F238E27FC236}">
                <a16:creationId xmlns:a16="http://schemas.microsoft.com/office/drawing/2014/main" id="{E93B7ABF-4CFB-FA42-9B9B-75CABB82988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2094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1" name="Рисунок 33">
            <a:extLst>
              <a:ext uri="{FF2B5EF4-FFF2-40B4-BE49-F238E27FC236}">
                <a16:creationId xmlns:a16="http://schemas.microsoft.com/office/drawing/2014/main" id="{7A427DD4-5B81-304C-919B-55BDBFB3D87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49730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2" name="Рисунок 34">
            <a:extLst>
              <a:ext uri="{FF2B5EF4-FFF2-40B4-BE49-F238E27FC236}">
                <a16:creationId xmlns:a16="http://schemas.microsoft.com/office/drawing/2014/main" id="{03E6AF83-D8AB-454C-B7B3-C87A5186172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5062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3" name="Рисунок 36">
            <a:extLst>
              <a:ext uri="{FF2B5EF4-FFF2-40B4-BE49-F238E27FC236}">
                <a16:creationId xmlns:a16="http://schemas.microsoft.com/office/drawing/2014/main" id="{13680196-7687-714E-8022-5F67BEF30A1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51119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4" name="Рисунок 37">
            <a:extLst>
              <a:ext uri="{FF2B5EF4-FFF2-40B4-BE49-F238E27FC236}">
                <a16:creationId xmlns:a16="http://schemas.microsoft.com/office/drawing/2014/main" id="{53AC095F-4507-4F45-9C37-54381333B0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112094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5" name="Рисунок 33">
            <a:extLst>
              <a:ext uri="{FF2B5EF4-FFF2-40B4-BE49-F238E27FC236}">
                <a16:creationId xmlns:a16="http://schemas.microsoft.com/office/drawing/2014/main" id="{59D5525B-D102-F14E-8C3E-AD24F02476E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349730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6" name="Рисунок 34">
            <a:extLst>
              <a:ext uri="{FF2B5EF4-FFF2-40B4-BE49-F238E27FC236}">
                <a16:creationId xmlns:a16="http://schemas.microsoft.com/office/drawing/2014/main" id="{E67FE9E2-B71C-754D-A9E1-AFAF246534D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95062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7" name="Рисунок 36">
            <a:extLst>
              <a:ext uri="{FF2B5EF4-FFF2-40B4-BE49-F238E27FC236}">
                <a16:creationId xmlns:a16="http://schemas.microsoft.com/office/drawing/2014/main" id="{18086737-6CCB-9B45-A255-FAC9F39E7F3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1119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8" name="Рисунок 37">
            <a:extLst>
              <a:ext uri="{FF2B5EF4-FFF2-40B4-BE49-F238E27FC236}">
                <a16:creationId xmlns:a16="http://schemas.microsoft.com/office/drawing/2014/main" id="{678A69C8-A077-EF40-8F97-585A2980BEA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112094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9" name="Рисунок 33">
            <a:extLst>
              <a:ext uri="{FF2B5EF4-FFF2-40B4-BE49-F238E27FC236}">
                <a16:creationId xmlns:a16="http://schemas.microsoft.com/office/drawing/2014/main" id="{E51881C8-D566-D84E-B796-2173EC5D1AE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49730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0" name="Рисунок 34">
            <a:extLst>
              <a:ext uri="{FF2B5EF4-FFF2-40B4-BE49-F238E27FC236}">
                <a16:creationId xmlns:a16="http://schemas.microsoft.com/office/drawing/2014/main" id="{0E1B4231-F022-9844-925D-6A061371AEE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95062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1" name="Рисунок 36">
            <a:extLst>
              <a:ext uri="{FF2B5EF4-FFF2-40B4-BE49-F238E27FC236}">
                <a16:creationId xmlns:a16="http://schemas.microsoft.com/office/drawing/2014/main" id="{BD94CEF0-B973-3D41-BB44-21762663155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51119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2" name="Рисунок 37">
            <a:extLst>
              <a:ext uri="{FF2B5EF4-FFF2-40B4-BE49-F238E27FC236}">
                <a16:creationId xmlns:a16="http://schemas.microsoft.com/office/drawing/2014/main" id="{1928F8B3-07EC-A04D-8249-008477FB2A1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112094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6" name="Текст 34">
            <a:extLst>
              <a:ext uri="{FF2B5EF4-FFF2-40B4-BE49-F238E27FC236}">
                <a16:creationId xmlns:a16="http://schemas.microsoft.com/office/drawing/2014/main" id="{64CD6D08-F9FF-9A44-A56F-59DCE9DF4A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1513" y="2550946"/>
            <a:ext cx="3371850" cy="368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SF Pro Text Light" pitchFamily="2" charset="0"/>
              </a:defRPr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marL="228600" lvl="1" indent="-228600">
              <a:buClr>
                <a:schemeClr val="tx2"/>
              </a:buClr>
            </a:pPr>
            <a:r>
              <a:rPr lang="ru-RU" dirty="0"/>
              <a:t>Уровень 2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B5BF75A2-2D65-E947-9AA6-56493349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  <p:sp>
        <p:nvSpPr>
          <p:cNvPr id="29" name="Заголовок 2">
            <a:extLst>
              <a:ext uri="{FF2B5EF4-FFF2-40B4-BE49-F238E27FC236}">
                <a16:creationId xmlns:a16="http://schemas.microsoft.com/office/drawing/2014/main" id="{6A07793F-F8F3-7A47-BBDB-26ADE0E1B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49"/>
            <a:ext cx="3366029" cy="170815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534866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617A05-57B0-D444-8882-A7FCC5FC028A}"/>
              </a:ext>
            </a:extLst>
          </p:cNvPr>
          <p:cNvSpPr txBox="1"/>
          <p:nvPr/>
        </p:nvSpPr>
        <p:spPr>
          <a:xfrm>
            <a:off x="3013869" y="-1049149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accent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46702" y="711409"/>
            <a:ext cx="6199186" cy="1061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1" name="Рисунок 33">
            <a:extLst>
              <a:ext uri="{FF2B5EF4-FFF2-40B4-BE49-F238E27FC236}">
                <a16:creationId xmlns:a16="http://schemas.microsoft.com/office/drawing/2014/main" id="{FBD9F727-FC09-AA44-B9B5-4ECE7511EC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1513" y="800101"/>
            <a:ext cx="3370771" cy="3371552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2592" y="4580422"/>
            <a:ext cx="3372026" cy="8882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</a:t>
            </a:r>
            <a:br>
              <a:rPr lang="en-US" dirty="0"/>
            </a:br>
            <a:r>
              <a:rPr lang="ru-RU" dirty="0"/>
              <a:t>и фамилия</a:t>
            </a:r>
            <a:endParaRPr lang="en-US" dirty="0"/>
          </a:p>
        </p:txBody>
      </p:sp>
      <p:sp>
        <p:nvSpPr>
          <p:cNvPr id="16" name="Position">
            <a:extLst>
              <a:ext uri="{FF2B5EF4-FFF2-40B4-BE49-F238E27FC236}">
                <a16:creationId xmlns:a16="http://schemas.microsoft.com/office/drawing/2014/main" id="{448EE364-91E2-BC4B-A39F-EDB604B1AD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592" y="5490168"/>
            <a:ext cx="3370771" cy="710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defRPr lang="en-US" b="0" i="0" dirty="0">
                <a:latin typeface="SF Pro Text Light" pitchFamily="2" charset="0"/>
              </a:defRPr>
            </a:lvl1pPr>
          </a:lstStyle>
          <a:p>
            <a:pPr lvl="0"/>
            <a:r>
              <a:rPr lang="ru-RU" dirty="0"/>
              <a:t>Название должности</a:t>
            </a:r>
            <a:endParaRPr lang="en-US" dirty="0"/>
          </a:p>
        </p:txBody>
      </p:sp>
      <p:sp>
        <p:nvSpPr>
          <p:cNvPr id="15" name="Body Text">
            <a:extLst>
              <a:ext uri="{FF2B5EF4-FFF2-40B4-BE49-F238E27FC236}">
                <a16:creationId xmlns:a16="http://schemas.microsoft.com/office/drawing/2014/main" id="{652868F7-DC0A-7E43-AB22-D7A2C4D81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6701" y="1983399"/>
            <a:ext cx="6194151" cy="4166098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110000"/>
              </a:lnSpc>
              <a:buNone/>
              <a:defRPr sz="1600" b="0" i="0">
                <a:latin typeface="SF Pro Text Light" pitchFamily="2" charset="0"/>
              </a:defRPr>
            </a:lvl1pPr>
            <a:lvl2pPr marL="228600" indent="-228600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55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без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9150" y="692151"/>
            <a:ext cx="8174038" cy="16096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ru-RU" sz="44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9150" y="5738829"/>
            <a:ext cx="8200516" cy="461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5" name="Body Text">
            <a:extLst>
              <a:ext uri="{FF2B5EF4-FFF2-40B4-BE49-F238E27FC236}">
                <a16:creationId xmlns:a16="http://schemas.microsoft.com/office/drawing/2014/main" id="{652868F7-DC0A-7E43-AB22-D7A2C4D81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6814" y="2459421"/>
            <a:ext cx="8174038" cy="160961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110000"/>
              </a:lnSpc>
              <a:buNone/>
              <a:defRPr sz="2400" b="0" i="0">
                <a:latin typeface="+mj-lt"/>
              </a:defRPr>
            </a:lvl1pPr>
            <a:lvl2pPr marL="228600" indent="-228600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10000"/>
              </a:lnSpc>
              <a:defRPr sz="1800">
                <a:latin typeface="+mj-lt"/>
              </a:defRPr>
            </a:lvl3pPr>
          </a:lstStyle>
          <a:p>
            <a:pPr lvl="0"/>
            <a:r>
              <a:rPr lang="ru-RU" dirty="0"/>
              <a:t>Опишите кратко идеи, </a:t>
            </a:r>
            <a:br>
              <a:rPr lang="ru-RU" dirty="0"/>
            </a:br>
            <a:r>
              <a:rPr lang="ru-RU" dirty="0"/>
              <a:t>подтверждающие основную мысль слайда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9603D-3461-EE46-98B7-7067B67CBB22}"/>
              </a:ext>
            </a:extLst>
          </p:cNvPr>
          <p:cNvSpPr txBox="1"/>
          <p:nvPr/>
        </p:nvSpPr>
        <p:spPr>
          <a:xfrm>
            <a:off x="544512" y="-1049150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accent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38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ина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TA">
            <a:extLst>
              <a:ext uri="{FF2B5EF4-FFF2-40B4-BE49-F238E27FC236}">
                <a16:creationId xmlns:a16="http://schemas.microsoft.com/office/drawing/2014/main" id="{DA96CE9B-0F6A-F443-A26C-EA507914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3" y="583317"/>
            <a:ext cx="5475287" cy="18281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54A93F3-6551-7F4E-A055-C4FC639F0214}"/>
              </a:ext>
            </a:extLst>
          </p:cNvPr>
          <p:cNvGrpSpPr/>
          <p:nvPr/>
        </p:nvGrpSpPr>
        <p:grpSpPr>
          <a:xfrm>
            <a:off x="658071" y="5503765"/>
            <a:ext cx="697010" cy="697010"/>
            <a:chOff x="658071" y="5503765"/>
            <a:chExt cx="697010" cy="697010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E8CB7B84-7F64-D442-9CE9-5E31FBB6F0D7}"/>
                </a:ext>
              </a:extLst>
            </p:cNvPr>
            <p:cNvGrpSpPr/>
            <p:nvPr/>
          </p:nvGrpSpPr>
          <p:grpSpPr>
            <a:xfrm>
              <a:off x="658071" y="5503765"/>
              <a:ext cx="697010" cy="697010"/>
              <a:chOff x="5619750" y="2952750"/>
              <a:chExt cx="952500" cy="952500"/>
            </a:xfrm>
          </p:grpSpPr>
          <p:sp>
            <p:nvSpPr>
              <p:cNvPr id="11" name="Полилиния 10">
                <a:extLst>
                  <a:ext uri="{FF2B5EF4-FFF2-40B4-BE49-F238E27FC236}">
                    <a16:creationId xmlns:a16="http://schemas.microsoft.com/office/drawing/2014/main" id="{17D6EE18-CC44-834A-8F7A-70ABA069F319}"/>
                  </a:ext>
                </a:extLst>
              </p:cNvPr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avLst/>
                <a:gdLst>
                  <a:gd name="connsiteX0" fmla="*/ 0 w 952500"/>
                  <a:gd name="connsiteY0" fmla="*/ 457200 h 952500"/>
                  <a:gd name="connsiteX1" fmla="*/ 66955 w 952500"/>
                  <a:gd name="connsiteY1" fmla="*/ 66955 h 952500"/>
                  <a:gd name="connsiteX2" fmla="*/ 457200 w 952500"/>
                  <a:gd name="connsiteY2" fmla="*/ 0 h 952500"/>
                  <a:gd name="connsiteX3" fmla="*/ 495300 w 952500"/>
                  <a:gd name="connsiteY3" fmla="*/ 0 h 952500"/>
                  <a:gd name="connsiteX4" fmla="*/ 885545 w 952500"/>
                  <a:gd name="connsiteY4" fmla="*/ 66955 h 952500"/>
                  <a:gd name="connsiteX5" fmla="*/ 952500 w 952500"/>
                  <a:gd name="connsiteY5" fmla="*/ 457200 h 952500"/>
                  <a:gd name="connsiteX6" fmla="*/ 952500 w 952500"/>
                  <a:gd name="connsiteY6" fmla="*/ 495300 h 952500"/>
                  <a:gd name="connsiteX7" fmla="*/ 885545 w 952500"/>
                  <a:gd name="connsiteY7" fmla="*/ 885545 h 952500"/>
                  <a:gd name="connsiteX8" fmla="*/ 495300 w 952500"/>
                  <a:gd name="connsiteY8" fmla="*/ 952500 h 952500"/>
                  <a:gd name="connsiteX9" fmla="*/ 457200 w 952500"/>
                  <a:gd name="connsiteY9" fmla="*/ 952500 h 952500"/>
                  <a:gd name="connsiteX10" fmla="*/ 66955 w 952500"/>
                  <a:gd name="connsiteY10" fmla="*/ 885545 h 952500"/>
                  <a:gd name="connsiteX11" fmla="*/ 0 w 952500"/>
                  <a:gd name="connsiteY11" fmla="*/ 495300 h 952500"/>
                  <a:gd name="connsiteX12" fmla="*/ 0 w 952500"/>
                  <a:gd name="connsiteY12" fmla="*/ 45720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0" h="95250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>
                <a:extLst>
                  <a:ext uri="{FF2B5EF4-FFF2-40B4-BE49-F238E27FC236}">
                    <a16:creationId xmlns:a16="http://schemas.microsoft.com/office/drawing/2014/main" id="{17EFEFBA-8BE8-6E41-B650-3166900B5082}"/>
                  </a:ext>
                </a:extLst>
              </p:cNvPr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avLst/>
                <a:gdLst>
                  <a:gd name="connsiteX0" fmla="*/ 346075 w 635397"/>
                  <a:gd name="connsiteY0" fmla="*/ 396478 h 396478"/>
                  <a:gd name="connsiteX1" fmla="*/ 0 w 635397"/>
                  <a:gd name="connsiteY1" fmla="*/ 0 h 396478"/>
                  <a:gd name="connsiteX2" fmla="*/ 108744 w 635397"/>
                  <a:gd name="connsiteY2" fmla="*/ 0 h 396478"/>
                  <a:gd name="connsiteX3" fmla="*/ 255982 w 635397"/>
                  <a:gd name="connsiteY3" fmla="*/ 274637 h 396478"/>
                  <a:gd name="connsiteX4" fmla="*/ 255982 w 635397"/>
                  <a:gd name="connsiteY4" fmla="*/ 0 h 396478"/>
                  <a:gd name="connsiteX5" fmla="*/ 358380 w 635397"/>
                  <a:gd name="connsiteY5" fmla="*/ 0 h 396478"/>
                  <a:gd name="connsiteX6" fmla="*/ 358380 w 635397"/>
                  <a:gd name="connsiteY6" fmla="*/ 156764 h 396478"/>
                  <a:gd name="connsiteX7" fmla="*/ 509185 w 635397"/>
                  <a:gd name="connsiteY7" fmla="*/ 0 h 396478"/>
                  <a:gd name="connsiteX8" fmla="*/ 611581 w 635397"/>
                  <a:gd name="connsiteY8" fmla="*/ 0 h 396478"/>
                  <a:gd name="connsiteX9" fmla="*/ 472278 w 635397"/>
                  <a:gd name="connsiteY9" fmla="*/ 197643 h 396478"/>
                  <a:gd name="connsiteX10" fmla="*/ 635398 w 635397"/>
                  <a:gd name="connsiteY10" fmla="*/ 396478 h 396478"/>
                  <a:gd name="connsiteX11" fmla="*/ 522682 w 635397"/>
                  <a:gd name="connsiteY11" fmla="*/ 396478 h 396478"/>
                  <a:gd name="connsiteX12" fmla="*/ 358380 w 635397"/>
                  <a:gd name="connsiteY12" fmla="*/ 254793 h 396478"/>
                  <a:gd name="connsiteX13" fmla="*/ 358380 w 635397"/>
                  <a:gd name="connsiteY13" fmla="*/ 396478 h 396478"/>
                  <a:gd name="connsiteX14" fmla="*/ 346075 w 635397"/>
                  <a:gd name="connsiteY14" fmla="*/ 396478 h 39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35397" h="396478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DDAC27C6-45F4-8F49-99EE-2FF652395C62}"/>
                </a:ext>
              </a:extLst>
            </p:cNvPr>
            <p:cNvSpPr/>
            <p:nvPr/>
          </p:nvSpPr>
          <p:spPr>
            <a:xfrm>
              <a:off x="775543" y="5715464"/>
              <a:ext cx="463247" cy="290797"/>
            </a:xfrm>
            <a:custGeom>
              <a:avLst/>
              <a:gdLst>
                <a:gd name="connsiteX0" fmla="*/ 145891 w 861139"/>
                <a:gd name="connsiteY0" fmla="*/ 17950 h 540569"/>
                <a:gd name="connsiteX1" fmla="*/ 142940 w 861139"/>
                <a:gd name="connsiteY1" fmla="*/ 4425 h 540569"/>
                <a:gd name="connsiteX2" fmla="*/ 140181 w 861139"/>
                <a:gd name="connsiteY2" fmla="*/ 1853 h 540569"/>
                <a:gd name="connsiteX3" fmla="*/ 126857 w 861139"/>
                <a:gd name="connsiteY3" fmla="*/ 234 h 540569"/>
                <a:gd name="connsiteX4" fmla="*/ 17126 w 861139"/>
                <a:gd name="connsiteY4" fmla="*/ 233 h 540569"/>
                <a:gd name="connsiteX5" fmla="*/ 3612 w 861139"/>
                <a:gd name="connsiteY5" fmla="*/ 2043 h 540569"/>
                <a:gd name="connsiteX6" fmla="*/ 1043 w 861139"/>
                <a:gd name="connsiteY6" fmla="*/ 4901 h 540569"/>
                <a:gd name="connsiteX7" fmla="*/ 1043 w 861139"/>
                <a:gd name="connsiteY7" fmla="*/ 18807 h 540569"/>
                <a:gd name="connsiteX8" fmla="*/ 473369 w 861139"/>
                <a:gd name="connsiteY8" fmla="*/ 540015 h 540569"/>
                <a:gd name="connsiteX9" fmla="*/ 485741 w 861139"/>
                <a:gd name="connsiteY9" fmla="*/ 538396 h 540569"/>
                <a:gd name="connsiteX10" fmla="*/ 488216 w 861139"/>
                <a:gd name="connsiteY10" fmla="*/ 535919 h 540569"/>
                <a:gd name="connsiteX11" fmla="*/ 489929 w 861139"/>
                <a:gd name="connsiteY11" fmla="*/ 523442 h 540569"/>
                <a:gd name="connsiteX12" fmla="*/ 489929 w 861139"/>
                <a:gd name="connsiteY12" fmla="*/ 346086 h 540569"/>
                <a:gd name="connsiteX13" fmla="*/ 708819 w 861139"/>
                <a:gd name="connsiteY13" fmla="*/ 526109 h 540569"/>
                <a:gd name="connsiteX14" fmla="*/ 714053 w 861139"/>
                <a:gd name="connsiteY14" fmla="*/ 537444 h 540569"/>
                <a:gd name="connsiteX15" fmla="*/ 716623 w 861139"/>
                <a:gd name="connsiteY15" fmla="*/ 539253 h 540569"/>
                <a:gd name="connsiteX16" fmla="*/ 728329 w 861139"/>
                <a:gd name="connsiteY16" fmla="*/ 540396 h 540569"/>
                <a:gd name="connsiteX17" fmla="*/ 842532 w 861139"/>
                <a:gd name="connsiteY17" fmla="*/ 540396 h 540569"/>
                <a:gd name="connsiteX18" fmla="*/ 858140 w 861139"/>
                <a:gd name="connsiteY18" fmla="*/ 538110 h 540569"/>
                <a:gd name="connsiteX19" fmla="*/ 860615 w 861139"/>
                <a:gd name="connsiteY19" fmla="*/ 534681 h 540569"/>
                <a:gd name="connsiteX20" fmla="*/ 858045 w 861139"/>
                <a:gd name="connsiteY20" fmla="*/ 519346 h 540569"/>
                <a:gd name="connsiteX21" fmla="*/ 646007 w 861139"/>
                <a:gd name="connsiteY21" fmla="*/ 270458 h 540569"/>
                <a:gd name="connsiteX22" fmla="*/ 835395 w 861139"/>
                <a:gd name="connsiteY22" fmla="*/ 20617 h 540569"/>
                <a:gd name="connsiteX23" fmla="*/ 837013 w 861139"/>
                <a:gd name="connsiteY23" fmla="*/ 6044 h 540569"/>
                <a:gd name="connsiteX24" fmla="*/ 834538 w 861139"/>
                <a:gd name="connsiteY24" fmla="*/ 2805 h 540569"/>
                <a:gd name="connsiteX25" fmla="*/ 819692 w 861139"/>
                <a:gd name="connsiteY25" fmla="*/ 614 h 540569"/>
                <a:gd name="connsiteX26" fmla="*/ 708153 w 861139"/>
                <a:gd name="connsiteY26" fmla="*/ 614 h 540569"/>
                <a:gd name="connsiteX27" fmla="*/ 695876 w 861139"/>
                <a:gd name="connsiteY27" fmla="*/ 1948 h 540569"/>
                <a:gd name="connsiteX28" fmla="*/ 693116 w 861139"/>
                <a:gd name="connsiteY28" fmla="*/ 4043 h 540569"/>
                <a:gd name="connsiteX29" fmla="*/ 688643 w 861139"/>
                <a:gd name="connsiteY29" fmla="*/ 16521 h 540569"/>
                <a:gd name="connsiteX30" fmla="*/ 489643 w 861139"/>
                <a:gd name="connsiteY30" fmla="*/ 213784 h 540569"/>
                <a:gd name="connsiteX31" fmla="*/ 489643 w 861139"/>
                <a:gd name="connsiteY31" fmla="*/ 19569 h 540569"/>
                <a:gd name="connsiteX32" fmla="*/ 487740 w 861139"/>
                <a:gd name="connsiteY32" fmla="*/ 5282 h 540569"/>
                <a:gd name="connsiteX33" fmla="*/ 484885 w 861139"/>
                <a:gd name="connsiteY33" fmla="*/ 2424 h 540569"/>
                <a:gd name="connsiteX34" fmla="*/ 470609 w 861139"/>
                <a:gd name="connsiteY34" fmla="*/ 614 h 540569"/>
                <a:gd name="connsiteX35" fmla="*/ 368302 w 861139"/>
                <a:gd name="connsiteY35" fmla="*/ 614 h 540569"/>
                <a:gd name="connsiteX36" fmla="*/ 354122 w 861139"/>
                <a:gd name="connsiteY36" fmla="*/ 2424 h 540569"/>
                <a:gd name="connsiteX37" fmla="*/ 351267 w 861139"/>
                <a:gd name="connsiteY37" fmla="*/ 5282 h 540569"/>
                <a:gd name="connsiteX38" fmla="*/ 349363 w 861139"/>
                <a:gd name="connsiteY38" fmla="*/ 19569 h 540569"/>
                <a:gd name="connsiteX39" fmla="*/ 349363 w 861139"/>
                <a:gd name="connsiteY39" fmla="*/ 375804 h 540569"/>
                <a:gd name="connsiteX40" fmla="*/ 145891 w 861139"/>
                <a:gd name="connsiteY40" fmla="*/ 17950 h 54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61139" h="540569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accent1"/>
            </a:solidFill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EAAA1846-DB51-9F71-5DBA-65CE4E39B084}"/>
              </a:ext>
            </a:extLst>
          </p:cNvPr>
          <p:cNvGrpSpPr/>
          <p:nvPr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75DF6"/>
          </a:solidFill>
        </p:grpSpPr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5BD43D21-AF8B-49D9-DBFD-7824F052CB7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FBABE542-FC27-6851-D07B-003F396EA847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6472F141-742B-4001-AD41-1F8CFF199C14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8E6F12B1-C315-569D-C0B3-0708779FD822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FB738A3C-761C-B097-98E1-A7E9DDD8B4D6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71D936DD-3D0F-D3A7-71C4-6044ADB18AE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DCF1DB48-93FD-4C30-E0BA-1C610FCAF9E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D6A3D5F-585D-54EA-C4C4-931388F3DA76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1A5CA469-2BF5-5F2D-2C1E-2F659D1859B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80320DF7-16FB-BB6B-CB55-F79A13C8E78D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B977905C-2899-D1B8-8A08-4DC87667FC6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02D7F3F0-A920-ED71-742B-A762F049F0BD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6D91930-D869-6589-97C5-1D361FF933CD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2F496F64-B4B6-BE2F-E5FA-CCE64964049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8B32F09-F58E-4B4D-9A85-D44DD862FE8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0885AB2-E965-831E-C8DD-141FEF6F527A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1048246-1B39-BF44-D556-D1036A66A5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F44D76DB-FDF8-5CC8-AECE-0BC0C42AF6F3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F530F14-20C4-D9C3-1640-4BEBEBE2EF54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88C7D929-CD5C-EA43-D628-2B89F0761C8B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99031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инальный с Q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TA">
            <a:extLst>
              <a:ext uri="{FF2B5EF4-FFF2-40B4-BE49-F238E27FC236}">
                <a16:creationId xmlns:a16="http://schemas.microsoft.com/office/drawing/2014/main" id="{DA96CE9B-0F6A-F443-A26C-EA507914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3" y="4372582"/>
            <a:ext cx="5475287" cy="18281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121626-1FC2-D949-8DC1-536B3B601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813" y="692150"/>
            <a:ext cx="1289050" cy="128905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14535707-584D-CCEE-EECD-CFD9F4FC5E04}"/>
              </a:ext>
            </a:extLst>
          </p:cNvPr>
          <p:cNvGrpSpPr/>
          <p:nvPr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275DF6"/>
          </a:solidFill>
        </p:grpSpPr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7000D834-F13D-403D-2721-B4BA7EDCD5C9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2E1E82AD-773B-0805-07DC-19C9DA928ADB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4E5FE769-E861-4623-DAED-13DAC0AC2BA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48646398-448B-C5B5-111D-14BFE97FB21E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B67EC12C-1831-DCF0-A2AB-24825454C8E6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164C534F-A2E5-E3A6-1A0B-529D118C364A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B8E9CB0-0A69-84FC-6D1C-11F76A360C27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32C03E0-D961-F2ED-14E5-2F6E0DD0E221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4E79C19-777C-AF2C-21D4-A56DE7698F08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760A7797-46F8-17DF-5D20-7DC341FA815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F852691-9968-8492-E84A-56448893C38D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5FD7C0F9-6C93-1857-C9A1-5A4BD316DC44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6EA032AC-1E73-66B4-2D5C-7A6F59DB8168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34DA74E3-C35B-0FC7-7A5F-4E5D74304ADE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5ED901D-9F75-33DA-41D9-F9C744245A84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3E1B1B5-44CC-DA4D-68CE-A7313D1E7109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C3D0A63F-6499-811B-CC58-FA138E62E905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D053CD06-4B89-6A6B-761D-823D80EAFBED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99F36D28-F562-12EE-FB6A-BF4A59E74C37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89A5295A-6C8A-B982-590D-A26E9E5FB200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23556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инальный с QR + подпис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TA">
            <a:extLst>
              <a:ext uri="{FF2B5EF4-FFF2-40B4-BE49-F238E27FC236}">
                <a16:creationId xmlns:a16="http://schemas.microsoft.com/office/drawing/2014/main" id="{DA96CE9B-0F6A-F443-A26C-EA507914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3" y="3724882"/>
            <a:ext cx="5475287" cy="18281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121626-1FC2-D949-8DC1-536B3B601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813" y="692150"/>
            <a:ext cx="1289050" cy="128905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6DC1EA-F789-2A4A-8872-C87E964C8A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842000"/>
            <a:ext cx="5437187" cy="35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Василий Иванов, должность</a:t>
            </a: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7E080237-29E5-A382-2A27-3BC5BE5A73BE}"/>
              </a:ext>
            </a:extLst>
          </p:cNvPr>
          <p:cNvGrpSpPr/>
          <p:nvPr/>
        </p:nvGrpSpPr>
        <p:grpSpPr>
          <a:xfrm>
            <a:off x="7066328" y="0"/>
            <a:ext cx="5103281" cy="6858000"/>
            <a:chOff x="13297154" y="-2797570"/>
            <a:chExt cx="2934215" cy="3943120"/>
          </a:xfrm>
        </p:grpSpPr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1E2C4C5E-AABE-60BB-87A0-7B840056A0AD}"/>
                </a:ext>
              </a:extLst>
            </p:cNvPr>
            <p:cNvSpPr/>
            <p:nvPr/>
          </p:nvSpPr>
          <p:spPr>
            <a:xfrm>
              <a:off x="13297154" y="-2797533"/>
              <a:ext cx="856878" cy="985643"/>
            </a:xfrm>
            <a:custGeom>
              <a:avLst/>
              <a:gdLst>
                <a:gd name="connsiteX0" fmla="*/ 590265 w 856878"/>
                <a:gd name="connsiteY0" fmla="*/ 0 h 985643"/>
                <a:gd name="connsiteX1" fmla="*/ 0 w 856878"/>
                <a:gd name="connsiteY1" fmla="*/ 985644 h 985643"/>
                <a:gd name="connsiteX2" fmla="*/ 383751 w 856878"/>
                <a:gd name="connsiteY2" fmla="*/ 985644 h 985643"/>
                <a:gd name="connsiteX3" fmla="*/ 856879 w 856878"/>
                <a:gd name="connsiteY3" fmla="*/ 0 h 985643"/>
                <a:gd name="connsiteX4" fmla="*/ 590265 w 856878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3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97B5DD2-F216-2B28-0A30-5F04D98D1CB2}"/>
                </a:ext>
              </a:extLst>
            </p:cNvPr>
            <p:cNvSpPr/>
            <p:nvPr/>
          </p:nvSpPr>
          <p:spPr>
            <a:xfrm>
              <a:off x="13297154" y="-1811708"/>
              <a:ext cx="856878" cy="985645"/>
            </a:xfrm>
            <a:custGeom>
              <a:avLst/>
              <a:gdLst>
                <a:gd name="connsiteX0" fmla="*/ 590265 w 856878"/>
                <a:gd name="connsiteY0" fmla="*/ 0 h 985645"/>
                <a:gd name="connsiteX1" fmla="*/ 0 w 856878"/>
                <a:gd name="connsiteY1" fmla="*/ 985645 h 985645"/>
                <a:gd name="connsiteX2" fmla="*/ 383751 w 856878"/>
                <a:gd name="connsiteY2" fmla="*/ 985645 h 985645"/>
                <a:gd name="connsiteX3" fmla="*/ 856879 w 856878"/>
                <a:gd name="connsiteY3" fmla="*/ 0 h 985645"/>
                <a:gd name="connsiteX4" fmla="*/ 590265 w 856878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B97178D-C956-80BA-D9A9-CD97F152B7B3}"/>
                </a:ext>
              </a:extLst>
            </p:cNvPr>
            <p:cNvSpPr/>
            <p:nvPr/>
          </p:nvSpPr>
          <p:spPr>
            <a:xfrm>
              <a:off x="13297154" y="-826063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82FD25D0-E310-2E9C-0AF8-CA77C225A2C3}"/>
                </a:ext>
              </a:extLst>
            </p:cNvPr>
            <p:cNvSpPr/>
            <p:nvPr/>
          </p:nvSpPr>
          <p:spPr>
            <a:xfrm>
              <a:off x="13297154" y="159905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F6C6DB64-BE55-13A2-DE46-03D0FBB4B4A6}"/>
                </a:ext>
              </a:extLst>
            </p:cNvPr>
            <p:cNvSpPr/>
            <p:nvPr/>
          </p:nvSpPr>
          <p:spPr>
            <a:xfrm>
              <a:off x="14335846" y="-2797533"/>
              <a:ext cx="856883" cy="985643"/>
            </a:xfrm>
            <a:custGeom>
              <a:avLst/>
              <a:gdLst>
                <a:gd name="connsiteX0" fmla="*/ 590270 w 856883"/>
                <a:gd name="connsiteY0" fmla="*/ 0 h 985643"/>
                <a:gd name="connsiteX1" fmla="*/ 0 w 856883"/>
                <a:gd name="connsiteY1" fmla="*/ 985644 h 985643"/>
                <a:gd name="connsiteX2" fmla="*/ 383749 w 856883"/>
                <a:gd name="connsiteY2" fmla="*/ 985644 h 985643"/>
                <a:gd name="connsiteX3" fmla="*/ 856884 w 856883"/>
                <a:gd name="connsiteY3" fmla="*/ 0 h 985643"/>
                <a:gd name="connsiteX4" fmla="*/ 590270 w 856883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602F03F2-5810-DA4B-3105-CB10DD3000D9}"/>
                </a:ext>
              </a:extLst>
            </p:cNvPr>
            <p:cNvSpPr/>
            <p:nvPr/>
          </p:nvSpPr>
          <p:spPr>
            <a:xfrm>
              <a:off x="15374486" y="-2797570"/>
              <a:ext cx="856883" cy="985642"/>
            </a:xfrm>
            <a:custGeom>
              <a:avLst/>
              <a:gdLst>
                <a:gd name="connsiteX0" fmla="*/ 590270 w 856883"/>
                <a:gd name="connsiteY0" fmla="*/ 0 h 985642"/>
                <a:gd name="connsiteX1" fmla="*/ 0 w 856883"/>
                <a:gd name="connsiteY1" fmla="*/ 985643 h 985642"/>
                <a:gd name="connsiteX2" fmla="*/ 383749 w 856883"/>
                <a:gd name="connsiteY2" fmla="*/ 985643 h 985642"/>
                <a:gd name="connsiteX3" fmla="*/ 856884 w 856883"/>
                <a:gd name="connsiteY3" fmla="*/ 0 h 985642"/>
                <a:gd name="connsiteX4" fmla="*/ 590270 w 856883"/>
                <a:gd name="connsiteY4" fmla="*/ 0 h 98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2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CC128C20-2380-1779-E348-4809733E88FE}"/>
                </a:ext>
              </a:extLst>
            </p:cNvPr>
            <p:cNvSpPr/>
            <p:nvPr/>
          </p:nvSpPr>
          <p:spPr>
            <a:xfrm>
              <a:off x="14335846" y="-1811708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DE2C6A-60C8-791E-9BC9-F70C2F97C928}"/>
                </a:ext>
              </a:extLst>
            </p:cNvPr>
            <p:cNvSpPr/>
            <p:nvPr/>
          </p:nvSpPr>
          <p:spPr>
            <a:xfrm>
              <a:off x="14335846" y="-826063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4EEE5622-53C8-E026-F0FC-C6A68B72D707}"/>
                </a:ext>
              </a:extLst>
            </p:cNvPr>
            <p:cNvSpPr/>
            <p:nvPr/>
          </p:nvSpPr>
          <p:spPr>
            <a:xfrm>
              <a:off x="15374486" y="-1811746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D406B3C0-0497-3F99-A583-B5C90BD611C3}"/>
                </a:ext>
              </a:extLst>
            </p:cNvPr>
            <p:cNvSpPr/>
            <p:nvPr/>
          </p:nvSpPr>
          <p:spPr>
            <a:xfrm>
              <a:off x="15374486" y="-826101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E84D7B3C-19BC-3B39-79A3-E5F9F961637F}"/>
                </a:ext>
              </a:extLst>
            </p:cNvPr>
            <p:cNvSpPr/>
            <p:nvPr/>
          </p:nvSpPr>
          <p:spPr>
            <a:xfrm>
              <a:off x="14335846" y="159905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0BE609ED-A557-C6A5-7BC1-2D587534808E}"/>
                </a:ext>
              </a:extLst>
            </p:cNvPr>
            <p:cNvSpPr/>
            <p:nvPr/>
          </p:nvSpPr>
          <p:spPr>
            <a:xfrm>
              <a:off x="15374486" y="159867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49898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Финальный с QR + подпис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TA">
            <a:extLst>
              <a:ext uri="{FF2B5EF4-FFF2-40B4-BE49-F238E27FC236}">
                <a16:creationId xmlns:a16="http://schemas.microsoft.com/office/drawing/2014/main" id="{DA96CE9B-0F6A-F443-A26C-EA507914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3" y="3724882"/>
            <a:ext cx="5475287" cy="18281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121626-1FC2-D949-8DC1-536B3B601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813" y="692150"/>
            <a:ext cx="1289050" cy="128905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6DC1EA-F789-2A4A-8872-C87E964C8A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842000"/>
            <a:ext cx="5437187" cy="35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Василий Иванов, должность</a:t>
            </a: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7E080237-29E5-A382-2A27-3BC5BE5A73BE}"/>
              </a:ext>
            </a:extLst>
          </p:cNvPr>
          <p:cNvGrpSpPr/>
          <p:nvPr/>
        </p:nvGrpSpPr>
        <p:grpSpPr>
          <a:xfrm>
            <a:off x="7066328" y="0"/>
            <a:ext cx="5103281" cy="6858000"/>
            <a:chOff x="13297154" y="-2797570"/>
            <a:chExt cx="2934215" cy="3943120"/>
          </a:xfrm>
          <a:solidFill>
            <a:schemeClr val="accent4"/>
          </a:solidFill>
        </p:grpSpPr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1E2C4C5E-AABE-60BB-87A0-7B840056A0AD}"/>
                </a:ext>
              </a:extLst>
            </p:cNvPr>
            <p:cNvSpPr/>
            <p:nvPr/>
          </p:nvSpPr>
          <p:spPr>
            <a:xfrm>
              <a:off x="13297154" y="-2797533"/>
              <a:ext cx="856878" cy="985643"/>
            </a:xfrm>
            <a:custGeom>
              <a:avLst/>
              <a:gdLst>
                <a:gd name="connsiteX0" fmla="*/ 590265 w 856878"/>
                <a:gd name="connsiteY0" fmla="*/ 0 h 985643"/>
                <a:gd name="connsiteX1" fmla="*/ 0 w 856878"/>
                <a:gd name="connsiteY1" fmla="*/ 985644 h 985643"/>
                <a:gd name="connsiteX2" fmla="*/ 383751 w 856878"/>
                <a:gd name="connsiteY2" fmla="*/ 985644 h 985643"/>
                <a:gd name="connsiteX3" fmla="*/ 856879 w 856878"/>
                <a:gd name="connsiteY3" fmla="*/ 0 h 985643"/>
                <a:gd name="connsiteX4" fmla="*/ 590265 w 856878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3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97B5DD2-F216-2B28-0A30-5F04D98D1CB2}"/>
                </a:ext>
              </a:extLst>
            </p:cNvPr>
            <p:cNvSpPr/>
            <p:nvPr/>
          </p:nvSpPr>
          <p:spPr>
            <a:xfrm>
              <a:off x="13297154" y="-1811708"/>
              <a:ext cx="856878" cy="985645"/>
            </a:xfrm>
            <a:custGeom>
              <a:avLst/>
              <a:gdLst>
                <a:gd name="connsiteX0" fmla="*/ 590265 w 856878"/>
                <a:gd name="connsiteY0" fmla="*/ 0 h 985645"/>
                <a:gd name="connsiteX1" fmla="*/ 0 w 856878"/>
                <a:gd name="connsiteY1" fmla="*/ 985645 h 985645"/>
                <a:gd name="connsiteX2" fmla="*/ 383751 w 856878"/>
                <a:gd name="connsiteY2" fmla="*/ 985645 h 985645"/>
                <a:gd name="connsiteX3" fmla="*/ 856879 w 856878"/>
                <a:gd name="connsiteY3" fmla="*/ 0 h 985645"/>
                <a:gd name="connsiteX4" fmla="*/ 590265 w 856878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B97178D-C956-80BA-D9A9-CD97F152B7B3}"/>
                </a:ext>
              </a:extLst>
            </p:cNvPr>
            <p:cNvSpPr/>
            <p:nvPr/>
          </p:nvSpPr>
          <p:spPr>
            <a:xfrm>
              <a:off x="13297154" y="-826063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82FD25D0-E310-2E9C-0AF8-CA77C225A2C3}"/>
                </a:ext>
              </a:extLst>
            </p:cNvPr>
            <p:cNvSpPr/>
            <p:nvPr/>
          </p:nvSpPr>
          <p:spPr>
            <a:xfrm>
              <a:off x="13297154" y="159905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F6C6DB64-BE55-13A2-DE46-03D0FBB4B4A6}"/>
                </a:ext>
              </a:extLst>
            </p:cNvPr>
            <p:cNvSpPr/>
            <p:nvPr/>
          </p:nvSpPr>
          <p:spPr>
            <a:xfrm>
              <a:off x="14335846" y="-2797533"/>
              <a:ext cx="856883" cy="985643"/>
            </a:xfrm>
            <a:custGeom>
              <a:avLst/>
              <a:gdLst>
                <a:gd name="connsiteX0" fmla="*/ 590270 w 856883"/>
                <a:gd name="connsiteY0" fmla="*/ 0 h 985643"/>
                <a:gd name="connsiteX1" fmla="*/ 0 w 856883"/>
                <a:gd name="connsiteY1" fmla="*/ 985644 h 985643"/>
                <a:gd name="connsiteX2" fmla="*/ 383749 w 856883"/>
                <a:gd name="connsiteY2" fmla="*/ 985644 h 985643"/>
                <a:gd name="connsiteX3" fmla="*/ 856884 w 856883"/>
                <a:gd name="connsiteY3" fmla="*/ 0 h 985643"/>
                <a:gd name="connsiteX4" fmla="*/ 590270 w 856883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602F03F2-5810-DA4B-3105-CB10DD3000D9}"/>
                </a:ext>
              </a:extLst>
            </p:cNvPr>
            <p:cNvSpPr/>
            <p:nvPr/>
          </p:nvSpPr>
          <p:spPr>
            <a:xfrm>
              <a:off x="15374486" y="-2797570"/>
              <a:ext cx="856883" cy="985642"/>
            </a:xfrm>
            <a:custGeom>
              <a:avLst/>
              <a:gdLst>
                <a:gd name="connsiteX0" fmla="*/ 590270 w 856883"/>
                <a:gd name="connsiteY0" fmla="*/ 0 h 985642"/>
                <a:gd name="connsiteX1" fmla="*/ 0 w 856883"/>
                <a:gd name="connsiteY1" fmla="*/ 985643 h 985642"/>
                <a:gd name="connsiteX2" fmla="*/ 383749 w 856883"/>
                <a:gd name="connsiteY2" fmla="*/ 985643 h 985642"/>
                <a:gd name="connsiteX3" fmla="*/ 856884 w 856883"/>
                <a:gd name="connsiteY3" fmla="*/ 0 h 985642"/>
                <a:gd name="connsiteX4" fmla="*/ 590270 w 856883"/>
                <a:gd name="connsiteY4" fmla="*/ 0 h 98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2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CC128C20-2380-1779-E348-4809733E88FE}"/>
                </a:ext>
              </a:extLst>
            </p:cNvPr>
            <p:cNvSpPr/>
            <p:nvPr/>
          </p:nvSpPr>
          <p:spPr>
            <a:xfrm>
              <a:off x="14335846" y="-1811708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DE2C6A-60C8-791E-9BC9-F70C2F97C928}"/>
                </a:ext>
              </a:extLst>
            </p:cNvPr>
            <p:cNvSpPr/>
            <p:nvPr/>
          </p:nvSpPr>
          <p:spPr>
            <a:xfrm>
              <a:off x="14335846" y="-826063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4EEE5622-53C8-E026-F0FC-C6A68B72D707}"/>
                </a:ext>
              </a:extLst>
            </p:cNvPr>
            <p:cNvSpPr/>
            <p:nvPr/>
          </p:nvSpPr>
          <p:spPr>
            <a:xfrm>
              <a:off x="15374486" y="-1811746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D406B3C0-0497-3F99-A583-B5C90BD611C3}"/>
                </a:ext>
              </a:extLst>
            </p:cNvPr>
            <p:cNvSpPr/>
            <p:nvPr/>
          </p:nvSpPr>
          <p:spPr>
            <a:xfrm>
              <a:off x="15374486" y="-826101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E84D7B3C-19BC-3B39-79A3-E5F9F961637F}"/>
                </a:ext>
              </a:extLst>
            </p:cNvPr>
            <p:cNvSpPr/>
            <p:nvPr/>
          </p:nvSpPr>
          <p:spPr>
            <a:xfrm>
              <a:off x="14335846" y="159905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0BE609ED-A557-C6A5-7BC1-2D587534808E}"/>
                </a:ext>
              </a:extLst>
            </p:cNvPr>
            <p:cNvSpPr/>
            <p:nvPr/>
          </p:nvSpPr>
          <p:spPr>
            <a:xfrm>
              <a:off x="15374486" y="159867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5657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91A10-0B84-1DB1-982F-7A9E0BDEB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1B3A2E-3121-9A35-4FD1-586F0C455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FFD9E6-627A-A425-AABA-07DFAF75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6B5B-70E7-42A8-846E-2B6BBA6826AA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6B9B5F-D1E2-0DEA-334B-3F7E4C4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C0D51-E9E5-80EF-3D2C-F8C1CEC9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C5D0-2B28-412A-91DC-591943C0F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8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C4883C-C16B-1327-7AD1-5C747CED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481905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462769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кцен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9417" y="2971952"/>
            <a:ext cx="8193166" cy="9140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921928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936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64424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E5408C-4056-F34C-9874-98FB37FC1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3363" y="692150"/>
            <a:ext cx="7489825" cy="5508625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</a:defRPr>
            </a:lvl1pPr>
            <a:lvl2pPr marL="846138" indent="-317500">
              <a:tabLst/>
              <a:defRPr>
                <a:solidFill>
                  <a:schemeClr val="tx1"/>
                </a:solidFill>
              </a:defRPr>
            </a:lvl2pPr>
            <a:lvl3pPr marL="1208088" indent="-287338"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53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1461C-53A4-C943-B21F-B82D3E53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7286A5-4914-6346-846A-58D49D87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855852" cy="4464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8" name="Нижний колонтитул 2">
            <a:extLst>
              <a:ext uri="{FF2B5EF4-FFF2-40B4-BE49-F238E27FC236}">
                <a16:creationId xmlns:a16="http://schemas.microsoft.com/office/drawing/2014/main" id="{23CA651D-6B29-DE48-B225-DF53D6B14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BC83C78-346F-1043-91D6-AAE2CBD50914}"/>
              </a:ext>
            </a:extLst>
          </p:cNvPr>
          <p:cNvGrpSpPr/>
          <p:nvPr/>
        </p:nvGrpSpPr>
        <p:grpSpPr>
          <a:xfrm>
            <a:off x="0" y="-114752"/>
            <a:ext cx="12188148" cy="64309"/>
            <a:chOff x="0" y="1773238"/>
            <a:chExt cx="12188148" cy="73518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323B1F2-748E-D24A-B04D-147E09F7A056}"/>
                </a:ext>
              </a:extLst>
            </p:cNvPr>
            <p:cNvCxnSpPr/>
            <p:nvPr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1B27122E-E66E-3842-BEE7-8F21E71CCFFA}"/>
                </a:ext>
              </a:extLst>
            </p:cNvPr>
            <p:cNvCxnSpPr/>
            <p:nvPr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2489CB35-5D1A-3449-A3AA-6331ECDE56D7}"/>
                </a:ext>
              </a:extLst>
            </p:cNvPr>
            <p:cNvCxnSpPr/>
            <p:nvPr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46F3591-5DE8-684F-945B-4B104571763B}"/>
                </a:ext>
              </a:extLst>
            </p:cNvPr>
            <p:cNvCxnSpPr/>
            <p:nvPr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E72CDAF1-40E5-1146-8168-F54EFBC30D1E}"/>
                </a:ext>
              </a:extLst>
            </p:cNvPr>
            <p:cNvCxnSpPr/>
            <p:nvPr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7A57A1D-1763-3545-AF07-19470F3E50CB}"/>
                </a:ext>
              </a:extLst>
            </p:cNvPr>
            <p:cNvCxnSpPr/>
            <p:nvPr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56465A1-0921-EF43-AA4A-163FB7F2E5DF}"/>
                </a:ext>
              </a:extLst>
            </p:cNvPr>
            <p:cNvCxnSpPr/>
            <p:nvPr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28A59CB-089A-4049-8D48-745F1CD70D00}"/>
                </a:ext>
              </a:extLst>
            </p:cNvPr>
            <p:cNvCxnSpPr/>
            <p:nvPr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BE3986F7-E050-214A-8AAE-9F64D46E6D25}"/>
                </a:ext>
              </a:extLst>
            </p:cNvPr>
            <p:cNvCxnSpPr/>
            <p:nvPr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5A77F4BA-FB36-E94D-A5E0-1E2C3DDEF2DD}"/>
                </a:ext>
              </a:extLst>
            </p:cNvPr>
            <p:cNvCxnSpPr/>
            <p:nvPr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F75EAD3-670B-6741-BD93-7AC35A4C614F}"/>
                </a:ext>
              </a:extLst>
            </p:cNvPr>
            <p:cNvCxnSpPr/>
            <p:nvPr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99F4A77B-3030-4345-9E65-8E7A17D3C9AB}"/>
                </a:ext>
              </a:extLst>
            </p:cNvPr>
            <p:cNvCxnSpPr/>
            <p:nvPr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4D584FB-B2D1-004D-8FAA-86088F98D1CB}"/>
                </a:ext>
              </a:extLst>
            </p:cNvPr>
            <p:cNvCxnSpPr/>
            <p:nvPr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8491DE6-A85F-F941-9774-470B7A292E66}"/>
                </a:ext>
              </a:extLst>
            </p:cNvPr>
            <p:cNvCxnSpPr/>
            <p:nvPr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0A37FBE-ED03-9E46-B887-2095E3565220}"/>
                </a:ext>
              </a:extLst>
            </p:cNvPr>
            <p:cNvCxnSpPr/>
            <p:nvPr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B60AB2F-ECD7-B14B-914B-D1497215BE2D}"/>
                </a:ext>
              </a:extLst>
            </p:cNvPr>
            <p:cNvCxnSpPr/>
            <p:nvPr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1F86DEA-3BC0-2949-8D21-BC75BF487961}"/>
                </a:ext>
              </a:extLst>
            </p:cNvPr>
            <p:cNvCxnSpPr/>
            <p:nvPr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AA5CCF0-AFE9-C845-8FB6-42C61118EB3B}"/>
                </a:ext>
              </a:extLst>
            </p:cNvPr>
            <p:cNvCxnSpPr/>
            <p:nvPr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F4CBF35-215D-3141-AE0E-10FCB8EAA38B}"/>
                </a:ext>
              </a:extLst>
            </p:cNvPr>
            <p:cNvCxnSpPr/>
            <p:nvPr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7827FEF-580D-8D4A-AA52-FBB780D3E8CA}"/>
              </a:ext>
            </a:extLst>
          </p:cNvPr>
          <p:cNvGrpSpPr/>
          <p:nvPr/>
        </p:nvGrpSpPr>
        <p:grpSpPr>
          <a:xfrm>
            <a:off x="-3" y="6987088"/>
            <a:ext cx="12188148" cy="64309"/>
            <a:chOff x="0" y="1773238"/>
            <a:chExt cx="12188148" cy="735184"/>
          </a:xfrm>
        </p:grpSpPr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5720CF8-777D-6D46-943B-8BFBBAC8AC37}"/>
                </a:ext>
              </a:extLst>
            </p:cNvPr>
            <p:cNvCxnSpPr/>
            <p:nvPr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751E786-90FC-B84D-A121-52C549CABAD6}"/>
                </a:ext>
              </a:extLst>
            </p:cNvPr>
            <p:cNvCxnSpPr/>
            <p:nvPr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FB098482-3360-BC48-86E2-D82F0ECD18CB}"/>
                </a:ext>
              </a:extLst>
            </p:cNvPr>
            <p:cNvCxnSpPr/>
            <p:nvPr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1C8E324-B663-AE43-AD17-C30372AC1D62}"/>
                </a:ext>
              </a:extLst>
            </p:cNvPr>
            <p:cNvCxnSpPr/>
            <p:nvPr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982BEC6C-68DE-E945-89D7-E542C117AE5E}"/>
                </a:ext>
              </a:extLst>
            </p:cNvPr>
            <p:cNvCxnSpPr/>
            <p:nvPr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3EF568AD-F1F9-804D-9F74-FF357FDDF8E2}"/>
                </a:ext>
              </a:extLst>
            </p:cNvPr>
            <p:cNvCxnSpPr/>
            <p:nvPr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3EA1C8B-0B4C-F54E-A19D-87D78B2BA79F}"/>
                </a:ext>
              </a:extLst>
            </p:cNvPr>
            <p:cNvCxnSpPr/>
            <p:nvPr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176C27A-B0C3-E348-A8E9-CFF1EDD0691A}"/>
                </a:ext>
              </a:extLst>
            </p:cNvPr>
            <p:cNvCxnSpPr/>
            <p:nvPr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1E950337-5072-114C-BF31-761D28BD0077}"/>
                </a:ext>
              </a:extLst>
            </p:cNvPr>
            <p:cNvCxnSpPr/>
            <p:nvPr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89CC3246-9DE9-274E-A6C3-F1641B274260}"/>
                </a:ext>
              </a:extLst>
            </p:cNvPr>
            <p:cNvCxnSpPr/>
            <p:nvPr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325B007-78F8-3C48-AFAE-566FB0FE44CB}"/>
                </a:ext>
              </a:extLst>
            </p:cNvPr>
            <p:cNvCxnSpPr/>
            <p:nvPr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B1C960B3-AB41-7C49-BF29-7BE107E51B2E}"/>
                </a:ext>
              </a:extLst>
            </p:cNvPr>
            <p:cNvCxnSpPr/>
            <p:nvPr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C78BCE0-6204-0442-93CA-02D94FDF3F7B}"/>
                </a:ext>
              </a:extLst>
            </p:cNvPr>
            <p:cNvCxnSpPr/>
            <p:nvPr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1C06090-B6A7-F940-B829-33701FB43C9D}"/>
                </a:ext>
              </a:extLst>
            </p:cNvPr>
            <p:cNvCxnSpPr/>
            <p:nvPr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B0FFD9E0-54D7-5344-9001-BBEC5DAB7860}"/>
                </a:ext>
              </a:extLst>
            </p:cNvPr>
            <p:cNvCxnSpPr/>
            <p:nvPr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01CA738E-8928-9640-A950-3958A54AF720}"/>
                </a:ext>
              </a:extLst>
            </p:cNvPr>
            <p:cNvCxnSpPr/>
            <p:nvPr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E24B7330-F8F4-7849-9AA8-726A43864042}"/>
                </a:ext>
              </a:extLst>
            </p:cNvPr>
            <p:cNvCxnSpPr/>
            <p:nvPr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61D65C45-3E19-9342-83DB-D61F067718E5}"/>
                </a:ext>
              </a:extLst>
            </p:cNvPr>
            <p:cNvCxnSpPr/>
            <p:nvPr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4C52D8E-9B70-CD44-869A-228C63BCF7A3}"/>
                </a:ext>
              </a:extLst>
            </p:cNvPr>
            <p:cNvCxnSpPr/>
            <p:nvPr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4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55588" indent="-255588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914400" rtl="0" eaLnBrk="1" latinLnBrk="0" hangingPunct="1">
        <a:lnSpc>
          <a:spcPct val="110000"/>
        </a:lnSpc>
        <a:spcBef>
          <a:spcPts val="500"/>
        </a:spcBef>
        <a:buFont typeface="Системный шрифт, обычный"/>
        <a:buChar char="−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pos="415">
          <p15:clr>
            <a:srgbClr val="FDE53C"/>
          </p15:clr>
        </p15:guide>
        <p15:guide id="14" pos="7265">
          <p15:clr>
            <a:srgbClr val="FDE53C"/>
          </p15:clr>
        </p15:guide>
        <p15:guide id="16" orient="horz" pos="3906">
          <p15:clr>
            <a:srgbClr val="FDE53C"/>
          </p15:clr>
        </p15:guide>
        <p15:guide id="17" pos="5110">
          <p15:clr>
            <a:srgbClr val="FDE53C"/>
          </p15:clr>
        </p15:guide>
        <p15:guide id="18" pos="2547">
          <p15:clr>
            <a:srgbClr val="FDE53C"/>
          </p15:clr>
        </p15:guide>
        <p15:guide id="19" pos="3840">
          <p15:clr>
            <a:srgbClr val="FDE53C"/>
          </p15:clr>
        </p15:guide>
        <p15:guide id="22" orient="horz" pos="436">
          <p15:clr>
            <a:srgbClr val="FDE53C"/>
          </p15:clr>
        </p15:guide>
        <p15:guide id="23" orient="horz" pos="1117">
          <p15:clr>
            <a:srgbClr val="FDE53C"/>
          </p15:clr>
        </p15:guide>
        <p15:guide id="24" pos="2116">
          <p15:clr>
            <a:srgbClr val="FDE53C"/>
          </p15:clr>
        </p15:guide>
        <p15:guide id="25" pos="554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6CE78-8523-E57C-870B-2FDFE4C4E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1197"/>
            <a:ext cx="9144000" cy="4135605"/>
          </a:xfrm>
        </p:spPr>
        <p:txBody>
          <a:bodyPr/>
          <a:lstStyle/>
          <a:p>
            <a:r>
              <a:rPr lang="ru-RU" dirty="0"/>
              <a:t>Проект №2. </a:t>
            </a:r>
            <a:br>
              <a:rPr lang="ru-RU" dirty="0"/>
            </a:br>
            <a:r>
              <a:rPr lang="en-US" dirty="0"/>
              <a:t>ETL-</a:t>
            </a:r>
            <a:r>
              <a:rPr lang="ru-RU" dirty="0"/>
              <a:t>процесс формирования витрины данных для анализа изменений курса валют</a:t>
            </a:r>
          </a:p>
        </p:txBody>
      </p:sp>
    </p:spTree>
    <p:extLst>
      <p:ext uri="{BB962C8B-B14F-4D97-AF65-F5344CB8AC3E}">
        <p14:creationId xmlns:p14="http://schemas.microsoft.com/office/powerpoint/2010/main" val="171048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5D6CC52-9DCA-AB3B-20B7-F89A7418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625C49E-4BA2-033F-19E4-7D1D20F5F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В рамках проекта был успешно разработан и внедрен ETL-процесс для формирования витрины данных, содержащий информацию о динамике изменений курсов валют. </a:t>
            </a:r>
          </a:p>
          <a:p>
            <a:pPr marL="0" indent="0">
              <a:buNone/>
            </a:pPr>
            <a:r>
              <a:rPr lang="ru-RU" dirty="0"/>
              <a:t>	Были созданы алгоритмы для расчета валютных курсов и построения витрин данных на основании выданного ТЗ. </a:t>
            </a:r>
          </a:p>
          <a:p>
            <a:pPr marL="0" indent="0">
              <a:buNone/>
            </a:pPr>
            <a:r>
              <a:rPr lang="ru-RU" dirty="0"/>
              <a:t>	В ходе реализации проекта были улучшены знания и навыки в области Apache </a:t>
            </a:r>
            <a:r>
              <a:rPr lang="ru-RU" dirty="0" err="1"/>
              <a:t>Airflow</a:t>
            </a:r>
            <a:r>
              <a:rPr lang="ru-RU" dirty="0"/>
              <a:t>, что позволило эффективно управлять задачами процессов </a:t>
            </a:r>
            <a:r>
              <a:rPr lang="ru-RU"/>
              <a:t>обработки данных, </a:t>
            </a:r>
            <a:r>
              <a:rPr lang="ru-RU" dirty="0"/>
              <a:t>а также обеспечивать гибкость и масштабируемость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83908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B3E789-C561-30EC-6708-758FF9D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692150"/>
            <a:ext cx="2958097" cy="644241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C9195A-8D85-F54F-D782-4BEFE7022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ru-RU" dirty="0"/>
              <a:t>Описание проекта</a:t>
            </a:r>
          </a:p>
          <a:p>
            <a:r>
              <a:rPr lang="ru-RU" dirty="0"/>
              <a:t>Цели проекта с описанием бизнес-задачи</a:t>
            </a:r>
          </a:p>
          <a:p>
            <a:r>
              <a:rPr lang="ru-RU" dirty="0"/>
              <a:t>План реализации</a:t>
            </a:r>
          </a:p>
          <a:p>
            <a:r>
              <a:rPr lang="ru-RU" dirty="0"/>
              <a:t>Используемые технологии</a:t>
            </a:r>
          </a:p>
          <a:p>
            <a:r>
              <a:rPr lang="ru-RU" dirty="0"/>
              <a:t>Схемы проекта</a:t>
            </a:r>
          </a:p>
          <a:p>
            <a:r>
              <a:rPr lang="ru-RU" dirty="0"/>
              <a:t>Результаты разработки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11316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6A676B4-6155-A80F-2508-44D5BC97E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1773238"/>
            <a:ext cx="5424487" cy="4427537"/>
          </a:xfrm>
        </p:spPr>
        <p:txBody>
          <a:bodyPr>
            <a:normAutofit/>
          </a:bodyPr>
          <a:lstStyle/>
          <a:p>
            <a:r>
              <a:rPr lang="ru-RU" sz="2000" dirty="0"/>
              <a:t>Проект “ETL-Процесс формирования витрины данных для анализа изменений курса валют” направлен на создание автоматизированной системы сбора, обработки и предоставления данных для анализа колебаний курса валют.</a:t>
            </a:r>
          </a:p>
          <a:p>
            <a:endParaRPr lang="ru-RU" sz="2000" dirty="0"/>
          </a:p>
          <a:p>
            <a:r>
              <a:rPr lang="ru-RU" sz="2000" dirty="0"/>
              <a:t>Основной целью проекта является формирование и поддержание актуальной витрины данных, содержащей информацию о динамике изменения курсов валют, а также предоставление инструментов для анализа этих изменений.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C6228E7-EDA1-D873-9C3B-B184751E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AA9315E-3CD4-8DB3-DD4B-5422B1FF562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2880" t="8396" r="3132" b="16394"/>
          <a:stretch/>
        </p:blipFill>
        <p:spPr>
          <a:xfrm>
            <a:off x="6096000" y="2013577"/>
            <a:ext cx="5759117" cy="2830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5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>
            <a:extLst>
              <a:ext uri="{FF2B5EF4-FFF2-40B4-BE49-F238E27FC236}">
                <a16:creationId xmlns:a16="http://schemas.microsoft.com/office/drawing/2014/main" id="{EFC34817-C098-754B-203F-6E038E7128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58786" y="4060407"/>
            <a:ext cx="2965430" cy="92433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Формирование витрин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107CBEE-E100-5F85-0D05-56CE0933D4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8783" y="1295773"/>
            <a:ext cx="2965433" cy="92433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Разработка </a:t>
            </a:r>
            <a:r>
              <a:rPr lang="en-US" dirty="0"/>
              <a:t>ETL</a:t>
            </a:r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3382AE88-0EE6-CFFB-45E6-70026DFEA6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58782" y="2298994"/>
            <a:ext cx="2965433" cy="49859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Разработать алгоритм получения, обработки и выгрузки данных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5DCCF7D3-D0C9-9574-DE23-40C7F630AD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58782" y="5063628"/>
            <a:ext cx="2965433" cy="92432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Получение витрин с обработанными данными для дальнейшего анализа рынка валют и акций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6F260CB-00C7-D68D-8732-A547D7B154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24461" y="1295773"/>
            <a:ext cx="2965433" cy="92433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Автоматизация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A75EDEAE-3A05-3B7B-BB0B-B2F37A05C73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24461" y="2298995"/>
            <a:ext cx="2965432" cy="4985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Автоматизировать получение и обработку данных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4EB7E50-F0FA-C290-6F49-C987CEC88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4463" y="4060407"/>
            <a:ext cx="2965430" cy="92433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Простота обслуживания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E7313E64-3556-390D-5196-0EC1B359926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24461" y="5063629"/>
            <a:ext cx="2965430" cy="92432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одном конфигурационном файле указывается самый важный параметр – наблюдаемый рынок акций и валют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FEE7CFD4-B427-AF4B-3FF5-5AA43F8F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0531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CC212-E1C0-5F2E-B8A5-F62EDF1F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1DAE1D3A-B626-AB88-8433-18AC16D3B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7554"/>
              </p:ext>
            </p:extLst>
          </p:nvPr>
        </p:nvGraphicFramePr>
        <p:xfrm>
          <a:off x="677334" y="1487349"/>
          <a:ext cx="10855854" cy="467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29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AB0157-00A1-1064-70A8-A5947715F8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4615171"/>
            <a:ext cx="5417327" cy="1080000"/>
          </a:xfrm>
        </p:spPr>
        <p:txBody>
          <a:bodyPr/>
          <a:lstStyle/>
          <a:p>
            <a:r>
              <a:rPr lang="en-US" sz="7200" dirty="0"/>
              <a:t>Airflow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3AABE1-EE34-E847-4723-4E7DA47FD5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5999" y="5809233"/>
            <a:ext cx="5417327" cy="1037463"/>
          </a:xfrm>
        </p:spPr>
        <p:txBody>
          <a:bodyPr/>
          <a:lstStyle/>
          <a:p>
            <a:r>
              <a:rPr lang="ru-RU" dirty="0"/>
              <a:t>Мощный движок для автоматизации </a:t>
            </a:r>
            <a:r>
              <a:rPr lang="en-US" dirty="0"/>
              <a:t>ETL</a:t>
            </a:r>
            <a:r>
              <a:rPr lang="ru-RU" dirty="0"/>
              <a:t>-процессов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1F2938-544E-99D6-2275-0F508BBB37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F8593A-3289-2E00-4BB6-07E603E7A9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0" y="2967300"/>
            <a:ext cx="5417327" cy="1037463"/>
          </a:xfrm>
        </p:spPr>
        <p:txBody>
          <a:bodyPr>
            <a:normAutofit/>
          </a:bodyPr>
          <a:lstStyle/>
          <a:p>
            <a:r>
              <a:rPr lang="ru-RU" dirty="0"/>
              <a:t>Высокопроизводительный инструмент для обработки больших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C36FE27-EAD9-162B-601A-AFC484261B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917" y="4615171"/>
            <a:ext cx="5239525" cy="1080000"/>
          </a:xfrm>
        </p:spPr>
        <p:txBody>
          <a:bodyPr/>
          <a:lstStyle/>
          <a:p>
            <a:r>
              <a:rPr lang="en-US" sz="7200" dirty="0"/>
              <a:t>PostgreSQL</a:t>
            </a:r>
            <a:endParaRPr lang="ru-RU" sz="7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C875019-9287-5BE7-3BA8-E7AA5EBBB6D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916" y="5809233"/>
            <a:ext cx="5239525" cy="1037463"/>
          </a:xfrm>
        </p:spPr>
        <p:txBody>
          <a:bodyPr/>
          <a:lstStyle/>
          <a:p>
            <a:r>
              <a:rPr lang="en-US" dirty="0"/>
              <a:t>Opensource </a:t>
            </a:r>
            <a:r>
              <a:rPr lang="ru-RU" dirty="0"/>
              <a:t>база данных с большим комьюнити и универсальностью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54616DD-0390-A87F-1D13-50F9C4EEA3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9917" y="1773238"/>
            <a:ext cx="5239525" cy="1080000"/>
          </a:xfrm>
        </p:spPr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25A31BE-39CC-6BF4-C916-BABDA4E241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9917" y="2967300"/>
            <a:ext cx="5239525" cy="1037463"/>
          </a:xfrm>
        </p:spPr>
        <p:txBody>
          <a:bodyPr/>
          <a:lstStyle/>
          <a:p>
            <a:r>
              <a:rPr lang="ru-RU" dirty="0"/>
              <a:t>Простота написания кода и наличие большого количества дополнительных модулей, расширяющих возможности данного ЯП</a:t>
            </a: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FDBADB26-DCB5-3C56-5318-9C3845895BBA}"/>
              </a:ext>
            </a:extLst>
          </p:cNvPr>
          <p:cNvSpPr txBox="1">
            <a:spLocks/>
          </p:cNvSpPr>
          <p:nvPr/>
        </p:nvSpPr>
        <p:spPr>
          <a:xfrm>
            <a:off x="401053" y="692150"/>
            <a:ext cx="10684042" cy="644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57707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B825-59C1-3105-97B9-3462C1C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проекта. Структура </a:t>
            </a:r>
            <a:r>
              <a:rPr lang="en-US" dirty="0"/>
              <a:t>DWH.</a:t>
            </a:r>
            <a:endParaRPr lang="ru-RU" dirty="0"/>
          </a:p>
        </p:txBody>
      </p:sp>
      <p:pic>
        <p:nvPicPr>
          <p:cNvPr id="4" name="Рисунок 3" descr="Изображение выглядит как текст, диаграмма, число, Шрифт">
            <a:extLst>
              <a:ext uri="{FF2B5EF4-FFF2-40B4-BE49-F238E27FC236}">
                <a16:creationId xmlns:a16="http://schemas.microsoft.com/office/drawing/2014/main" id="{2FE8B7FB-0AA1-5B93-2EB3-A5912017E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29"/>
            <a:ext cx="12192000" cy="31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B825-59C1-3105-97B9-3462C1C9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" y="370029"/>
            <a:ext cx="3865637" cy="644241"/>
          </a:xfrm>
        </p:spPr>
        <p:txBody>
          <a:bodyPr/>
          <a:lstStyle/>
          <a:p>
            <a:r>
              <a:rPr lang="ru-RU" dirty="0"/>
              <a:t>Схемы проекта. </a:t>
            </a:r>
            <a:br>
              <a:rPr lang="ru-RU" dirty="0"/>
            </a:br>
            <a:r>
              <a:rPr lang="ru-RU" dirty="0"/>
              <a:t>Таблицы в БД.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D1C6250-C0CA-AFEE-C725-FCC6275E4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27" y="134943"/>
            <a:ext cx="6025844" cy="65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1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161505-6D2D-047E-D949-89C9622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2B0EA6-70EE-097A-47B0-462CF5CB75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518" y="4056538"/>
            <a:ext cx="5417327" cy="1080000"/>
          </a:xfrm>
        </p:spPr>
        <p:txBody>
          <a:bodyPr/>
          <a:lstStyle/>
          <a:p>
            <a:r>
              <a:rPr lang="ru-RU" sz="8000" dirty="0"/>
              <a:t>Полезные навыки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F9E670-CC6C-EDDF-25FE-C12F1EE64E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0517" y="5250600"/>
            <a:ext cx="5417327" cy="1390832"/>
          </a:xfrm>
        </p:spPr>
        <p:txBody>
          <a:bodyPr/>
          <a:lstStyle/>
          <a:p>
            <a:r>
              <a:rPr lang="ru-RU" dirty="0"/>
              <a:t>Не стоит и забывать о навыках, полученных в ходе выполнения итогового задания. Использовать множество инструментов в одном проекте – это нужно хорошо постараться :)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6BBE531-3F0A-DE46-A054-3DE36672BD2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ru-RU" sz="5400" dirty="0"/>
              <a:t>Формирование витрин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80EA792-E860-8F9D-EE83-51F78AB454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0" y="2967300"/>
            <a:ext cx="5417327" cy="866763"/>
          </a:xfrm>
        </p:spPr>
        <p:txBody>
          <a:bodyPr>
            <a:normAutofit/>
          </a:bodyPr>
          <a:lstStyle/>
          <a:p>
            <a:r>
              <a:rPr lang="ru-RU" dirty="0"/>
              <a:t>Витрины формируются ежедневно с помощью оркестратора </a:t>
            </a:r>
            <a:r>
              <a:rPr lang="en-US" dirty="0" err="1"/>
              <a:t>AirFlow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227994"/>
      </p:ext>
    </p:extLst>
  </p:cSld>
  <p:clrMapOvr>
    <a:masterClrMapping/>
  </p:clrMapOvr>
</p:sld>
</file>

<file path=ppt/theme/theme1.xml><?xml version="1.0" encoding="utf-8"?>
<a:theme xmlns:a="http://schemas.openxmlformats.org/drawingml/2006/main" name="VK Theme">
  <a:themeElements>
    <a:clrScheme name="Пользовательские 110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8024C0"/>
      </a:accent2>
      <a:accent3>
        <a:srgbClr val="FF3885"/>
      </a:accent3>
      <a:accent4>
        <a:srgbClr val="7DECF8"/>
      </a:accent4>
      <a:accent5>
        <a:srgbClr val="919191"/>
      </a:accent5>
      <a:accent6>
        <a:srgbClr val="F5F5F5"/>
      </a:accent6>
      <a:hlink>
        <a:srgbClr val="0077FF"/>
      </a:hlink>
      <a:folHlink>
        <a:srgbClr val="A538A5"/>
      </a:folHlink>
    </a:clrScheme>
    <a:fontScheme name="VK 2020">
      <a:majorFont>
        <a:latin typeface="VK Sans Display Medium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F Pro Text Light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smtClean="0"/>
        </a:defPPr>
      </a:lstStyle>
    </a:txDef>
  </a:objectDefaults>
  <a:extraClrSchemeLst/>
  <a:custClrLst>
    <a:custClr name="VK1">
      <a:srgbClr val="397ECC"/>
    </a:custClr>
    <a:custClr name="VK2">
      <a:srgbClr val="EE5C44"/>
    </a:custClr>
    <a:custClr name="VK3">
      <a:srgbClr val="F8C246"/>
    </a:custClr>
    <a:custClr name="VK4">
      <a:srgbClr val="E6457A"/>
    </a:custClr>
    <a:custClr name="VK5">
      <a:srgbClr val="EB4250"/>
    </a:custClr>
    <a:custClr name="VK6">
      <a:srgbClr val="EE5959"/>
    </a:custClr>
    <a:custClr name="VK7">
      <a:srgbClr val="FAEBEB"/>
    </a:custClr>
    <a:custClr name="VK8">
      <a:srgbClr val="52B34B"/>
    </a:custClr>
    <a:custClr name="VK9">
      <a:srgbClr val="65DA65"/>
    </a:custClr>
    <a:custClr name="VK10">
      <a:srgbClr val="63B9BA"/>
    </a:custClr>
    <a:custClr name="VK11">
      <a:srgbClr val="7A3AC0"/>
    </a:custClr>
    <a:custClr name="VK12">
      <a:srgbClr val="A997F9"/>
    </a:custClr>
    <a:custClr name="VK13">
      <a:srgbClr val="F4E7C3"/>
    </a:custClr>
    <a:custClr name="VK14">
      <a:srgbClr val="A99670"/>
    </a:custClr>
  </a:custClrLst>
  <a:extLst>
    <a:ext uri="{05A4C25C-085E-4340-85A3-A5531E510DB2}">
      <thm15:themeFamily xmlns:thm15="http://schemas.microsoft.com/office/thememl/2012/main" name="VK Theme" id="{1E6900FC-1BD2-4615-91E7-BCBD1591831A}" vid="{2F05A427-EC3E-41A1-9737-E1F7C97E67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VK Theme</Template>
  <TotalTime>25</TotalTime>
  <Words>330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SF Pro Text Light</vt:lpstr>
      <vt:lpstr>TT Commons</vt:lpstr>
      <vt:lpstr>VK Sans Display DemiBold</vt:lpstr>
      <vt:lpstr>VK Sans Display Medium</vt:lpstr>
      <vt:lpstr>Системный шрифт, обычный</vt:lpstr>
      <vt:lpstr>VK Theme</vt:lpstr>
      <vt:lpstr>Проект №2.  ETL-процесс формирования витрины данных для анализа изменений курса валют</vt:lpstr>
      <vt:lpstr>Содержание</vt:lpstr>
      <vt:lpstr>Описание проекта</vt:lpstr>
      <vt:lpstr>Цели проекта</vt:lpstr>
      <vt:lpstr>План реализации</vt:lpstr>
      <vt:lpstr>Презентация PowerPoint</vt:lpstr>
      <vt:lpstr>Схемы проекта. Структура DWH.</vt:lpstr>
      <vt:lpstr>Схемы проекта.  Таблицы в БД.</vt:lpstr>
      <vt:lpstr>Результаты проекта</vt:lpstr>
      <vt:lpstr>Выводы</vt:lpstr>
    </vt:vector>
  </TitlesOfParts>
  <Company>TURKEY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№2.  ETL-процесс формирования витрины данных для анализа изменений курса валют</dc:title>
  <dc:creator>Daniel Plotnikov</dc:creator>
  <cp:lastModifiedBy>Daniel Plotnikov</cp:lastModifiedBy>
  <cp:revision>1</cp:revision>
  <dcterms:created xsi:type="dcterms:W3CDTF">2023-11-26T15:34:13Z</dcterms:created>
  <dcterms:modified xsi:type="dcterms:W3CDTF">2023-11-26T16:00:03Z</dcterms:modified>
</cp:coreProperties>
</file>