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them make a function that deletes an object from the node</a:t>
            </a:r>
          </a:p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first, max first, min top, max top, association or scribbily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Mirco-LR,Macro-LR,Micro-TB,Macro-TB, BAT, and scribbly</a:t>
            </a:r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the students try to implement a class linked list with root and leaf object that make up the list</a:t>
            </a:r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 of next,we have left and right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file, for several files, for typing in your values, for typing in as teacher instructs,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is to start at the middle of the list</a:t>
            </a:r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it’s the head,say hey I know so much, make sure its not the head</a:t>
            </a:r>
          </a:p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them draw the binary tree</a:t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242851"/>
            <a:ext cx="8968083" cy="2759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" name="Shape 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5" y="4243844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>
            <a:off x="0" y="2590077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9111714" y="2590077"/>
            <a:ext cx="3077108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ctrTitle"/>
          </p:nvPr>
        </p:nvSpPr>
        <p:spPr>
          <a:xfrm>
            <a:off x="680322" y="2733708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680322" y="4394039"/>
            <a:ext cx="8144134" cy="1117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9255346" y="2750336"/>
            <a:ext cx="1171887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Shape 1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680320" y="753227"/>
            <a:ext cx="9613858" cy="10809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685846" y="2336873"/>
            <a:ext cx="5608335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680322" y="2336872"/>
            <a:ext cx="3790077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6" name="Shape 1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928628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5929621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>
            <a:off x="0" y="456798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10585827" y="456798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680322" y="4711616"/>
            <a:ext cx="9613858" cy="453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1" name="Shape 131"/>
          <p:cNvSpPr/>
          <p:nvPr>
            <p:ph idx="2" type="pic"/>
          </p:nvPr>
        </p:nvSpPr>
        <p:spPr>
          <a:xfrm>
            <a:off x="680322" y="609597"/>
            <a:ext cx="9613858" cy="3589574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0318" y="5169582"/>
            <a:ext cx="9613861" cy="6229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10729454" y="4711308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7" name="Shape 1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928628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5929621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0" y="456798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0585827" y="456798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680322" y="609597"/>
            <a:ext cx="9613858" cy="3592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0322" y="4711614"/>
            <a:ext cx="9613858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10729454" y="4711614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7" name="Shape 1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928628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5929621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0" y="456798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10585827" y="456798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1127855" y="609597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402287" y="3653378"/>
            <a:ext cx="8156579" cy="548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2" type="body"/>
          </p:nvPr>
        </p:nvSpPr>
        <p:spPr>
          <a:xfrm>
            <a:off x="680322" y="4711614"/>
            <a:ext cx="9613858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0729454" y="4709925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57" name="Shape 157"/>
          <p:cNvSpPr txBox="1"/>
          <p:nvPr/>
        </p:nvSpPr>
        <p:spPr>
          <a:xfrm>
            <a:off x="583572" y="74811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lang="en-US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9662809" y="303352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lang="en-US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0" name="Shape 1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928628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5929621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/>
          <p:nvPr/>
        </p:nvSpPr>
        <p:spPr>
          <a:xfrm>
            <a:off x="0" y="456798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10585827" y="456798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680318" y="4711614"/>
            <a:ext cx="9613861" cy="5885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0320" y="5300148"/>
            <a:ext cx="9613861" cy="5022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0729454" y="4709925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type="title"/>
          </p:nvPr>
        </p:nvSpPr>
        <p:spPr>
          <a:xfrm>
            <a:off x="669222" y="753227"/>
            <a:ext cx="9624959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60945" y="2336873"/>
            <a:ext cx="307003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4" type="body"/>
          </p:nvPr>
        </p:nvSpPr>
        <p:spPr>
          <a:xfrm>
            <a:off x="3945469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5" type="body"/>
          </p:nvPr>
        </p:nvSpPr>
        <p:spPr>
          <a:xfrm>
            <a:off x="7224156" y="2336873"/>
            <a:ext cx="307002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6" type="body"/>
          </p:nvPr>
        </p:nvSpPr>
        <p:spPr>
          <a:xfrm>
            <a:off x="7224156" y="3022673"/>
            <a:ext cx="3070024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5" name="Shape 1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 rot="5400000">
            <a:off x="8116207" y="1869394"/>
            <a:ext cx="5106987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 rot="5400000">
            <a:off x="9868201" y="5372402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 rot="5400000">
            <a:off x="8489251" y="2249575"/>
            <a:ext cx="4353759" cy="107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 rot="5400000">
            <a:off x="2452029" y="-1162110"/>
            <a:ext cx="5326588" cy="88700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10" type="dt"/>
          </p:nvPr>
        </p:nvSpPr>
        <p:spPr>
          <a:xfrm>
            <a:off x="6807125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1" type="ftr"/>
          </p:nvPr>
        </p:nvSpPr>
        <p:spPr>
          <a:xfrm>
            <a:off x="680320" y="5936187"/>
            <a:ext cx="6126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10097550" y="5398632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8" name="Shape 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0320" y="2336873"/>
            <a:ext cx="4698357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4" name="Shape 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5" name="Shape 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4" name="Shape 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0320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680318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906350" y="2336873"/>
            <a:ext cx="4472327" cy="6931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3" type="body"/>
          </p:nvPr>
        </p:nvSpPr>
        <p:spPr>
          <a:xfrm>
            <a:off x="5820153" y="2336873"/>
            <a:ext cx="4474027" cy="69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7" name="Shape 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680322" y="753227"/>
            <a:ext cx="9613859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0318" y="4297503"/>
            <a:ext cx="30497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/>
          <p:nvPr>
            <p:ph idx="2" type="pic"/>
          </p:nvPr>
        </p:nvSpPr>
        <p:spPr>
          <a:xfrm>
            <a:off x="680318" y="2336873"/>
            <a:ext cx="3049704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3" type="body"/>
          </p:nvPr>
        </p:nvSpPr>
        <p:spPr>
          <a:xfrm>
            <a:off x="680318" y="4873764"/>
            <a:ext cx="3049704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5" name="Shape 85"/>
          <p:cNvSpPr/>
          <p:nvPr>
            <p:ph idx="5" type="pic"/>
          </p:nvPr>
        </p:nvSpPr>
        <p:spPr>
          <a:xfrm>
            <a:off x="3945469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6" type="body"/>
          </p:nvPr>
        </p:nvSpPr>
        <p:spPr>
          <a:xfrm>
            <a:off x="3944117" y="4873764"/>
            <a:ext cx="3067296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4" name="Shape 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680322" y="753227"/>
            <a:ext cx="9613856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9" name="Shape 99"/>
          <p:cNvSpPr/>
          <p:nvPr>
            <p:ph idx="2" type="pic"/>
          </p:nvPr>
        </p:nvSpPr>
        <p:spPr>
          <a:xfrm>
            <a:off x="4868332" y="2336874"/>
            <a:ext cx="5425848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0322" y="2336873"/>
            <a:ext cx="3876255" cy="3599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5" name="Shape 1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86907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-1" y="2726266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0585825" y="2726266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680322" y="2869894"/>
            <a:ext cx="9613859" cy="1090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0322" y="4232171"/>
            <a:ext cx="9613859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10729454" y="2869894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10" name="Shape 10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680320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8.jpg"/><Relationship Id="rId5" Type="http://schemas.openxmlformats.org/officeDocument/2006/relationships/image" Target="../media/image15.jpg"/><Relationship Id="rId6" Type="http://schemas.openxmlformats.org/officeDocument/2006/relationships/image" Target="../media/image13.png"/><Relationship Id="rId7" Type="http://schemas.openxmlformats.org/officeDocument/2006/relationships/image" Target="../media/image21.png"/><Relationship Id="rId8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7.jpg"/><Relationship Id="rId5" Type="http://schemas.openxmlformats.org/officeDocument/2006/relationships/image" Target="../media/image25.jpg"/><Relationship Id="rId6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Relationship Id="rId4" Type="http://schemas.openxmlformats.org/officeDocument/2006/relationships/image" Target="../media/image0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gif"/><Relationship Id="rId4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gif"/><Relationship Id="rId4" Type="http://schemas.openxmlformats.org/officeDocument/2006/relationships/image" Target="../media/image14.gif"/><Relationship Id="rId5" Type="http://schemas.openxmlformats.org/officeDocument/2006/relationships/image" Target="../media/image07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ctrTitle"/>
          </p:nvPr>
        </p:nvSpPr>
        <p:spPr>
          <a:xfrm>
            <a:off x="680322" y="2733708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Binary Trees</a:t>
            </a:r>
          </a:p>
        </p:txBody>
      </p:sp>
      <p:sp>
        <p:nvSpPr>
          <p:cNvPr id="207" name="Shape 207"/>
          <p:cNvSpPr txBox="1"/>
          <p:nvPr>
            <p:ph idx="1" type="subTitle"/>
          </p:nvPr>
        </p:nvSpPr>
        <p:spPr>
          <a:xfrm>
            <a:off x="680322" y="4394039"/>
            <a:ext cx="8144134" cy="1117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Investigating the concepts of an commonly used algorithm, and the concepts behind it, along with how to make them work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935037" y="373062"/>
            <a:ext cx="984567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How do I delete</a:t>
            </a: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Try it!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Searching should be easy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0320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It is commonn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Next next next till I get there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Does everyone understand so far, if they did I am doing my job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ctrTitle"/>
          </p:nvPr>
        </p:nvSpPr>
        <p:spPr>
          <a:xfrm>
            <a:off x="680322" y="2733708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SO HOW DOES THIS APPLY TO BINARY TREES</a:t>
            </a:r>
          </a:p>
        </p:txBody>
      </p:sp>
      <p:sp>
        <p:nvSpPr>
          <p:cNvPr id="290" name="Shape 290"/>
          <p:cNvSpPr txBox="1"/>
          <p:nvPr>
            <p:ph idx="1" type="subTitle"/>
          </p:nvPr>
        </p:nvSpPr>
        <p:spPr>
          <a:xfrm>
            <a:off x="680322" y="4394039"/>
            <a:ext cx="8144134" cy="1117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44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For Those who do not see the connection I expect many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kz pgf - How to rotate around arbitrary axis in XYZ coordinate ..." id="296" name="Shape 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" y="4810125"/>
            <a:ext cx="2743199" cy="20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>
            <p:ph type="title"/>
          </p:nvPr>
        </p:nvSpPr>
        <p:spPr>
          <a:xfrm>
            <a:off x="680322" y="753227"/>
            <a:ext cx="9613859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First, there are different ways Binary Trees are made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381000" y="4873766"/>
            <a:ext cx="30497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4BAF73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4BAF73"/>
                </a:solidFill>
                <a:latin typeface="Trebuchet MS"/>
                <a:ea typeface="Trebuchet MS"/>
                <a:cs typeface="Trebuchet MS"/>
                <a:sym typeface="Trebuchet MS"/>
              </a:rPr>
              <a:t>Z</a:t>
            </a:r>
          </a:p>
        </p:txBody>
      </p:sp>
      <p:pic>
        <p:nvPicPr>
          <p:cNvPr descr="Vector Bubble Numbers by Sedj on DeviantArt" id="299" name="Shape 299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7522" l="0" r="0" t="7522"/>
          <a:stretch/>
        </p:blipFill>
        <p:spPr>
          <a:xfrm rot="1680000">
            <a:off x="737949" y="2257424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</p:pic>
      <p:sp>
        <p:nvSpPr>
          <p:cNvPr id="300" name="Shape 300"/>
          <p:cNvSpPr txBox="1"/>
          <p:nvPr>
            <p:ph idx="3" type="body"/>
          </p:nvPr>
        </p:nvSpPr>
        <p:spPr>
          <a:xfrm>
            <a:off x="2434476" y="5991226"/>
            <a:ext cx="3049704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3A8099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A8099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</a:p>
        </p:txBody>
      </p:sp>
      <p:sp>
        <p:nvSpPr>
          <p:cNvPr id="301" name="Shape 301"/>
          <p:cNvSpPr txBox="1"/>
          <p:nvPr>
            <p:ph idx="4" type="body"/>
          </p:nvPr>
        </p:nvSpPr>
        <p:spPr>
          <a:xfrm>
            <a:off x="630118" y="5991225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73C09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F73C09"/>
                </a:solidFill>
                <a:latin typeface="Trebuchet MS"/>
                <a:ea typeface="Trebuchet MS"/>
                <a:cs typeface="Trebuchet MS"/>
                <a:sym typeface="Trebuchet MS"/>
              </a:rPr>
              <a:t>Y</a:t>
            </a:r>
          </a:p>
        </p:txBody>
      </p:sp>
      <p:pic>
        <p:nvPicPr>
          <p:cNvPr descr="The compass picture shows it clearly: Big Business Conservatives ..." id="302" name="Shape 302"/>
          <p:cNvPicPr preferRelativeResize="0"/>
          <p:nvPr>
            <p:ph idx="5" type="pic"/>
          </p:nvPr>
        </p:nvPicPr>
        <p:blipFill rotWithShape="1">
          <a:blip r:embed="rId5">
            <a:alphaModFix/>
          </a:blip>
          <a:srcRect b="25129" l="0" r="0" t="25129"/>
          <a:stretch/>
        </p:blipFill>
        <p:spPr>
          <a:xfrm rot="-1620000">
            <a:off x="3951288" y="1861980"/>
            <a:ext cx="3063875" cy="1871818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</p:pic>
      <p:sp>
        <p:nvSpPr>
          <p:cNvPr id="303" name="Shape 303"/>
          <p:cNvSpPr txBox="1"/>
          <p:nvPr>
            <p:ph idx="6" type="body"/>
          </p:nvPr>
        </p:nvSpPr>
        <p:spPr>
          <a:xfrm>
            <a:off x="3944117" y="4873764"/>
            <a:ext cx="3067296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4" name="Shape 304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tempo de teia: Dezembro 2009" id="305" name="Shape 305"/>
          <p:cNvPicPr preferRelativeResize="0"/>
          <p:nvPr>
            <p:ph idx="8" type="pic"/>
          </p:nvPr>
        </p:nvPicPr>
        <p:blipFill rotWithShape="1">
          <a:blip r:embed="rId6">
            <a:alphaModFix/>
          </a:blip>
          <a:srcRect b="24426" l="0" r="0" t="24426"/>
          <a:stretch/>
        </p:blipFill>
        <p:spPr>
          <a:xfrm>
            <a:off x="7230678" y="1588811"/>
            <a:ext cx="3063874" cy="2421007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</p:pic>
      <p:sp>
        <p:nvSpPr>
          <p:cNvPr id="306" name="Shape 306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Scribble of Doom by scy1192 on DeviantArt" id="307" name="Shape 30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60000">
            <a:off x="9020174" y="4349658"/>
            <a:ext cx="2660651" cy="19983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e there real numbers that are neither rational nor irrational ..." id="308" name="Shape 30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">
            <a:off x="3657599" y="4438649"/>
            <a:ext cx="4839971" cy="215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/>
        </p:nvSpPr>
        <p:spPr>
          <a:xfrm>
            <a:off x="-345057" y="666750"/>
            <a:ext cx="12555079" cy="6001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We will only be working with min arrangement because</a:t>
            </a:r>
          </a:p>
          <a:p>
            <a:pPr indent="-685800" lvl="0" marL="6858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4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There is not enough time</a:t>
            </a:r>
          </a:p>
          <a:p>
            <a:pPr indent="-685800" lvl="0" marL="6858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4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There is too much to cover as you can see</a:t>
            </a:r>
          </a:p>
          <a:p>
            <a:pPr indent="-685800" lvl="0" marL="6858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4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This is the common one</a:t>
            </a:r>
          </a:p>
          <a:p>
            <a:pPr indent="-685800" lvl="0" marL="6858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4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 might get the goal of this workshop, and wont need my workshop</a:t>
            </a:r>
          </a:p>
          <a:p>
            <a:pPr indent="-685800" lvl="0" marL="6858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4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First two concepts 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0320" y="2336873"/>
            <a:ext cx="4698357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Root</a:t>
            </a:r>
          </a:p>
        </p:txBody>
      </p:sp>
      <p:sp>
        <p:nvSpPr>
          <p:cNvPr id="322" name="Shape 322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Leaf</a:t>
            </a:r>
          </a:p>
        </p:txBody>
      </p:sp>
      <p:pic>
        <p:nvPicPr>
          <p:cNvPr descr="File:Root symbol.svg - Wikipedia, the free encyclopedia" id="323" name="Shape 3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9700" y="3343275"/>
            <a:ext cx="2743199" cy="3014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M Leaf by adamlhumphreys on DeviantArt" id="324" name="Shape 3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8450" y="3419475"/>
            <a:ext cx="2743199" cy="274319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/>
        </p:nvSpPr>
        <p:spPr>
          <a:xfrm>
            <a:off x="9460302" y="5667375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Try it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And two more concepts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0320" y="2336873"/>
            <a:ext cx="4698357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Left </a:t>
            </a:r>
          </a:p>
        </p:txBody>
      </p:sp>
      <p:pic>
        <p:nvPicPr>
          <p:cNvPr descr="Keep Left Sign by Leomarc" id="333" name="Shape 33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225" y="2842259"/>
            <a:ext cx="2387397" cy="327428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 txBox="1"/>
          <p:nvPr/>
        </p:nvSpPr>
        <p:spPr>
          <a:xfrm>
            <a:off x="7715250" y="2428875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Right</a:t>
            </a:r>
          </a:p>
        </p:txBody>
      </p:sp>
      <p:pic>
        <p:nvPicPr>
          <p:cNvPr descr="File:Girl Yeah Right.jpg - Wikipedia, the free encyclopedia" id="335" name="Shape 3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0975" y="2743200"/>
            <a:ext cx="2972773" cy="32766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nic with Ants | My life disABLED with Chrnoic Ilnnesses, it just IS ..." id="341" name="Shape 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0100" y="2586126"/>
            <a:ext cx="2743199" cy="3200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ep-calm-and-believe-you-can-do-it.png" id="342" name="Shape 342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9428" l="0" r="0" t="9428"/>
          <a:stretch/>
        </p:blipFill>
        <p:spPr>
          <a:xfrm>
            <a:off x="3727150" y="2226692"/>
            <a:ext cx="2882899" cy="3557587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  <a:effectLst>
            <a:outerShdw blurRad="54999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343" name="Shape 343"/>
          <p:cNvSpPr txBox="1"/>
          <p:nvPr>
            <p:ph type="title"/>
          </p:nvPr>
        </p:nvSpPr>
        <p:spPr>
          <a:xfrm>
            <a:off x="680322" y="753227"/>
            <a:ext cx="9613856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 should be able to add and search(but ill give you hints) 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533400" y="2409825"/>
            <a:ext cx="3876255" cy="3599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72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Adding(</a:t>
            </a:r>
            <a:r>
              <a:rPr b="0" i="0" lang="en-US" sz="186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parent, node_to_add</a:t>
            </a:r>
            <a:r>
              <a:rPr b="0" i="0" lang="en-US" sz="372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6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(Look at adding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6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Make sure it goes in the correct next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6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Make sure you preseve everything about the parent's leaf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6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If a new root is added, just make it equal to the root, and make the root the left or the right.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6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It's just like putting a lego in between two legos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5172075" y="2682875"/>
            <a:ext cx="6192837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Searching(</a:t>
            </a: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node_to_find</a:t>
            </a:r>
            <a:r>
              <a:rPr lang="en-US" sz="4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Start from the left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 will need just one nested recursion (a call in a call)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Since it is ordered, from the middle, rule is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1. If its less that node go left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2. If its greater than node go right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Getting given value into the tree(min BT)</a:t>
            </a:r>
          </a:p>
        </p:txBody>
      </p:sp>
      <p:pic>
        <p:nvPicPr>
          <p:cNvPr descr="1194984413232885755folder_01.svg.hi.png" id="352" name="Shape 3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2266950"/>
            <a:ext cx="1952587" cy="1446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File Folder Games | Dla kreatywnych i nie tylko" id="353" name="Shape 3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0810" y="2124075"/>
            <a:ext cx="1810139" cy="18101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... K810 (Logitech Bluetooth Illuminated Keyboard K810) '을 출시했다" id="354" name="Shape 3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77000" y="2246282"/>
            <a:ext cx="2206690" cy="1570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VisualEditor - Icon - Number-list-ltr.svg - Wikimedia Commons" id="355" name="Shape 3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06735" y="2162175"/>
            <a:ext cx="1950001" cy="1949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 txBox="1"/>
          <p:nvPr/>
        </p:nvSpPr>
        <p:spPr>
          <a:xfrm>
            <a:off x="371475" y="4200525"/>
            <a:ext cx="2743199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1. Get the items from your file into your program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2. Reorder the items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3. Find the middle of the items, and make that the root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4. Add as necessary according to algorithm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2990850" y="4200525"/>
            <a:ext cx="2743199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 download all items from all the files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2. Follow steps 2-4 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6048375" y="4225925"/>
            <a:ext cx="2743199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 Reorder your values on a piece of paper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2. Find the middle value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3. For additional values, add as necessary according to algorithm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8877300" y="4225925"/>
            <a:ext cx="2743199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1. If an item belongs in the head, make it the head and readjust accordingly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2. add according to the algorithm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Deleting a node(gets confusing)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1037" y="2336800"/>
            <a:ext cx="10884646" cy="428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First you must find the node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If it is a leaf just have its parents child equal none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If its not, everything is relative to the subtree so, 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If it less than parent,                             If its greater than the parent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First make the siblings left                     First make the siblings left   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Or leaf of the siblings leftmost                 Or leaf of the siblings leftmost 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Equal to the nodes left,then                     equal the nodes right, then make 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Make the parents left equal                      the parents right equal to its 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To its sibling, effectively                           sibling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Removing the node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Why is it called Binary Trees</a:t>
            </a:r>
          </a:p>
        </p:txBody>
      </p:sp>
      <p:pic>
        <p:nvPicPr>
          <p:cNvPr id="213" name="Shape 2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129" y="2837671"/>
            <a:ext cx="3109228" cy="25971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ch 2009 upside down rotating christmas tree mpg Streaming HD Free ..." id="214" name="Shape 214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5658643" y="242173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You’re gunna  starting think roots are in the sky</a:t>
            </a:r>
          </a:p>
        </p:txBody>
      </p:sp>
      <p:pic>
        <p:nvPicPr>
          <p:cNvPr descr="can draw a binary tree on console. I want to draw it using WPF. Here ..." id="221" name="Shape 2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2743200"/>
            <a:ext cx="3609975" cy="28289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-upsidedown-tree2.jpg" id="222" name="Shape 22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4751" y="2524125"/>
            <a:ext cx="4820083" cy="3598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781050" y="472116"/>
            <a:ext cx="531114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Node – All those circles in the first tree 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Root-</a:t>
            </a: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top node in a tree.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Child -</a:t>
            </a: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 node directly connected to another node when moving away from the Root.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Parent- </a:t>
            </a: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node that is above the node in question.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Siblings -</a:t>
            </a: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 group of nodes with the same parent.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Descendant -</a:t>
            </a: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 node reachable by repeated proceeding from parent to child.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Ancestor - </a:t>
            </a: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 node reachable by repeated proceeding from child to parent.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Leaf -(less commonly called External node)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A node with no children.</a:t>
            </a:r>
          </a:p>
        </p:txBody>
      </p:sp>
      <p:pic>
        <p:nvPicPr>
          <p:cNvPr descr="Original file ‎ (SVG file, nominally 355 × 390 pixels, file size ..."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0858499" y="3800475"/>
            <a:ext cx="669779" cy="7286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M Leaf by adamlhumphreys on DeviantArt" id="229" name="Shape 2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0" y="2533650"/>
            <a:ext cx="644237" cy="64423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5753100" y="472116"/>
            <a:ext cx="4260272" cy="64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i="1"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Branch</a:t>
            </a: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i="1"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Internal node- </a:t>
            </a: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 node with at least one child. 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i="1"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Degree -</a:t>
            </a: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number of sub trees of a node. 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i="1"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Edge -</a:t>
            </a: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connection between one node and another. 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i="1"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Path -</a:t>
            </a: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 sequence of nodes and edges connecting a node with a descendant. 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i="1"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Level -</a:t>
            </a: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level of a node is defined by 1 + (the number of connections between the node and the root). 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i="1"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Height of node</a:t>
            </a: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-The height of a node is the number of edges on the longest path between that node and a leaf. 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i="1"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Height of tree</a:t>
            </a: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-The height of a tree is the height of its root node. 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i="1"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Depth</a:t>
            </a: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- The depth of a node is the number of edges from the tree's root node to the node. 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So how do we connect these leaves</a:t>
            </a:r>
          </a:p>
        </p:txBody>
      </p:sp>
      <p:pic>
        <p:nvPicPr>
          <p:cNvPr descr="external image question-mark.png"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682240"/>
            <a:ext cx="6858000" cy="4175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Linked Lists!!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0320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Binary trees are based off of linked lists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 linked list is based off a list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concept of a linked list is that a whole list is held inside one variable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How can we have several items in one variable?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We create a type (please ignore class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14400" y="2263775"/>
            <a:ext cx="8378583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 Python We make a class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Class LinkedList: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def __init___(self):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	self.value = 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	self.next = b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4791075" y="2619375"/>
            <a:ext cx="3252787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 C we make a struct 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Struct Item 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{ 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int value; 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} /* or you can use typedef if yr tired of struct */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Typedef Struct LinkedList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Sturct Item *next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505825" y="2105025"/>
            <a:ext cx="2743199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 Java we use classes, but they look like structs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Class Leaf 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    Public LinkedList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     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        Int value;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    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Class Linked List extends Leaf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    Public LinkedList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   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           Leaf next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     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680318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How do we add to a Linked List 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906350" y="2336873"/>
            <a:ext cx="4472327" cy="693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We can just keep using next</a:t>
            </a:r>
          </a:p>
        </p:txBody>
      </p:sp>
      <p:pic>
        <p:nvPicPr>
          <p:cNvPr descr="Image illustrative de l'article Next (émission de télévision)" id="258" name="Shape 25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0475" y="3522980"/>
            <a:ext cx="2095499" cy="80962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>
            <p:ph idx="3" type="body"/>
          </p:nvPr>
        </p:nvSpPr>
        <p:spPr>
          <a:xfrm>
            <a:off x="5820153" y="2336873"/>
            <a:ext cx="4474027" cy="69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Or we create a rule to handle this </a:t>
            </a:r>
          </a:p>
        </p:txBody>
      </p:sp>
      <p:pic>
        <p:nvPicPr>
          <p:cNvPr descr="De Coração a Coração ♥: ADAMUS - “Keahak”" id="260" name="Shape 260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 rot="-2340000">
            <a:off x="2447618" y="3524250"/>
            <a:ext cx="2451444" cy="1266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Next former logo.png - Wikipedia" id="261" name="Shape 2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680000">
            <a:off x="1190475" y="5076824"/>
            <a:ext cx="2743199" cy="996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Next comic" id="262" name="Shape 2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485714" y="4566535"/>
            <a:ext cx="81915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x="6638095" y="3162300"/>
            <a:ext cx="2743199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Conceptually Speaking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If there's nothing in the list, value is me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Try it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0250" y="3238500"/>
            <a:ext cx="2743199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Try it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1358900" y="828675"/>
            <a:ext cx="9132815" cy="3323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Plus I am providing a different way to understand it too.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But that leads to the question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