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sldIdLst>
    <p:sldId id="292" r:id="rId3"/>
    <p:sldId id="293" r:id="rId4"/>
    <p:sldId id="294" r:id="rId5"/>
    <p:sldId id="296" r:id="rId6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08F8"/>
    <a:srgbClr val="FFFF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1830" autoAdjust="0"/>
  </p:normalViewPr>
  <p:slideViewPr>
    <p:cSldViewPr>
      <p:cViewPr varScale="1">
        <p:scale>
          <a:sx n="91" d="100"/>
          <a:sy n="91" d="100"/>
        </p:scale>
        <p:origin x="91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8A06C0-4888-4ADC-BB0C-9E7361168730}" type="doc">
      <dgm:prSet loTypeId="urn:microsoft.com/office/officeart/2005/8/layout/target1" loCatId="relationship" qsTypeId="urn:microsoft.com/office/officeart/2005/8/quickstyle/3d6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66E96CA-8735-4E63-8D54-7B02E452E33D}">
      <dgm:prSet/>
      <dgm:spPr/>
      <dgm:t>
        <a:bodyPr/>
        <a:lstStyle/>
        <a:p>
          <a:pPr rtl="0"/>
          <a:r>
            <a:rPr lang="en-US" dirty="0" smtClean="0">
              <a:latin typeface="+mn-lt"/>
              <a:cs typeface="Arial" pitchFamily="34" charset="0"/>
            </a:rPr>
            <a:t>DA </a:t>
          </a:r>
          <a:r>
            <a:rPr lang="en-US" dirty="0" err="1" smtClean="0">
              <a:latin typeface="+mn-lt"/>
              <a:cs typeface="Arial" pitchFamily="34" charset="0"/>
            </a:rPr>
            <a:t>DA</a:t>
          </a:r>
          <a:r>
            <a:rPr lang="en-US" dirty="0" smtClean="0">
              <a:latin typeface="+mn-lt"/>
              <a:cs typeface="Arial" pitchFamily="34" charset="0"/>
            </a:rPr>
            <a:t> DEE DO BOP</a:t>
          </a:r>
          <a:endParaRPr lang="en-US" dirty="0">
            <a:latin typeface="+mn-lt"/>
            <a:cs typeface="Arial" pitchFamily="34" charset="0"/>
          </a:endParaRPr>
        </a:p>
      </dgm:t>
    </dgm:pt>
    <dgm:pt modelId="{A01A9E41-DF95-4BCB-BF9F-376913A77E2E}" type="parTrans" cxnId="{6526A243-8A27-4C04-8B49-6B697ABA410A}">
      <dgm:prSet/>
      <dgm:spPr/>
      <dgm:t>
        <a:bodyPr/>
        <a:lstStyle/>
        <a:p>
          <a:endParaRPr lang="en-US"/>
        </a:p>
      </dgm:t>
    </dgm:pt>
    <dgm:pt modelId="{76AB8D80-F69A-434E-81B9-73FEF72CC578}" type="sibTrans" cxnId="{6526A243-8A27-4C04-8B49-6B697ABA410A}">
      <dgm:prSet/>
      <dgm:spPr/>
      <dgm:t>
        <a:bodyPr/>
        <a:lstStyle/>
        <a:p>
          <a:endParaRPr lang="en-US"/>
        </a:p>
      </dgm:t>
    </dgm:pt>
    <dgm:pt modelId="{062EC279-DBB5-4FB2-A50F-143FC9F6C740}">
      <dgm:prSet/>
      <dgm:spPr/>
      <dgm:t>
        <a:bodyPr/>
        <a:lstStyle/>
        <a:p>
          <a:pPr rtl="0"/>
          <a:r>
            <a:rPr lang="en-US" dirty="0" smtClean="0">
              <a:latin typeface="+mn-lt"/>
              <a:cs typeface="Arial" pitchFamily="34" charset="0"/>
            </a:rPr>
            <a:t>DAH DA </a:t>
          </a:r>
          <a:r>
            <a:rPr lang="en-US" dirty="0" err="1" smtClean="0">
              <a:latin typeface="+mn-lt"/>
              <a:cs typeface="Arial" pitchFamily="34" charset="0"/>
            </a:rPr>
            <a:t>DA</a:t>
          </a:r>
          <a:r>
            <a:rPr lang="en-US" dirty="0" smtClean="0">
              <a:latin typeface="+mn-lt"/>
              <a:cs typeface="Arial" pitchFamily="34" charset="0"/>
            </a:rPr>
            <a:t> DAH</a:t>
          </a:r>
          <a:endParaRPr lang="en-US" dirty="0">
            <a:latin typeface="+mn-lt"/>
            <a:cs typeface="Arial" pitchFamily="34" charset="0"/>
          </a:endParaRPr>
        </a:p>
      </dgm:t>
    </dgm:pt>
    <dgm:pt modelId="{607C11F1-8A58-4B97-9478-8E41AD02BD07}" type="sibTrans" cxnId="{02A9E34A-0234-47EA-82F6-490648A5BBDB}">
      <dgm:prSet/>
      <dgm:spPr/>
      <dgm:t>
        <a:bodyPr/>
        <a:lstStyle/>
        <a:p>
          <a:endParaRPr lang="en-US"/>
        </a:p>
      </dgm:t>
    </dgm:pt>
    <dgm:pt modelId="{96F5537F-9F33-4E8D-A843-B0BB93AD5F51}" type="parTrans" cxnId="{02A9E34A-0234-47EA-82F6-490648A5BBDB}">
      <dgm:prSet/>
      <dgm:spPr/>
      <dgm:t>
        <a:bodyPr/>
        <a:lstStyle/>
        <a:p>
          <a:endParaRPr lang="en-US"/>
        </a:p>
      </dgm:t>
    </dgm:pt>
    <dgm:pt modelId="{554B6B70-78BF-4B46-9BF4-E86FFF69B0AD}">
      <dgm:prSet/>
      <dgm:spPr/>
      <dgm:t>
        <a:bodyPr/>
        <a:lstStyle/>
        <a:p>
          <a:pPr rtl="0"/>
          <a:r>
            <a:rPr lang="en-US" dirty="0" smtClean="0">
              <a:latin typeface="+mn-lt"/>
              <a:cs typeface="Arial" pitchFamily="34" charset="0"/>
            </a:rPr>
            <a:t>DA </a:t>
          </a:r>
          <a:r>
            <a:rPr lang="en-US" dirty="0" err="1" smtClean="0">
              <a:latin typeface="+mn-lt"/>
              <a:cs typeface="Arial" pitchFamily="34" charset="0"/>
            </a:rPr>
            <a:t>DA</a:t>
          </a:r>
          <a:r>
            <a:rPr lang="en-US" dirty="0" smtClean="0">
              <a:latin typeface="+mn-lt"/>
              <a:cs typeface="Arial" pitchFamily="34" charset="0"/>
            </a:rPr>
            <a:t> DEE DOO BOP DO DOO </a:t>
          </a:r>
          <a:r>
            <a:rPr lang="en-US" dirty="0" err="1" smtClean="0">
              <a:latin typeface="+mn-lt"/>
              <a:cs typeface="Arial" pitchFamily="34" charset="0"/>
            </a:rPr>
            <a:t>DOO</a:t>
          </a:r>
          <a:r>
            <a:rPr lang="en-US" dirty="0" smtClean="0">
              <a:latin typeface="+mn-lt"/>
              <a:cs typeface="Arial" pitchFamily="34" charset="0"/>
            </a:rPr>
            <a:t> TADA</a:t>
          </a:r>
          <a:endParaRPr lang="en-US" dirty="0">
            <a:latin typeface="+mn-lt"/>
            <a:cs typeface="Arial" pitchFamily="34" charset="0"/>
          </a:endParaRPr>
        </a:p>
      </dgm:t>
    </dgm:pt>
    <dgm:pt modelId="{6F81C20C-D97B-4A8B-987A-9EED43F613EE}" type="sibTrans" cxnId="{36B31DB1-1FA1-45E4-8AE5-BA441E41E11D}">
      <dgm:prSet/>
      <dgm:spPr/>
      <dgm:t>
        <a:bodyPr/>
        <a:lstStyle/>
        <a:p>
          <a:endParaRPr lang="en-US"/>
        </a:p>
      </dgm:t>
    </dgm:pt>
    <dgm:pt modelId="{E505A992-23B5-4A06-BB51-E11F804383FC}" type="parTrans" cxnId="{36B31DB1-1FA1-45E4-8AE5-BA441E41E11D}">
      <dgm:prSet/>
      <dgm:spPr/>
      <dgm:t>
        <a:bodyPr/>
        <a:lstStyle/>
        <a:p>
          <a:endParaRPr lang="en-US"/>
        </a:p>
      </dgm:t>
    </dgm:pt>
    <dgm:pt modelId="{F83FC547-7C98-4BA1-A525-A388021023AD}" type="pres">
      <dgm:prSet presAssocID="{978A06C0-4888-4ADC-BB0C-9E7361168730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2A6C11-B8FD-420B-BE47-355E2F8B3DFC}" type="pres">
      <dgm:prSet presAssocID="{566E96CA-8735-4E63-8D54-7B02E452E33D}" presName="circle1" presStyleLbl="lnNode1" presStyleIdx="0" presStyleCnt="3" custLinFactNeighborX="-5556" custLinFactNeighborY="12418"/>
      <dgm:spPr>
        <a:solidFill>
          <a:srgbClr val="0070C0"/>
        </a:solidFill>
      </dgm:spPr>
    </dgm:pt>
    <dgm:pt modelId="{3D7AB509-6BA0-4C30-9B59-90C18990B40E}" type="pres">
      <dgm:prSet presAssocID="{566E96CA-8735-4E63-8D54-7B02E452E33D}" presName="text1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40353-2282-4112-92DE-A3E5E740D83E}" type="pres">
      <dgm:prSet presAssocID="{566E96CA-8735-4E63-8D54-7B02E452E33D}" presName="line1" presStyleLbl="callout" presStyleIdx="0" presStyleCnt="6"/>
      <dgm:spPr/>
    </dgm:pt>
    <dgm:pt modelId="{8C034039-2DFB-4963-879A-D2FCDCB1BD05}" type="pres">
      <dgm:prSet presAssocID="{566E96CA-8735-4E63-8D54-7B02E452E33D}" presName="d1" presStyleLbl="callout" presStyleIdx="1" presStyleCnt="6"/>
      <dgm:spPr/>
    </dgm:pt>
    <dgm:pt modelId="{1F39E39C-0280-4F42-94ED-A35C53334115}" type="pres">
      <dgm:prSet presAssocID="{062EC279-DBB5-4FB2-A50F-143FC9F6C740}" presName="circle2" presStyleLbl="lnNode1" presStyleIdx="1" presStyleCnt="3"/>
      <dgm:spPr>
        <a:solidFill>
          <a:srgbClr val="0070C0">
            <a:alpha val="39000"/>
          </a:srgbClr>
        </a:solidFill>
      </dgm:spPr>
      <dgm:t>
        <a:bodyPr/>
        <a:lstStyle/>
        <a:p>
          <a:endParaRPr lang="en-US"/>
        </a:p>
      </dgm:t>
    </dgm:pt>
    <dgm:pt modelId="{D1036620-22CD-4210-B9CB-CC9557B12E47}" type="pres">
      <dgm:prSet presAssocID="{062EC279-DBB5-4FB2-A50F-143FC9F6C740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221E4-5503-4B42-94DA-FE23DE0A12B5}" type="pres">
      <dgm:prSet presAssocID="{062EC279-DBB5-4FB2-A50F-143FC9F6C740}" presName="line2" presStyleLbl="callout" presStyleIdx="2" presStyleCnt="6"/>
      <dgm:spPr/>
    </dgm:pt>
    <dgm:pt modelId="{FD53BD5F-3D10-4661-9F3E-B99C43FB6B3C}" type="pres">
      <dgm:prSet presAssocID="{062EC279-DBB5-4FB2-A50F-143FC9F6C740}" presName="d2" presStyleLbl="callout" presStyleIdx="3" presStyleCnt="6"/>
      <dgm:spPr/>
    </dgm:pt>
    <dgm:pt modelId="{3F30D057-F4F1-4E8E-BA1C-1EA6ED36557C}" type="pres">
      <dgm:prSet presAssocID="{554B6B70-78BF-4B46-9BF4-E86FFF69B0AD}" presName="circle3" presStyleLbl="lnNode1" presStyleIdx="2" presStyleCnt="3"/>
      <dgm:spPr>
        <a:solidFill>
          <a:srgbClr val="002060"/>
        </a:solidFill>
      </dgm:spPr>
    </dgm:pt>
    <dgm:pt modelId="{72554440-F6E0-409C-BEB8-1658A7D0C84D}" type="pres">
      <dgm:prSet presAssocID="{554B6B70-78BF-4B46-9BF4-E86FFF69B0AD}" presName="text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5DF0B-FF98-431E-94BA-52C1748A7EE8}" type="pres">
      <dgm:prSet presAssocID="{554B6B70-78BF-4B46-9BF4-E86FFF69B0AD}" presName="line3" presStyleLbl="callout" presStyleIdx="4" presStyleCnt="6"/>
      <dgm:spPr/>
    </dgm:pt>
    <dgm:pt modelId="{FA4F0EDC-FF8B-47C2-911B-5D735A0E2535}" type="pres">
      <dgm:prSet presAssocID="{554B6B70-78BF-4B46-9BF4-E86FFF69B0AD}" presName="d3" presStyleLbl="callout" presStyleIdx="5" presStyleCnt="6"/>
      <dgm:spPr/>
    </dgm:pt>
  </dgm:ptLst>
  <dgm:cxnLst>
    <dgm:cxn modelId="{02A9E34A-0234-47EA-82F6-490648A5BBDB}" srcId="{978A06C0-4888-4ADC-BB0C-9E7361168730}" destId="{062EC279-DBB5-4FB2-A50F-143FC9F6C740}" srcOrd="1" destOrd="0" parTransId="{96F5537F-9F33-4E8D-A843-B0BB93AD5F51}" sibTransId="{607C11F1-8A58-4B97-9478-8E41AD02BD07}"/>
    <dgm:cxn modelId="{6526A243-8A27-4C04-8B49-6B697ABA410A}" srcId="{978A06C0-4888-4ADC-BB0C-9E7361168730}" destId="{566E96CA-8735-4E63-8D54-7B02E452E33D}" srcOrd="0" destOrd="0" parTransId="{A01A9E41-DF95-4BCB-BF9F-376913A77E2E}" sibTransId="{76AB8D80-F69A-434E-81B9-73FEF72CC578}"/>
    <dgm:cxn modelId="{3D3B5D40-1BD1-4060-B6B2-2DD98431D479}" type="presOf" srcId="{062EC279-DBB5-4FB2-A50F-143FC9F6C740}" destId="{D1036620-22CD-4210-B9CB-CC9557B12E47}" srcOrd="0" destOrd="0" presId="urn:microsoft.com/office/officeart/2005/8/layout/target1"/>
    <dgm:cxn modelId="{66DB6C31-96F0-4334-AD0F-CE70084A8431}" type="presOf" srcId="{566E96CA-8735-4E63-8D54-7B02E452E33D}" destId="{3D7AB509-6BA0-4C30-9B59-90C18990B40E}" srcOrd="0" destOrd="0" presId="urn:microsoft.com/office/officeart/2005/8/layout/target1"/>
    <dgm:cxn modelId="{CCA53FD9-E033-4104-AC52-AB1B2811ADA5}" type="presOf" srcId="{554B6B70-78BF-4B46-9BF4-E86FFF69B0AD}" destId="{72554440-F6E0-409C-BEB8-1658A7D0C84D}" srcOrd="0" destOrd="0" presId="urn:microsoft.com/office/officeart/2005/8/layout/target1"/>
    <dgm:cxn modelId="{36B31DB1-1FA1-45E4-8AE5-BA441E41E11D}" srcId="{978A06C0-4888-4ADC-BB0C-9E7361168730}" destId="{554B6B70-78BF-4B46-9BF4-E86FFF69B0AD}" srcOrd="2" destOrd="0" parTransId="{E505A992-23B5-4A06-BB51-E11F804383FC}" sibTransId="{6F81C20C-D97B-4A8B-987A-9EED43F613EE}"/>
    <dgm:cxn modelId="{B96DAC0F-CB73-411F-92AD-052AAD8AD0E5}" type="presOf" srcId="{978A06C0-4888-4ADC-BB0C-9E7361168730}" destId="{F83FC547-7C98-4BA1-A525-A388021023AD}" srcOrd="0" destOrd="0" presId="urn:microsoft.com/office/officeart/2005/8/layout/target1"/>
    <dgm:cxn modelId="{7AB30518-AEDF-4BB4-90A3-7D27D529C4C3}" type="presParOf" srcId="{F83FC547-7C98-4BA1-A525-A388021023AD}" destId="{5B2A6C11-B8FD-420B-BE47-355E2F8B3DFC}" srcOrd="0" destOrd="0" presId="urn:microsoft.com/office/officeart/2005/8/layout/target1"/>
    <dgm:cxn modelId="{F9A34EC6-2636-4E42-BD58-F7DE83BA8FC8}" type="presParOf" srcId="{F83FC547-7C98-4BA1-A525-A388021023AD}" destId="{3D7AB509-6BA0-4C30-9B59-90C18990B40E}" srcOrd="1" destOrd="0" presId="urn:microsoft.com/office/officeart/2005/8/layout/target1"/>
    <dgm:cxn modelId="{A8960AC4-775E-4D5E-ADEA-9A462D9D0210}" type="presParOf" srcId="{F83FC547-7C98-4BA1-A525-A388021023AD}" destId="{DC840353-2282-4112-92DE-A3E5E740D83E}" srcOrd="2" destOrd="0" presId="urn:microsoft.com/office/officeart/2005/8/layout/target1"/>
    <dgm:cxn modelId="{21D543BF-BB3E-4D21-AA4B-E17DF7FAA8ED}" type="presParOf" srcId="{F83FC547-7C98-4BA1-A525-A388021023AD}" destId="{8C034039-2DFB-4963-879A-D2FCDCB1BD05}" srcOrd="3" destOrd="0" presId="urn:microsoft.com/office/officeart/2005/8/layout/target1"/>
    <dgm:cxn modelId="{221C3BD8-8155-40E2-AB95-14D4A5537EA6}" type="presParOf" srcId="{F83FC547-7C98-4BA1-A525-A388021023AD}" destId="{1F39E39C-0280-4F42-94ED-A35C53334115}" srcOrd="4" destOrd="0" presId="urn:microsoft.com/office/officeart/2005/8/layout/target1"/>
    <dgm:cxn modelId="{A2CF1743-3444-4D9B-AFE3-A7CA7A7B4716}" type="presParOf" srcId="{F83FC547-7C98-4BA1-A525-A388021023AD}" destId="{D1036620-22CD-4210-B9CB-CC9557B12E47}" srcOrd="5" destOrd="0" presId="urn:microsoft.com/office/officeart/2005/8/layout/target1"/>
    <dgm:cxn modelId="{A7D562A6-A5F4-436E-94F9-33885AD5D8C9}" type="presParOf" srcId="{F83FC547-7C98-4BA1-A525-A388021023AD}" destId="{FD6221E4-5503-4B42-94DA-FE23DE0A12B5}" srcOrd="6" destOrd="0" presId="urn:microsoft.com/office/officeart/2005/8/layout/target1"/>
    <dgm:cxn modelId="{C8F72AE5-8E4D-46B3-8C24-644ABDC933B3}" type="presParOf" srcId="{F83FC547-7C98-4BA1-A525-A388021023AD}" destId="{FD53BD5F-3D10-4661-9F3E-B99C43FB6B3C}" srcOrd="7" destOrd="0" presId="urn:microsoft.com/office/officeart/2005/8/layout/target1"/>
    <dgm:cxn modelId="{649F1897-A3AC-42DC-ACF4-1D81A28FC6C5}" type="presParOf" srcId="{F83FC547-7C98-4BA1-A525-A388021023AD}" destId="{3F30D057-F4F1-4E8E-BA1C-1EA6ED36557C}" srcOrd="8" destOrd="0" presId="urn:microsoft.com/office/officeart/2005/8/layout/target1"/>
    <dgm:cxn modelId="{087D1B95-6858-466E-94AD-1B9C661710BB}" type="presParOf" srcId="{F83FC547-7C98-4BA1-A525-A388021023AD}" destId="{72554440-F6E0-409C-BEB8-1658A7D0C84D}" srcOrd="9" destOrd="0" presId="urn:microsoft.com/office/officeart/2005/8/layout/target1"/>
    <dgm:cxn modelId="{DE8E6C1C-9A74-4FA6-9EB5-1BB03280FD97}" type="presParOf" srcId="{F83FC547-7C98-4BA1-A525-A388021023AD}" destId="{3565DF0B-FF98-431E-94BA-52C1748A7EE8}" srcOrd="10" destOrd="0" presId="urn:microsoft.com/office/officeart/2005/8/layout/target1"/>
    <dgm:cxn modelId="{09849858-7AC5-47D4-9D48-29B7F5C09474}" type="presParOf" srcId="{F83FC547-7C98-4BA1-A525-A388021023AD}" destId="{FA4F0EDC-FF8B-47C2-911B-5D735A0E2535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0D057-F4F1-4E8E-BA1C-1EA6ED36557C}">
      <dsp:nvSpPr>
        <dsp:cNvPr id="0" name=""/>
        <dsp:cNvSpPr/>
      </dsp:nvSpPr>
      <dsp:spPr>
        <a:xfrm>
          <a:off x="571500" y="914399"/>
          <a:ext cx="2743200" cy="2743200"/>
        </a:xfrm>
        <a:prstGeom prst="ellipse">
          <a:avLst/>
        </a:prstGeom>
        <a:solidFill>
          <a:srgbClr val="00206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9E39C-0280-4F42-94ED-A35C53334115}">
      <dsp:nvSpPr>
        <dsp:cNvPr id="0" name=""/>
        <dsp:cNvSpPr/>
      </dsp:nvSpPr>
      <dsp:spPr>
        <a:xfrm>
          <a:off x="1120140" y="1463039"/>
          <a:ext cx="1645920" cy="1645920"/>
        </a:xfrm>
        <a:prstGeom prst="ellipse">
          <a:avLst/>
        </a:prstGeom>
        <a:solidFill>
          <a:srgbClr val="0070C0">
            <a:alpha val="39000"/>
          </a:srgbClr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A6C11-B8FD-420B-BE47-355E2F8B3DFC}">
      <dsp:nvSpPr>
        <dsp:cNvPr id="0" name=""/>
        <dsp:cNvSpPr/>
      </dsp:nvSpPr>
      <dsp:spPr>
        <a:xfrm>
          <a:off x="1638297" y="2079810"/>
          <a:ext cx="548640" cy="548640"/>
        </a:xfrm>
        <a:prstGeom prst="ellipse">
          <a:avLst/>
        </a:prstGeom>
        <a:solidFill>
          <a:srgbClr val="0070C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AB509-6BA0-4C30-9B59-90C18990B40E}">
      <dsp:nvSpPr>
        <dsp:cNvPr id="0" name=""/>
        <dsp:cNvSpPr/>
      </dsp:nvSpPr>
      <dsp:spPr>
        <a:xfrm>
          <a:off x="3771900" y="0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n-lt"/>
              <a:cs typeface="Arial" pitchFamily="34" charset="0"/>
            </a:rPr>
            <a:t>DA </a:t>
          </a:r>
          <a:r>
            <a:rPr lang="en-US" sz="1400" kern="1200" dirty="0" err="1" smtClean="0">
              <a:latin typeface="+mn-lt"/>
              <a:cs typeface="Arial" pitchFamily="34" charset="0"/>
            </a:rPr>
            <a:t>DA</a:t>
          </a:r>
          <a:r>
            <a:rPr lang="en-US" sz="1400" kern="1200" dirty="0" smtClean="0">
              <a:latin typeface="+mn-lt"/>
              <a:cs typeface="Arial" pitchFamily="34" charset="0"/>
            </a:rPr>
            <a:t> DEE DO BOP</a:t>
          </a:r>
          <a:endParaRPr lang="en-US" sz="1400" kern="1200" dirty="0">
            <a:latin typeface="+mn-lt"/>
            <a:cs typeface="Arial" pitchFamily="34" charset="0"/>
          </a:endParaRPr>
        </a:p>
      </dsp:txBody>
      <dsp:txXfrm>
        <a:off x="3771900" y="0"/>
        <a:ext cx="1371600" cy="800100"/>
      </dsp:txXfrm>
    </dsp:sp>
    <dsp:sp modelId="{DC840353-2282-4112-92DE-A3E5E740D83E}">
      <dsp:nvSpPr>
        <dsp:cNvPr id="0" name=""/>
        <dsp:cNvSpPr/>
      </dsp:nvSpPr>
      <dsp:spPr>
        <a:xfrm>
          <a:off x="3429000" y="4000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34039-2DFB-4963-879A-D2FCDCB1BD05}">
      <dsp:nvSpPr>
        <dsp:cNvPr id="0" name=""/>
        <dsp:cNvSpPr/>
      </dsp:nvSpPr>
      <dsp:spPr>
        <a:xfrm rot="5400000">
          <a:off x="1742617" y="600989"/>
          <a:ext cx="1885492" cy="1484528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36620-22CD-4210-B9CB-CC9557B12E47}">
      <dsp:nvSpPr>
        <dsp:cNvPr id="0" name=""/>
        <dsp:cNvSpPr/>
      </dsp:nvSpPr>
      <dsp:spPr>
        <a:xfrm>
          <a:off x="3771900" y="8000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n-lt"/>
              <a:cs typeface="Arial" pitchFamily="34" charset="0"/>
            </a:rPr>
            <a:t>DAH DA </a:t>
          </a:r>
          <a:r>
            <a:rPr lang="en-US" sz="1400" kern="1200" dirty="0" err="1" smtClean="0">
              <a:latin typeface="+mn-lt"/>
              <a:cs typeface="Arial" pitchFamily="34" charset="0"/>
            </a:rPr>
            <a:t>DA</a:t>
          </a:r>
          <a:r>
            <a:rPr lang="en-US" sz="1400" kern="1200" dirty="0" smtClean="0">
              <a:latin typeface="+mn-lt"/>
              <a:cs typeface="Arial" pitchFamily="34" charset="0"/>
            </a:rPr>
            <a:t> DAH</a:t>
          </a:r>
          <a:endParaRPr lang="en-US" sz="1400" kern="1200" dirty="0">
            <a:latin typeface="+mn-lt"/>
            <a:cs typeface="Arial" pitchFamily="34" charset="0"/>
          </a:endParaRPr>
        </a:p>
      </dsp:txBody>
      <dsp:txXfrm>
        <a:off x="3771900" y="800099"/>
        <a:ext cx="1371600" cy="800100"/>
      </dsp:txXfrm>
    </dsp:sp>
    <dsp:sp modelId="{FD6221E4-5503-4B42-94DA-FE23DE0A12B5}">
      <dsp:nvSpPr>
        <dsp:cNvPr id="0" name=""/>
        <dsp:cNvSpPr/>
      </dsp:nvSpPr>
      <dsp:spPr>
        <a:xfrm>
          <a:off x="3429000" y="12001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3BD5F-3D10-4661-9F3E-B99C43FB6B3C}">
      <dsp:nvSpPr>
        <dsp:cNvPr id="0" name=""/>
        <dsp:cNvSpPr/>
      </dsp:nvSpPr>
      <dsp:spPr>
        <a:xfrm rot="5400000">
          <a:off x="2147331" y="1388607"/>
          <a:ext cx="1469257" cy="1091336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54440-F6E0-409C-BEB8-1658A7D0C84D}">
      <dsp:nvSpPr>
        <dsp:cNvPr id="0" name=""/>
        <dsp:cNvSpPr/>
      </dsp:nvSpPr>
      <dsp:spPr>
        <a:xfrm>
          <a:off x="3771900" y="16001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n-lt"/>
              <a:cs typeface="Arial" pitchFamily="34" charset="0"/>
            </a:rPr>
            <a:t>DA </a:t>
          </a:r>
          <a:r>
            <a:rPr lang="en-US" sz="1400" kern="1200" dirty="0" err="1" smtClean="0">
              <a:latin typeface="+mn-lt"/>
              <a:cs typeface="Arial" pitchFamily="34" charset="0"/>
            </a:rPr>
            <a:t>DA</a:t>
          </a:r>
          <a:r>
            <a:rPr lang="en-US" sz="1400" kern="1200" dirty="0" smtClean="0">
              <a:latin typeface="+mn-lt"/>
              <a:cs typeface="Arial" pitchFamily="34" charset="0"/>
            </a:rPr>
            <a:t> DEE DOO BOP DO DOO </a:t>
          </a:r>
          <a:r>
            <a:rPr lang="en-US" sz="1400" kern="1200" dirty="0" err="1" smtClean="0">
              <a:latin typeface="+mn-lt"/>
              <a:cs typeface="Arial" pitchFamily="34" charset="0"/>
            </a:rPr>
            <a:t>DOO</a:t>
          </a:r>
          <a:r>
            <a:rPr lang="en-US" sz="1400" kern="1200" dirty="0" smtClean="0">
              <a:latin typeface="+mn-lt"/>
              <a:cs typeface="Arial" pitchFamily="34" charset="0"/>
            </a:rPr>
            <a:t> TADA</a:t>
          </a:r>
          <a:endParaRPr lang="en-US" sz="1400" kern="1200" dirty="0">
            <a:latin typeface="+mn-lt"/>
            <a:cs typeface="Arial" pitchFamily="34" charset="0"/>
          </a:endParaRPr>
        </a:p>
      </dsp:txBody>
      <dsp:txXfrm>
        <a:off x="3771900" y="1600199"/>
        <a:ext cx="1371600" cy="800100"/>
      </dsp:txXfrm>
    </dsp:sp>
    <dsp:sp modelId="{3565DF0B-FF98-431E-94BA-52C1748A7EE8}">
      <dsp:nvSpPr>
        <dsp:cNvPr id="0" name=""/>
        <dsp:cNvSpPr/>
      </dsp:nvSpPr>
      <dsp:spPr>
        <a:xfrm>
          <a:off x="3429000" y="20002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F0EDC-FF8B-47C2-911B-5D735A0E2535}">
      <dsp:nvSpPr>
        <dsp:cNvPr id="0" name=""/>
        <dsp:cNvSpPr/>
      </dsp:nvSpPr>
      <dsp:spPr>
        <a:xfrm rot="5400000">
          <a:off x="2552547" y="2175586"/>
          <a:ext cx="1049731" cy="698144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C238408C-6839-46EE-8131-EDA75C487F2E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87D77045-401A-4D5E-BFE3-54C21A8A6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lvl1pPr>
              <a:defRPr>
                <a:latin typeface="+mn-lt"/>
                <a:cs typeface="Arial" pitchFamily="34" charset="0"/>
              </a:defRPr>
            </a:lvl1pPr>
            <a:extLst/>
          </a:lstStyle>
          <a:p>
            <a:fld id="{743653DA-8BF4-4869-96FE-9BCF43372D46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/>
          <a:p>
            <a:fld id="{72AC53DF-4216-466D-99A7-94400E6C2A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ctr">
              <a:defRPr sz="380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extLst/>
          </a:lstStyle>
          <a:p>
            <a:fld id="{3B5F1E3E-4B2F-4895-B65E-28B2E64F39F6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algn="ctr">
              <a:defRPr sz="4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algn="ctr">
              <a:defRPr sz="4000" cap="none" baseline="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ctr">
              <a:buNone/>
              <a:defRPr sz="3600" b="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ctr">
              <a:buNone/>
              <a:defRPr sz="2100" b="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>
              <a:buNone/>
              <a:defRPr sz="32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lang="en-US" smtClean="0">
                <a:solidFill>
                  <a:schemeClr val="tx2"/>
                </a:solidFill>
              </a:rPr>
              <a:pPr/>
              <a:t>2/20/2017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l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000" kern="1200" spc="-150" baseline="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Arial" pitchFamily="34" charset="0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sz="30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sz="26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sz="22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ARUS 280 HW #6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600200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Eagle Eisenstein as a Semiotician</a:t>
            </a:r>
          </a:p>
          <a:p>
            <a:pPr algn="ctr"/>
            <a:r>
              <a:rPr lang="en-US" dirty="0"/>
              <a:t>Taylor’s article “Cinema” from the Blackwell Encyclopedia of the Russian Revolution </a:t>
            </a:r>
          </a:p>
          <a:p>
            <a:pPr algn="ctr"/>
            <a:r>
              <a:rPr lang="en-US" dirty="0"/>
              <a:t>The Strike (Sergei Eisenstein, 1924, 1:35)</a:t>
            </a:r>
          </a:p>
          <a:p>
            <a:pPr algn="ctr"/>
            <a:r>
              <a:rPr lang="en-US" dirty="0" err="1">
                <a:solidFill>
                  <a:srgbClr val="1908F8"/>
                </a:solidFill>
              </a:rPr>
              <a:t>Beumers’s</a:t>
            </a:r>
            <a:r>
              <a:rPr lang="en-US" dirty="0"/>
              <a:t> Cinema the chapter by Richard Taylor, “THE STRIKE” (47–56).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Project Overview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295400"/>
            <a:ext cx="6858000" cy="540544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Type a brief overview or summary of your project here.</a:t>
            </a:r>
          </a:p>
          <a:p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10000" r="10000"/>
          <a:stretch>
            <a:fillRect/>
          </a:stretch>
        </p:blipFill>
        <p:spPr bwMode="auto">
          <a:xfrm>
            <a:off x="0" y="2133600"/>
            <a:ext cx="9144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Research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8153400" cy="49657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1900" dirty="0" smtClean="0"/>
              <a:t>Summarize your research here in three to five bullet points:</a:t>
            </a:r>
            <a:endParaRPr lang="en-US" dirty="0" smtClean="0"/>
          </a:p>
          <a:p>
            <a:pPr lvl="1">
              <a:buFontTx/>
              <a:buChar char="•"/>
            </a:pPr>
            <a:r>
              <a:rPr lang="en-US" sz="1900" dirty="0" smtClean="0"/>
              <a:t>1</a:t>
            </a:r>
            <a:r>
              <a:rPr lang="en-US" sz="1900" baseline="30000" dirty="0" smtClean="0"/>
              <a:t>st</a:t>
            </a:r>
            <a:r>
              <a:rPr lang="en-US" sz="1900" dirty="0" smtClean="0"/>
              <a:t> bullet point</a:t>
            </a:r>
          </a:p>
          <a:p>
            <a:pPr lvl="1"/>
            <a:endParaRPr lang="en-US" sz="800" dirty="0" smtClean="0"/>
          </a:p>
          <a:p>
            <a:pPr lvl="1">
              <a:buFontTx/>
              <a:buChar char="•"/>
            </a:pPr>
            <a:r>
              <a:rPr lang="en-US" sz="1900" dirty="0" smtClean="0"/>
              <a:t>2</a:t>
            </a:r>
            <a:r>
              <a:rPr lang="en-US" sz="1900" baseline="30000" dirty="0" smtClean="0"/>
              <a:t>nd</a:t>
            </a:r>
            <a:r>
              <a:rPr lang="en-US" sz="1900" dirty="0" smtClean="0"/>
              <a:t> bullet point</a:t>
            </a:r>
          </a:p>
          <a:p>
            <a:pPr lvl="1">
              <a:buFontTx/>
              <a:buChar char="•"/>
            </a:pPr>
            <a:endParaRPr lang="en-US" sz="800" dirty="0" smtClean="0"/>
          </a:p>
          <a:p>
            <a:pPr lvl="1">
              <a:buFontTx/>
              <a:buChar char="•"/>
            </a:pPr>
            <a:r>
              <a:rPr lang="en-US" sz="1900" dirty="0" smtClean="0"/>
              <a:t>3</a:t>
            </a:r>
            <a:r>
              <a:rPr lang="en-US" sz="1900" baseline="30000" dirty="0" smtClean="0"/>
              <a:t>rd</a:t>
            </a:r>
            <a:r>
              <a:rPr lang="en-US" sz="1900" dirty="0" smtClean="0"/>
              <a:t> bullet point</a:t>
            </a:r>
          </a:p>
          <a:p>
            <a:pPr lvl="1">
              <a:buFontTx/>
              <a:buChar char="•"/>
            </a:pPr>
            <a:endParaRPr lang="en-US" sz="800" dirty="0" smtClean="0"/>
          </a:p>
          <a:p>
            <a:pPr lvl="1">
              <a:buFontTx/>
              <a:buChar char="•"/>
            </a:pPr>
            <a:r>
              <a:rPr lang="en-US" sz="1900" dirty="0" smtClean="0"/>
              <a:t>4</a:t>
            </a:r>
            <a:r>
              <a:rPr lang="en-US" sz="1900" baseline="30000" dirty="0" smtClean="0"/>
              <a:t>th</a:t>
            </a:r>
            <a:r>
              <a:rPr lang="en-US" sz="1900" dirty="0" smtClean="0"/>
              <a:t> bullet point</a:t>
            </a:r>
          </a:p>
          <a:p>
            <a:pPr lvl="1">
              <a:buFontTx/>
              <a:buChar char="•"/>
            </a:pPr>
            <a:endParaRPr lang="en-US" sz="800" dirty="0" smtClean="0"/>
          </a:p>
          <a:p>
            <a:pPr lvl="1">
              <a:buFontTx/>
              <a:buChar char="•"/>
            </a:pPr>
            <a:r>
              <a:rPr lang="en-US" sz="1900" dirty="0" smtClean="0"/>
              <a:t>5</a:t>
            </a:r>
            <a:r>
              <a:rPr lang="en-US" sz="1900" baseline="30000" dirty="0" smtClean="0"/>
              <a:t>th</a:t>
            </a:r>
            <a:r>
              <a:rPr lang="en-US" sz="1900" dirty="0" smtClean="0"/>
              <a:t> bullet point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96470255"/>
              </p:ext>
            </p:extLst>
          </p:nvPr>
        </p:nvGraphicFramePr>
        <p:xfrm>
          <a:off x="3276600" y="2743200"/>
          <a:ext cx="5715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Works Cited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smtClean="0"/>
              <a:t>	Be sure to include print and electronic sources and put them in alphabetical order.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Custom 1">
      <a:dk1>
        <a:sysClr val="windowText" lastClr="000000"/>
      </a:dk1>
      <a:lt1>
        <a:srgbClr val="FFC000"/>
      </a:lt1>
      <a:dk2>
        <a:srgbClr val="262626"/>
      </a:dk2>
      <a:lt2>
        <a:srgbClr val="A5A1A1"/>
      </a:lt2>
      <a:accent1>
        <a:srgbClr val="92D050"/>
      </a:accent1>
      <a:accent2>
        <a:srgbClr val="FFE084"/>
      </a:accent2>
      <a:accent3>
        <a:srgbClr val="B89A9A"/>
      </a:accent3>
      <a:accent4>
        <a:srgbClr val="DE6B5C"/>
      </a:accent4>
      <a:accent5>
        <a:srgbClr val="8B7B57"/>
      </a:accent5>
      <a:accent6>
        <a:srgbClr val="D34817"/>
      </a:accent6>
      <a:hlink>
        <a:srgbClr val="0070C0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53D0EEB-48D4-4D47-B029-07D95F2CF4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 presentation</Template>
  <TotalTime>0</TotalTime>
  <Words>86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Wingdings</vt:lpstr>
      <vt:lpstr>Wingdings 2</vt:lpstr>
      <vt:lpstr>Wingdings 3</vt:lpstr>
      <vt:lpstr>IntroducingPowerPoint2007</vt:lpstr>
      <vt:lpstr>ARUS 280 HW #6</vt:lpstr>
      <vt:lpstr>Project Overview</vt:lpstr>
      <vt:lpstr>Research</vt:lpstr>
      <vt:lpstr>Works Cited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2017-02-20T20:44:29Z</dcterms:created>
  <dcterms:modified xsi:type="dcterms:W3CDTF">2017-02-20T20:50:55Z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TC102905519990</vt:lpwstr>
  </property>
</Properties>
</file>