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ikihow.com/Invert-Colors-on-Windows-7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If you cant see the text use high contrast mode on Chromebooks in settings -&gt; accessibility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For windows 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click her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For mac 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Control+Option+Command+8.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done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10999" l="0" r="0" t="-2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ikihow.com/Invert-Colors-on-Windows-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300">
                <a:solidFill>
                  <a:srgbClr val="2902FF"/>
                </a:solidFill>
              </a:rPr>
              <a:t>ARUS 280 HW #10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>
                <a:solidFill>
                  <a:srgbClr val="2902FF"/>
                </a:solidFill>
              </a:rPr>
              <a:t>Rosenstone’s essay “October as History”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>
                <a:solidFill>
                  <a:srgbClr val="2902FF"/>
                </a:solidFill>
              </a:rPr>
              <a:t> Dziga Vertov’s Man with a Movie Camera (1929, 1:07).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700"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11-12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he’ll start w/ overall intrepretation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says all the English write big book to cover a few days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Comparining movie n book is hard, picture has more value than words (is that were you get picture = 1000 words)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know how to be brief with things that happened, giving as much time to things in his movies at will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talking seconds of briefness covering 20 yrs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can make the audience go to sleep too you know those boring shows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focuses on what happens at the Winter Palace, Eisen and Figes said Kerensky acted as a Bonaparte (who was Kerensky again?)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13-14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it comes to research papers, historians use different parts of them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For ex: July Days everyone know Russians lost to Germans and workers were made, but the details of how it went down are unknown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Reed said July Days came from nowhere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Reed and Eisen said Korniov affair was about Korniov staging a counter-revolution and he was being a bonaparte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sents troops to Petrograd to quell things, but ppl thougt it came to take down the Provisioanl gov’t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15-18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said all the credit goes to Lenin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All the historians talk alot about Lenin ... than the film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Figes said “without Lenin no ring “ lol haha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said you can look at </a:t>
            </a:r>
            <a:r>
              <a:rPr i="1" lang="en-US">
                <a:solidFill>
                  <a:srgbClr val="2902FF"/>
                </a:solidFill>
              </a:rPr>
              <a:t> October </a:t>
            </a:r>
            <a:r>
              <a:rPr lang="en-US">
                <a:solidFill>
                  <a:srgbClr val="2902FF"/>
                </a:solidFill>
              </a:rPr>
              <a:t>as a piece of fiction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needed to show things from the right perspective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makes small details comical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Ex; Kerensky was scared he tells the Cossacks to show up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902FF"/>
                </a:solidFill>
              </a:rPr>
              <a:t>      But they do not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also made things obviously symbolic like the removal of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902FF"/>
                </a:solidFill>
              </a:rPr>
              <a:t>	The tsar’s statues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Also you can get symobolism of things that never happened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Gov’t failed to close the bridge, shows divisions between poor inna North and rich inna South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9219875" y="398400"/>
            <a:ext cx="27744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-US" sz="28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Question is what kind of fiction, Eisen achieves montage by  juxtaposing events of war and making everything metaphors althoug it hapened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19-21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thing most fake abt the movie was the storming of the palace, ppl joked abt it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did it to make things dramatic Leon Trostsky said he did good cuz, because nothing really happened in the end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Eisen you can;t just have buildup then things come to nothing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Bolsheviks cld have ignored the palace but took it made it a symbol, because impt stuff in life needs a symbol lol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Question, was it supposed to be taken literally or symbolically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historians shldn’t watch history movies becauase history is too boring for movies, they will get changed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shldnt call history movies, call them symbolic movies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22-23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written history uses facts to make arguments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points us to the drama that occured, Reed puts us in it, he would make a great director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Basicially October is about accepting the emotion behind history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00">
                <a:solidFill>
                  <a:srgbClr val="2902FF"/>
                </a:solidFill>
              </a:rPr>
              <a:t>Dziga Vertov’s Man with a Movie Camera (1929, 1:07).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0800" lvl="0" marL="228600" rtl="0">
              <a:spcBef>
                <a:spcPts val="0"/>
              </a:spcBef>
              <a:buNone/>
            </a:pPr>
            <a:r>
              <a:rPr lang="en-US" sz="2800">
                <a:solidFill>
                  <a:srgbClr val="2902FF"/>
                </a:solidFill>
              </a:rPr>
              <a:t>EVERY PARAGRAPH (Streetcars are everywhere)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5 min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Captions say it was an experimental film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Man on a roof of a building w/ a camera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sit in an orchestra and someone starts to film orchestra plays nice music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Were taking to a scene where ppl are sleeping, the rich and the poor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10</a:t>
            </a:r>
            <a:r>
              <a:rPr lang="en-US">
                <a:solidFill>
                  <a:srgbClr val="2902FF"/>
                </a:solidFill>
              </a:rPr>
              <a:t> min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city with everyhting in it hospitals, buildings skyline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man goes everywhere to take pictures with his friend,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women gets ready for the day,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man goes to railorad tracks to catch scenes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15 min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man film his friend or a poor man lying there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planes come out of a plane station,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streetcars come out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woman washing her face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Wee seea man climb up a chimmey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20 min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factory starting to turn 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man brush his teeth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women walking around in the square as the city become alive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man open up his store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Music changes from ocens 13 to soft mellow violins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trains going places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screen divide into two and a man go places on a train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I did this so you wont get bored with the slides if you cant see the text refer to the next slide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25 min			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trains continue to move around the city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Mikhail films a family driving their car through the city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They film them all the way to their destination where they are given bags to go into a hotel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front of a gov’t building is then shown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30</a:t>
            </a:r>
            <a:r>
              <a:rPr lang="en-US">
                <a:solidFill>
                  <a:srgbClr val="2902FF"/>
                </a:solidFill>
              </a:rPr>
              <a:t> min			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 gets married,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gets divorced and someone gives birth,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go in and out of a building to work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Streetcar are seen around again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is losing control of a truck running ppl over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Piano ad violin music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35 min			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man gets rushed to the hospital and was levied into to a cart to be carried to the hospital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Emergecny vehicles start going all over the place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woman is getting her hair washed,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are washing bed sheets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is getting their beard shaved off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same woman mgiht be getting her hair dryed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40</a:t>
            </a:r>
            <a:r>
              <a:rPr lang="en-US">
                <a:solidFill>
                  <a:srgbClr val="2902FF"/>
                </a:solidFill>
              </a:rPr>
              <a:t> min			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Whole movie is about what ppl do in the city in the 1920’s so use your imagination they played sports, danced exercised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1850" y="7422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Class Notes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838200" y="284574"/>
            <a:ext cx="10515600" cy="5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Reviewing battleshp potemkin, meat was filled with worms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Crew said foods bad, doctor said its good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Pince nez, glasses that attach to your nose, several ppl wear it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Tsarist police killed ppl, fake never happened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that in Soviet films, it ends well for revolutionaries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Eisen’s films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Human figures walk around alot in masses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Revolutionary, are young handsome guys tsarist are old and degenrate,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doing anything, ppl acting like freerunners also the crippled ones were also superhuman, hints of home eroticism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scenes of mass violence, a child is usually threatened except </a:t>
            </a:r>
            <a:r>
              <a:rPr lang="en-US" u="sng">
                <a:solidFill>
                  <a:srgbClr val="2902FF"/>
                </a:solidFill>
              </a:rPr>
              <a:t>the boy in the throne in the raid of Winter Palace</a:t>
            </a:r>
            <a:r>
              <a:rPr lang="en-US">
                <a:solidFill>
                  <a:srgbClr val="2902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838200" y="284574"/>
            <a:ext cx="10515600" cy="5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Mikaul koffman, is the camerman in the </a:t>
            </a:r>
            <a:r>
              <a:rPr lang="en-US" u="sng">
                <a:solidFill>
                  <a:srgbClr val="2902FF"/>
                </a:solidFill>
              </a:rPr>
              <a:t>movie man with a movie camera </a:t>
            </a:r>
            <a:r>
              <a:rPr lang="en-US">
                <a:solidFill>
                  <a:srgbClr val="2902FF"/>
                </a:solidFill>
              </a:rPr>
              <a:t>, brother of director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Vertov conflict w/ Eisen about cinematic art should develop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Vertor against theater and drama, cinema brand new art free of bourgeoise past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Vertov used double exposure to divide a building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camera is superior to the eye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At the end it seems that the camera and eye are equal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film was about a man filimg the day of his city, sports, travel, work, industrial production, mining cycle of life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If you cant see the text use high contrast mode on Chromebooks in settings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For windows : </a:t>
            </a:r>
            <a:r>
              <a:rPr lang="en-US" sz="4400" u="sng">
                <a:solidFill>
                  <a:schemeClr val="hlink"/>
                </a:solidFill>
                <a:hlinkClick r:id="rId3"/>
              </a:rPr>
              <a:t>click here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For mac 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Control+Option+Command+8.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2902FF"/>
                </a:solidFill>
              </a:rPr>
              <a:t>Rosenstone’s essay “October as History”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1-2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  <a:buSzPct val="100000"/>
              <a:buFont typeface="Calibri"/>
            </a:pPr>
            <a:r>
              <a:rPr lang="en-US">
                <a:solidFill>
                  <a:srgbClr val="2902FF"/>
                </a:solidFill>
              </a:rPr>
              <a:t>For modern historians October signifies when Bolsheviks took out provisional gov’t in 1917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work on October was known as good but fake account on history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October shows how and why bolsheviks took power, but historians say it was only good art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To see how October fits with the idea of October you have to talk abt it like its a controversey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Also you have to take everything as a narrative, like a person telling you his story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3-5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i="1" lang="en-US">
                <a:solidFill>
                  <a:srgbClr val="2902FF"/>
                </a:solidFill>
              </a:rPr>
              <a:t>October </a:t>
            </a:r>
            <a:r>
              <a:rPr lang="en-US">
                <a:solidFill>
                  <a:srgbClr val="2902FF"/>
                </a:solidFill>
              </a:rPr>
              <a:t> was commissioned by the Sovkino, Eisen was a star then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it came out ppl were upset because of the modifcations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(same thing)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They said films gotta support history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were picky when it came to what actually happened doesn’t show who ppl were,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Winter Palace wasn’t taken by assualt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said ‘im a filmaker i make good movies’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t/>
            </a:r>
            <a:endParaRPr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6-7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Historians said ‘yeah well it bothers when we know what happened, but when we watch a movie, its like it lying to us!”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author wants to approach October using several English works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John Reed lived and experiened Russia he wrote </a:t>
            </a:r>
            <a:r>
              <a:rPr i="1" lang="en-US">
                <a:solidFill>
                  <a:srgbClr val="2902FF"/>
                </a:solidFill>
              </a:rPr>
              <a:t>Ten Days that Shook the World </a:t>
            </a:r>
            <a:r>
              <a:rPr lang="en-US">
                <a:solidFill>
                  <a:srgbClr val="2902FF"/>
                </a:solidFill>
              </a:rPr>
              <a:t>(1919)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made the whole thing a drama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said ppl wanna know why  Great Russian Revolution went down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William Henry Chamberlin came in 1922 and had long conversations he saw the whole revolution as a big drama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wrote The Russian Revolution (1935)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8-9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 Alexander Rabinowitch came from a gen. Of better scholars who cared about wht was happening at the local lever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studies all the factors at the local level : the workers… and found that Bolsheviks took control because majority wanted them to he wrote Prelude to Revolution (1968), and The Bolsheviks Come to Power (1976)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Richard Reed said it was all a coup, fueled by the complaining intelligensia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Figes said the same thing but all the working class was involved he wrote </a:t>
            </a:r>
            <a:r>
              <a:rPr i="1" lang="en-US">
                <a:solidFill>
                  <a:srgbClr val="2902FF"/>
                </a:solidFill>
              </a:rPr>
              <a:t>A People’s Tragedy (1996).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t/>
            </a:r>
            <a:endParaRPr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10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was 17 when the Revolution was down, he hid in a store for his life as soldiers shot down protestors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initially joined his friends in the rev. But then he read books, and realized books n films were different, to write history is research and making things official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Directors create history how they want,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 </a:t>
            </a:r>
            <a:r>
              <a:rPr i="1" lang="en-US">
                <a:solidFill>
                  <a:srgbClr val="2902FF"/>
                </a:solidFill>
              </a:rPr>
              <a:t>October  </a:t>
            </a:r>
            <a:r>
              <a:rPr lang="en-US">
                <a:solidFill>
                  <a:srgbClr val="2902FF"/>
                </a:solidFill>
              </a:rPr>
              <a:t>was mainly about how idiot the Provisional gov’t was and Lenin was behind everything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