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rIns="92425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rIns="92425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rIns="92425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rIns="92425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9" name="Shape 679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0" name="Shape 870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4" name="Shape 894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5" name="Shape 1055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8" name="Shape 1078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idx="1" type="body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1" name="Shape 1101"/>
          <p:cNvSpPr/>
          <p:nvPr>
            <p:ph idx="2" type="sldImg"/>
          </p:nvPr>
        </p:nvSpPr>
        <p:spPr>
          <a:xfrm>
            <a:off x="1117600" y="696912"/>
            <a:ext cx="46482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17600" y="696912"/>
            <a:ext cx="4648199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ctrTitle"/>
          </p:nvPr>
        </p:nvSpPr>
        <p:spPr>
          <a:xfrm>
            <a:off x="533400" y="464504"/>
            <a:ext cx="8153399" cy="7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9144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4838380" y="1371600"/>
            <a:ext cx="384841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flipH="1">
            <a:off x="371537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411109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 flipH="1">
            <a:off x="44844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 flipH="1">
            <a:off x="476701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500477" y="680477"/>
            <a:ext cx="36575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368032" y="0"/>
            <a:ext cx="8778239" cy="18780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/>
          <p:nvPr>
            <p:ph idx="2" type="pic"/>
          </p:nvPr>
        </p:nvSpPr>
        <p:spPr>
          <a:xfrm>
            <a:off x="366712" y="1905000"/>
            <a:ext cx="8778239" cy="4960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7980" lvl="0" marL="411480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14400" y="1150144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" lvl="0" marL="27432" marR="0" rtl="0" algn="l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583" lvl="1" marL="740664" marR="0" rtl="0" algn="l">
              <a:spcBef>
                <a:spcPts val="24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196" lvl="2" marL="996696" marR="0" rtl="0" algn="l">
              <a:spcBef>
                <a:spcPts val="2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6022" lvl="3" marL="1261872" marR="0" rtl="0" algn="l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4178" lvl="4" marL="1481328" marR="0" rtl="0" algn="l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73050"/>
            <a:ext cx="8229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lvl="0" marL="54864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94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6144" lvl="1" marL="740664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6172" lvl="3" marL="1261872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914400" y="3352800"/>
            <a:ext cx="7772400" cy="19740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5334000"/>
            <a:ext cx="7772400" cy="1052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9504" lvl="0" marL="374904" marR="0" rtl="0" algn="l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FFD2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955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64343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7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9004" lvl="1" marL="740664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72" lvl="3" marL="1261872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7027" lvl="4" marL="14813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55344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07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9004" lvl="1" marL="740664" marR="0" rtl="0" algn="l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696" lvl="2" marL="996696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8872" lvl="3" marL="1261872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97027" lvl="4" marL="14813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402263"/>
            <a:ext cx="8686800" cy="886264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80975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lvl="0" marL="73152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645025" y="180975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9652" lvl="0" marL="73152" marR="0" rtl="0" algn="l">
              <a:spcBef>
                <a:spcPts val="700"/>
              </a:spcBef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6164" lvl="1" marL="740664" marR="0" rtl="0" algn="l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34696" lvl="2" marL="996696" marR="0" rtl="0" algn="l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3172" lvl="3" marL="1261872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11328" lvl="4" marL="1481328" marR="0" rtl="0" algn="l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457200" y="2459036"/>
            <a:ext cx="404018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1864" lvl="1" marL="740664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572" lvl="3" marL="1261872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727" lvl="4" marL="1481328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4645025" y="2459036"/>
            <a:ext cx="4041774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3200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1864" lvl="1" marL="740664" marR="0" rtl="0" algn="l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396" lvl="2" marL="996696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1572" lvl="3" marL="1261872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9727" lvl="4" marL="1481328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8" name="Shape 78"/>
          <p:cNvSpPr/>
          <p:nvPr/>
        </p:nvSpPr>
        <p:spPr>
          <a:xfrm>
            <a:off x="87790" y="680477"/>
            <a:ext cx="45719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7304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825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 flipH="1">
            <a:off x="14977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/>
          <p:nvPr/>
        </p:nvSpPr>
        <p:spPr>
          <a:xfrm flipH="1">
            <a:off x="18934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 flipH="1">
            <a:off x="226682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flipH="1">
            <a:off x="254934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78710" y="680477"/>
            <a:ext cx="36575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-24998" l="0" r="0" t="-24998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533400" y="464504"/>
            <a:ext cx="8153399" cy="7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9144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ARUS 280 HW #7	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33400" y="1600200"/>
            <a:ext cx="8001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 and Sofa(Abram Room, 1927, 1:09)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Extraordinary Adventures of Mr. West in the Land of the Bolsheviks (Lev Kuleshov, 1924, 1:14)The Strike (Sergei Eisenstein, 1924, 1:35)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Beumers’s History, 60–67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Ascher, 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Shape 258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59" name="Shape 259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64" name="Shape 264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Shape 265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Shape 266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Shape 269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Shape 270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Shape 273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" name="Shape 274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8 (pdf)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Elizabeth invited her nephew Peter to be heir, he knew German but changed in a year.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Then she got him married to Sophia Fredrich to keep the royal blood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but they didnt like each other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Shape 281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82" name="Shape 282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87" name="Shape 287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Shape 288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9" name="Shape 289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Shape 292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Shape 293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95" name="Shape 295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Shape 296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Shape 297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9 (pdf).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Elizabeth died Peter ascended but he didn't do well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he got things done. for the nobles they didn't have to do too much and let ppl go back home. there was peace during his reign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05" name="Shape 30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10" name="Shape 31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Shape 31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14" name="Shape 31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Shape 31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" name="Shape 31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18" name="Shape 31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Shape 31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" name="Shape 320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10 (pdf).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he was acting too German and idolized Prussia too much.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was always drunk and made fun of Catherine, no one liked him so while he was away Catherine made herself quen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28" name="Shape 328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33" name="Shape 333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Shape 334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5" name="Shape 335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Shape 338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Shape 339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41" name="Shape 341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Shape 342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3" name="Shape 343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11(pdf)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Catherine ran around w/ many men.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 she loved them and gave them riches,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Shape 350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51" name="Shape 351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56" name="Shape 356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Shape 357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Shape 358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Shape 361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" name="Shape 362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64" name="Shape 364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Shape 365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6" name="Shape 366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12 (pdf)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worked very hard also. said  'peace though conquer' was wrong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won a lot of wars and annexed land to RUSSIA, ppl thought she was going too far.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result you got foreigners in Russia staging revolts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67" name="Shape 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Shape 373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74" name="Shape 374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Shape 380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Shape 381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383" name="Shape 383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Shape 384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5" name="Shape 385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387" name="Shape 387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Shape 388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9" name="Shape 389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13 -14(pdf). 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supported the Enlightenment helped Denis Diderot w/ his French library. 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said Russia was the best place to live ... She wrote about other things too of social and history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She wasn’t a good writer though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Ppl checked her claims but since she blessed them they didn't say anything bad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reforming the gov't, comission so big the cldn't get anything done. Catherine was too conservative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Shape 396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397" name="Shape 397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02" name="Shape 402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Shape 403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Shape 404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06" name="Shape 406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Shape 407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8" name="Shape 408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10" name="Shape 410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Shape 411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2" name="Shape 412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 15 -16(pdf).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Catherine divided the empire into provnices, gov. Talked to empress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Charter of nobility -Nobles didn't have to worry abt crime and do things, but cldn't really gather to petition gov't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13" name="Shape 4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304800" y="3076813"/>
            <a:ext cx="8458200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Charter of towns- towns ruled by rich merchants who had no power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shut down Emeilan Pugachev rebellion, who left the army cuz he was very sick.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wanted him toutured but the queen just had him tried and executed.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Shows us how Russia was never about enlightment n peace although catherine was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Shape 420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421" name="Shape 421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Shape 427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Shape 428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30" name="Shape 430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Shape 431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2" name="Shape 432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34" name="Shape 434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Shape 435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6" name="Shape 436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 17-18 (pdf).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When she heard about the french revolution it drove her mad she cldnt trust anyone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Radischlev wrote russia was a bad corrupt place, They wanted to kill him but catherine sent him to exile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 reign was a success but she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304800" y="3076813"/>
            <a:ext cx="84582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 Didn’t get along w/ her son paul, even though he was legitmate she failed to get her grandson alexander as king and the court was divided again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Paul was an argry guy, did opposite of her mom, helped peasants but exalted himself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Shape 44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445" name="Shape 44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50" name="Shape 45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Shape 45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2" name="Shape 45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54" name="Shape 45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Shape 45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6" name="Shape 45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58" name="Shape 45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Shape 45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0" name="Shape 460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 19 (pdf) 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said only guys can be king and king cant choose whoever to be ruler anymore.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 said serfs don’t work on sundays, but merchants can buy them led to uprisings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745027" y="1137045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Extrordinary adventures of Mr.West in the land of the Bolsheviks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5 min</a:t>
            </a:r>
          </a:p>
        </p:txBody>
      </p:sp>
      <p:pic>
        <p:nvPicPr>
          <p:cNvPr id="469" name="Shape 4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Beumers’s History, 60–67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paragraph all about married couple problems (summary don’t read else test)</a:t>
            </a:r>
          </a:p>
          <a:p>
            <a:pPr indent="-2032" lvl="0" marL="27432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Shape 10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Shape 47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475" name="Shape 47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480" name="Shape 48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Shape 48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Shape 48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484" name="Shape 48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Shape 48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6" name="Shape 48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488" name="Shape 48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Shape 48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0" name="Shape 490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5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indent="-28473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Mr.West  and his wife are hearing about Russia, but Mr. West decides to go</a:t>
            </a:r>
          </a:p>
          <a:p>
            <a:pPr indent="-28473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his wife tells him to be safe</a:t>
            </a:r>
          </a:p>
          <a:p>
            <a:pPr indent="-28473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goes and he puts his briefcase on the side of the car</a:t>
            </a: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400">
                <a:solidFill>
                  <a:schemeClr val="lt1"/>
                </a:solidFill>
              </a:rPr>
              <a:t>someone then decides to come up to the car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as Mr. West is tying the shoelace the boy steals the suitcase</a:t>
            </a:r>
          </a:p>
          <a:p>
            <a:pPr indent="-381000" lvl="0" marL="457200" rtl="0">
              <a:spcBef>
                <a:spcPts val="7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en-US" sz="2400">
                <a:solidFill>
                  <a:schemeClr val="lt1"/>
                </a:solidFill>
              </a:rPr>
              <a:t>the cowboy who is his bodyguard was too busy talking to the inside of the car to notice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Shape 497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498" name="Shape 498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03" name="Shape 503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Shape 504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5" name="Shape 505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07" name="Shape 507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Shape 508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9" name="Shape 509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11" name="Shape 511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Shape 512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3" name="Shape 513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10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cowboy assures Mr. West that he will keep him safe 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/>
              <a:t>the teenager heads back to a place and gives the briefcase to a man a at table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/>
              <a:t>the man looks at him then seems to beat him for stealing it</a:t>
            </a:r>
          </a:p>
        </p:txBody>
      </p:sp>
      <p:pic>
        <p:nvPicPr>
          <p:cNvPr descr="... image 5-Free-Summer-Clipart-Illustration-Of-A-Happy-Smiling-&lt;strong&gt;Sun&lt;/strong&gt;.png" id="514" name="Shape 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x="304800" y="30768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man is drinking water while a lady is writing on a chalkboard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crazy looking man is playing with a rat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chaotic violin music is playing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Shape 520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21" name="Shape 521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26" name="Shape 526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Shape 527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8" name="Shape 528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30" name="Shape 530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Shape 531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2" name="Shape 532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34" name="Shape 534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Shape 535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6" name="Shape 536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15 min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-US" sz="2400"/>
              <a:t>a woman is doing makeup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she walks w/ a man smoking into another room, a man on a crutch walks 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smell america dollars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on the car the cowboy drops the suitcase</a:t>
            </a:r>
          </a:p>
        </p:txBody>
      </p:sp>
      <p:pic>
        <p:nvPicPr>
          <p:cNvPr descr="... image 5-Free-Summer-Clipart-Illustration-Of-A-Happy-Smiling-&lt;strong&gt;Sun&lt;/strong&gt;.png"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tries to find where the car went but he cannot find it, he chases the wrong car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thows a stagecoach off his horse w/ his lasso and ties him to a pole, ppl see this and back oof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cowboy drives off w/ the  stage coach, as cops run after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ppl open the suitcase to find Mr. West goods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Shape 543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44" name="Shape 544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49" name="Shape 549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Shape 550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1" name="Shape 551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53" name="Shape 553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Shape 554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5" name="Shape 555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57" name="Shape 557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Shape 558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9" name="Shape 559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20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cops on bikes chase the carriage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rides through the snow but they are gaining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some of the bikes get stuck however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cowboy jumps on a car then to another</a:t>
            </a:r>
          </a:p>
        </p:txBody>
      </p:sp>
      <p:pic>
        <p:nvPicPr>
          <p:cNvPr descr="... image 5-Free-Summer-Clipart-Illustration-Of-A-Happy-Smiling-&lt;strong&gt;Sun&lt;/strong&gt;.png"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jumps on a pole to lose them, the climbs up a ladder across buildings then uses lines to get himself from one building to another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chaotic violin music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Shape 566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67" name="Shape 567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72" name="Shape 572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Shape 573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Shape 574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76" name="Shape 576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Shape 577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Shape 578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580" name="Shape 580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Shape 581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... image 5-Free-Summer-Clipart-Illustration-Of-A-Happy-Smiling-&lt;strong&gt;Sun&lt;/strong&gt;.png"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was in an American embassy, but was scared w/ out his bodyguardi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men walk across a brick wall as Mr West waits in the office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meet up and a man w/ papers walksinto the office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gives him a suitcase 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25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wire starts to get lose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we are taken to a library where a woman is reading a book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where everyone starts to fight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then a scene where a man starts to shave his face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calm piano violin music begins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Shape 589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590" name="Shape 590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595" name="Shape 595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Shape 596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7" name="Shape 597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599" name="Shape 599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Shape 600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1" name="Shape 601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03" name="Shape 603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Shape 604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... image 5-Free-Summer-Clipart-Illustration-Of-A-Happy-Smiling-&lt;strong&gt;Sun&lt;/strong&gt;.png" id="605" name="Shape 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chaotic piano music plays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tells Mr. west to stay silent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look and see ppl are climbing outside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says that he has to go</a:t>
            </a: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30 </a:t>
            </a:r>
            <a:r>
              <a:rPr lang="en-US" sz="2400"/>
              <a:t>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two men go for a smoke at his desk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organ music plays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man drives out w/ a truck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briefcase falls out of a cart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found  American socks so he came to the embassy to deliver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Shape 612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13" name="Shape 613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18" name="Shape 618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Shape 619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0" name="Shape 620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22" name="Shape 622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Shape 623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4" name="Shape 624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26" name="Shape 626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Shape 627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8" name="Shape 628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35 </a:t>
            </a:r>
            <a:r>
              <a:rPr lang="en-US" sz="2400"/>
              <a:t>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Mr West leaves and the man sits on his desk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at the police station Elina tries to get Jeddy out of jail saying he saver her from being mugged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we show scene s of how it happend</a:t>
            </a:r>
          </a:p>
        </p:txBody>
      </p:sp>
      <p:pic>
        <p:nvPicPr>
          <p:cNvPr descr="... image 5-Free-Summer-Clipart-Illustration-Of-A-Happy-Smiling-&lt;strong&gt;Sun&lt;/strong&gt;.png" id="629" name="Shape 6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another time two ppl tried to cook her alive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let Jeddy got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takes Mr. West in a carriage and gives him a tour of the town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Shape 635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36" name="Shape 636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41" name="Shape 641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Shape 642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3" name="Shape 643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45" name="Shape 645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Shape 646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7" name="Shape 647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49" name="Shape 649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Shape 650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1" name="Shape 651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40</a:t>
            </a:r>
            <a:r>
              <a:rPr lang="en-US" sz="2400"/>
              <a:t>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driver has bad teeth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we are in a scene in a hotel where the man serve Mr. West and a lady tea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Jeddy and Ellie look for Mr West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lady steps on Mr. West shoes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Mr. West chugs the tea</a:t>
            </a:r>
          </a:p>
        </p:txBody>
      </p:sp>
      <p:pic>
        <p:nvPicPr>
          <p:cNvPr descr="... image 5-Free-Summer-Clipart-Illustration-Of-A-Happy-Smiling-&lt;strong&gt;Sun&lt;/strong&gt;.png" id="652" name="Shape 6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hed to another room  to read books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two men start to spy on them but as soon as they notice each other, they start to fight each other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hear 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Shape 658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59" name="Shape 659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64" name="Shape 664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Shape 665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6" name="Shape 666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68" name="Shape 668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Shape 669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Shape 670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72" name="Shape 672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Shape 673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Shape 674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45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man comes out and one of the brawlers accidently throws a glass at his head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shouts at both of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then he smokes and  they all spy  at the two of them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woman tries to entice the </a:t>
            </a:r>
          </a:p>
        </p:txBody>
      </p:sp>
      <p:pic>
        <p:nvPicPr>
          <p:cNvPr descr="... image 5-Free-Summer-Clipart-Illustration-Of-A-Happy-Smiling-&lt;strong&gt;Sun&lt;/strong&gt;.png" id="675" name="Shape 6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but it fails the ppl are darned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were taken to a cellar where a man is eating, and the other two steal his plate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one man throws the food in another face and they start to fight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get in his food and they all fight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dressed guy come in and tell them to get his mean friends together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Shape 681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682" name="Shape 682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687" name="Shape 687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Shape 688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Shape 689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691" name="Shape 691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Shape 692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3" name="Shape 693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695" name="Shape 695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Shape 696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7" name="Shape 697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50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and he wants them to cause problems for Mr West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man throws a glass in Mr West room and says bolshevik comissioners are coming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scares mr west as they all surround his room</a:t>
            </a:r>
          </a:p>
        </p:txBody>
      </p:sp>
      <p:pic>
        <p:nvPicPr>
          <p:cNvPr descr="... image 5-Free-Summer-Clipart-Illustration-Of-A-Happy-Smiling-&lt;strong&gt;Sun&lt;/strong&gt;.png" id="698" name="Shape 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scrambles as he is chased through the hose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he is eventually taken by the men who tie him u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calls the woman and ties here to a pole where Mr West is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crutched man comes in to see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15" name="Shape 115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20" name="Shape 120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24" name="Shape 124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Shape 125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Shape 126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28" name="Shape 128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Shape 129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... image 5-Free-Summer-Clipart-Illustration-Of-A-Happy-Smiling-&lt;strong&gt;Sun&lt;/strong&gt;.png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5334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pg 60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FEKS (1921), differen from Eisens film , based off comedy and acrobats, made by several ppl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1st film adventures of oktiabrina, a tax collector whos fighting w/ an NEP agent whos trying to colect taxes the new gov't has annulled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Devils  Wheel is about two ppl who meet each other during the civil war, then they run into gangsters and do their evil deeds till Vania gets them arrested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Overcoat is about hows a guys  life is ruined because he lost his coat and how he needs to find it again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Shape 704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05" name="Shape 705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10" name="Shape 710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Shape 711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2" name="Shape 712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14" name="Shape 714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Shape 715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6" name="Shape 716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18" name="Shape 718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Shape 719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0" name="Shape 720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5</a:t>
            </a:r>
            <a:r>
              <a:rPr lang="en-US" sz="2400"/>
              <a:t>5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Mr West is in a jacket so he cldnt see the woman being tied in front of him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when they let him see he sees the woman tied up as well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take Mr. West somewhere</a:t>
            </a:r>
          </a:p>
        </p:txBody>
      </p:sp>
      <p:pic>
        <p:nvPicPr>
          <p:cNvPr descr="... image 5-Free-Summer-Clipart-Illustration-Of-A-Happy-Smiling-&lt;strong&gt;Sun&lt;/strong&gt;.png" id="721" name="Shape 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at a desk Mr. West seems to be receiving a bad  judgement where he is scared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open a briefcase and show him a charter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another man seems to be writing a duplicate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woman is holding her head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turns around and sees a big man with an axe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has a mask over his face so Mr West cant see him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Shape 727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28" name="Shape 728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33" name="Shape 733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Shape 734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5" name="Shape 735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37" name="Shape 737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Shape 738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9" name="Shape 739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41" name="Shape 741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Shape 742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3" name="Shape 743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</a:t>
            </a:r>
            <a:r>
              <a:rPr lang="en-US" sz="2400"/>
              <a:t> hr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fill out the paper and read it,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is to be executed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faints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he wakes up in a room with  the woman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messenger says he will die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woman tells him to pay him </a:t>
            </a:r>
          </a:p>
        </p:txBody>
      </p:sp>
      <p:pic>
        <p:nvPicPr>
          <p:cNvPr descr="... image 5-Free-Summer-Clipart-Illustration-Of-A-Happy-Smiling-&lt;strong&gt;Sun&lt;/strong&gt;.png" id="744" name="Shape 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Shape 745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1000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start to try to get out of their cell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man and his friends are watching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Shape 750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51" name="Shape 751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56" name="Shape 756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Shape 757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8" name="Shape 758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60" name="Shape 760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Shape 761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2" name="Shape 762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64" name="Shape 764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Shape 765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6" name="Shape 766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 hr 5</a:t>
            </a:r>
            <a:r>
              <a:rPr lang="en-US" sz="2400"/>
              <a:t> min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try to go through the fireplace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 package of money is sent down the chimney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rope out Mr west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but the lady stays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 man comes n gives her a </a:t>
            </a:r>
          </a:p>
        </p:txBody>
      </p:sp>
      <p:pic>
        <p:nvPicPr>
          <p:cNvPr descr="... image 5-Free-Summer-Clipart-Illustration-Of-A-Happy-Smiling-&lt;strong&gt;Sun&lt;/strong&gt;.png" id="767" name="Shape 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jacket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at the American embassy everyone is worried 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three seem to be running somewhere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they get to a building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the woman said they ran away and entices him again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this time he falls for it and the man comes in shouting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Shape 773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74" name="Shape 774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779" name="Shape 779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Shape 780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783" name="Shape 783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Shape 784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5" name="Shape 785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787" name="Shape 787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Shape 788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9" name="Shape 789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1 hr 10</a:t>
            </a:r>
            <a:r>
              <a:rPr lang="en-US" sz="2400"/>
              <a:t>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they tell Mr. West to pay them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an officer enters with a gun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Jeddy and Ellie rescue him and they ppl who tried to rob Mr West  go to jail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happy music plays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a girl goes to an orphanage</a:t>
            </a:r>
          </a:p>
        </p:txBody>
      </p:sp>
      <p:pic>
        <p:nvPicPr>
          <p:cNvPr descr="... image 5-Free-Summer-Clipart-Illustration-Of-A-Happy-Smiling-&lt;strong&gt;Sun&lt;/strong&gt;.png" id="790" name="Shape 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Shape 791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a couple sees that cats are born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is taken another tour of the city, this time by the administration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Shape 796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797" name="Shape 797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02" name="Shape 802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Shape 803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4" name="Shape 804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06" name="Shape 806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Shape 807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8" name="Shape 808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10" name="Shape 810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Shape 811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2" name="Shape 812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ending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go to see the Bolshoi theather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does this to show them how Bolsheviks  are good ppl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see a military marching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they see this from a top of the building</a:t>
            </a:r>
          </a:p>
        </p:txBody>
      </p:sp>
      <p:pic>
        <p:nvPicPr>
          <p:cNvPr descr="... image 5-Free-Summer-Clipart-Illustration-Of-A-Happy-Smiling-&lt;strong&gt;Sun&lt;/strong&gt;.png" id="813" name="Shape 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/>
        </p:nvSpPr>
        <p:spPr>
          <a:xfrm>
            <a:off x="304800" y="3076829"/>
            <a:ext cx="84582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gives the man a bank note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were taken to an factory where ppl are working</a:t>
            </a:r>
          </a:p>
          <a:p>
            <a:pPr indent="-3810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400">
                <a:solidFill>
                  <a:schemeClr val="lt1"/>
                </a:solidFill>
              </a:rPr>
              <a:t>Mr West radio telegraphs his office to say put a portrait of Lenin in his office that the Bolsheviks are great ppl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838200" y="3810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 and Sofa</a:t>
            </a:r>
          </a:p>
        </p:txBody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5 min</a:t>
            </a:r>
          </a:p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sz="1600"/>
          </a:p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900"/>
              <a:t>Koyla - the husband  Lyuda - the wife      Fogel - the friend</a:t>
            </a:r>
          </a:p>
        </p:txBody>
      </p:sp>
      <p:pic>
        <p:nvPicPr>
          <p:cNvPr id="821" name="Shape 8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Shape 826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827" name="Shape 827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32" name="Shape 832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Shape 833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Shape 834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36" name="Shape 836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Shape 837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8" name="Shape 838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40" name="Shape 840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Shape 841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2" name="Shape 842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prelude (Sovkino Production)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a woman is sleeping in bed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 see pictures of the city, palaces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 see ppl sweeping the streets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a man teases his that wife awaake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 see train going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843" name="Shape 8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lt1"/>
                </a:solidFill>
              </a:rPr>
              <a:t>the couple starts to shower to get ready for the day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000">
                <a:solidFill>
                  <a:schemeClr val="lt1"/>
                </a:solidFill>
              </a:rPr>
              <a:t>a man gets off the train from the train station and heads to see the city map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000">
                <a:solidFill>
                  <a:schemeClr val="lt1"/>
                </a:solidFill>
              </a:rPr>
              <a:t>the place is known as Third Menschayaka street in Moscow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850" name="Shape 850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55" name="Shape 855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Shape 856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7" name="Shape 857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59" name="Shape 859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Shape 860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1" name="Shape 861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63" name="Shape 863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Shape 864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5" name="Shape 865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spcBef>
                <a:spcPts val="700"/>
              </a:spcBef>
              <a:buClr>
                <a:schemeClr val="lt1"/>
              </a:buClr>
              <a:buSzPct val="75000"/>
              <a:buFont typeface="Arial"/>
              <a:buChar char="●"/>
            </a:pPr>
            <a:r>
              <a:rPr lang="en-US" sz="2400"/>
              <a:t>10 min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man is lifting weights while the lady cooks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he smokes and reads a newspaper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there was something in his tea</a:t>
            </a:r>
          </a:p>
          <a:p>
            <a:pPr indent="-381000" lvl="0" marL="457200" marR="0" rtl="0" algn="l">
              <a:spcBef>
                <a:spcPts val="700"/>
              </a:spcBef>
              <a:buSzPct val="100000"/>
              <a:buChar char="●"/>
            </a:pPr>
            <a:r>
              <a:rPr lang="en-US" sz="2400"/>
              <a:t>the man who got off the train </a:t>
            </a:r>
          </a:p>
        </p:txBody>
      </p:sp>
      <p:pic>
        <p:nvPicPr>
          <p:cNvPr descr="... image 5-Free-Summer-Clipart-Illustration-Of-A-Happy-Smiling-&lt;strong&gt;Sun&lt;/strong&gt;.png" id="866" name="Shape 8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 txBox="1"/>
          <p:nvPr/>
        </p:nvSpPr>
        <p:spPr>
          <a:xfrm>
            <a:off x="304800" y="30768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</a:rPr>
              <a:t>	</a:t>
            </a:r>
            <a:r>
              <a:rPr lang="en-US" sz="2300">
                <a:solidFill>
                  <a:schemeClr val="lt1"/>
                </a:solidFill>
              </a:rPr>
              <a:t>is walking to  a platform to see Moscow</a:t>
            </a:r>
          </a:p>
          <a:p>
            <a:pPr indent="-37465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300">
                <a:solidFill>
                  <a:schemeClr val="lt1"/>
                </a:solidFill>
              </a:rPr>
              <a:t>he sees it very busy</a:t>
            </a:r>
          </a:p>
          <a:p>
            <a:pPr indent="-37465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300">
                <a:solidFill>
                  <a:schemeClr val="lt1"/>
                </a:solidFill>
              </a:rPr>
              <a:t>the husband was a construction worker at the Bolshoy theater</a:t>
            </a:r>
          </a:p>
          <a:p>
            <a:pPr indent="-37465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300">
                <a:solidFill>
                  <a:schemeClr val="lt1"/>
                </a:solidFill>
              </a:rPr>
              <a:t>he is eating food on break as he watche the city from the balcony of the theatre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Shape 872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873" name="Shape 873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878" name="Shape 878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Shape 879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0" name="Shape 880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882" name="Shape 882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Shape 883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4" name="Shape 884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886" name="Shape 886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Shape 887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8" name="Shape 888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ppl are waiting at a place that looks like the Washington Momument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a man sighs as he waits forever it seems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were taken to street level, its very busy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wife is organizaing the house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Shape 889"/>
          <p:cNvSpPr txBox="1"/>
          <p:nvPr/>
        </p:nvSpPr>
        <p:spPr>
          <a:xfrm>
            <a:off x="304800" y="3206979"/>
            <a:ext cx="84582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the visitor enters the house the wife is scared but the husband says thats his man who fought in the red army together his name is Fogel a blond man w/ blue eyes differ from the couple with black hair n black eyes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in a factory Fogel works on the printing press, the folding screen came in to hel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Lyuda the wifeis washing dishes</a:t>
            </a:r>
          </a:p>
        </p:txBody>
      </p:sp>
      <p:pic>
        <p:nvPicPr>
          <p:cNvPr descr="Screenshot 2017-03-04 at 11.39.08 AM.png" id="890" name="Shape 8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00" y="193299"/>
            <a:ext cx="1543050" cy="2925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1" name="Shape 891"/>
          <p:cNvCxnSpPr/>
          <p:nvPr/>
        </p:nvCxnSpPr>
        <p:spPr>
          <a:xfrm>
            <a:off x="4776000" y="1089050"/>
            <a:ext cx="22383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Shape 896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897" name="Shape 897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02" name="Shape 902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Shape 903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4" name="Shape 904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06" name="Shape 906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Shape 907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8" name="Shape 908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10" name="Shape 910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Shape 911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2" name="Shape 912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20 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the custodian comes in an old man w/ a huge beard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when Fogel comes back the wife makes a place for him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brings newspapers back for the wife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helps clean the place up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13" name="Shape 9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 txBox="1"/>
          <p:nvPr/>
        </p:nvSpPr>
        <p:spPr>
          <a:xfrm>
            <a:off x="304800" y="320696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the husband at work gets off, he comes back to see his wife sleeping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tells his friend on the couch that he going on a business trip and says no one will seduce his wife he thinks hes to pretty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37" name="Shape 137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42" name="Shape 142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Shape 144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46" name="Shape 146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Shape 148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50" name="Shape 150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Shape 151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62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Yakov  Protozanov came back in 1923, he knew ppl tastes. Makes  a film in 1924 about a guy who dreams abt going to mars kills his wife, free slaves falls in love w. princess aelita, n wakes up. He was critized because conquering planets was a bad thing.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 Call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(1925) man goes back to his flat and befriends the residents in order to get the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" lvl="0" marL="54864" marR="0" rtl="0" algn="l">
              <a:spcBef>
                <a:spcPts val="7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the treasure chest he  befriends the ppl living there and gets it he also made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Films mocking soviet bureaucracy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Forty-first about a girl who falls in love but kills this general, he makes it as she lost morals instead of being an amry hero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9" name="Shape 919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920" name="Shape 920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25" name="Shape 925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Shape 926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7" name="Shape 927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29" name="Shape 929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Shape 930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Shape 931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33" name="Shape 933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Shape 934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5" name="Shape 935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min -30 min (lost tr</a:t>
            </a:r>
            <a:r>
              <a:rPr lang="en-US" sz="2400"/>
              <a:t>ack of time)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the Fogel and Lyudu wife get on a plane to go watch a movie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is trying to lie with Lyuda  at this point touching her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she does not recognize and tells Fogel that she misses Koyla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sees the wife is playing cards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36" name="Shape 9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 txBox="1"/>
          <p:nvPr/>
        </p:nvSpPr>
        <p:spPr>
          <a:xfrm>
            <a:off x="192000" y="36060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and he shows her his skills, playing a fortune game 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seems to have hypnotized Lyuda into sex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it dims out, next we see Lyuda wake up and wake up Fogel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is in the same bed and seems to assure Lyuda that everything will be alrightnext the wife is sitting sowing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Shape 942"/>
          <p:cNvGrpSpPr/>
          <p:nvPr/>
        </p:nvGrpSpPr>
        <p:grpSpPr>
          <a:xfrm>
            <a:off x="3856775" y="2751900"/>
            <a:ext cx="4572000" cy="3657599"/>
            <a:chOff x="571500" y="0"/>
            <a:chExt cx="4572000" cy="3657599"/>
          </a:xfrm>
        </p:grpSpPr>
        <p:sp>
          <p:nvSpPr>
            <p:cNvPr id="943" name="Shape 943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48" name="Shape 948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Shape 949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0" name="Shape 950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52" name="Shape 952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Shape 953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4" name="Shape 954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56" name="Shape 956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Shape 957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8" name="Shape 958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3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Fogel is at work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gets back and has a suprise for her Lyuda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shows her a backet full of cranberries ?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changes the calendar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hides and suprises Fogel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59" name="Shape 9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Shape 960"/>
          <p:cNvSpPr txBox="1"/>
          <p:nvPr/>
        </p:nvSpPr>
        <p:spPr>
          <a:xfrm>
            <a:off x="192025" y="333708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At the table everyone is sad except Koyla he asks if he is comfortable sleeping on the sofa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 Fogel tell him that he has slept with his wife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" name="Shape 965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966" name="Shape 966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71" name="Shape 971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Shape 972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3" name="Shape 973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75" name="Shape 975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Shape 976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7" name="Shape 977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979" name="Shape 979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Shape 980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1" name="Shape 981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40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Koyla gets mad,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gives him something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calms down and asks if its true once Fogel says yes he leaves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he sleeps in the office and he remembers the good times at home and how he has nowhere to sleep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982" name="Shape 9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Shape 983"/>
          <p:cNvSpPr txBox="1"/>
          <p:nvPr/>
        </p:nvSpPr>
        <p:spPr>
          <a:xfrm>
            <a:off x="304800" y="32357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He misses sleeping on a bed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Fogel and Lyuda decide to sleep together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Shape 988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989" name="Shape 989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994" name="Shape 994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Shape 995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6" name="Shape 996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998" name="Shape 998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Shape 999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0" name="Shape 1000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02" name="Shape 1002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Shape 1003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4" name="Shape 1004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4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it starts to rains, Lyuda is sighing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comes back and packs up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but Lyuda brings him back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and Fogel play chess like nothing happened, Lyuda is depressed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05" name="Shape 10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Shape 1006"/>
          <p:cNvSpPr txBox="1"/>
          <p:nvPr/>
        </p:nvSpPr>
        <p:spPr>
          <a:xfrm>
            <a:off x="304800" y="3076813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at bedtime even Koyla allows Fogel to stay and they have tea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Shape 1011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12" name="Shape 1012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17" name="Shape 1017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Shape 1018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9" name="Shape 1019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21" name="Shape 1021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Shape 1022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3" name="Shape 1023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25" name="Shape 1025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Shape 1026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7" name="Shape 1027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r>
              <a:rPr lang="en-US" sz="2400"/>
              <a:t>0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Fogel tells him to buy buns and Koyla actually goes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custodian fixes the lamp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when Koyla gets back, he finds them lying together again, and sleeps on the couch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seems not to care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28" name="Shape 10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Shape 1029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they play chess the next day 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Lyuda wants to go out but they just wanna finish their game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life is just hard, Fogel seems to be listening to headphones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he sees Lyuda and confronts her. Lyuda says no and Fogel makes his own tea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Shape 1034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35" name="Shape 1035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40" name="Shape 1040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Shape 1041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2" name="Shape 1042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44" name="Shape 1044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Shape 1045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6" name="Shape 1046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48" name="Shape 1048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Shape 1049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0" name="Shape 1050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55 min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200"/>
              <a:t>Fogel takes extra stuff from the cabinet 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goes to leave, but Fogel prevents her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Koyla is trying to get in he gets in through the back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is glad and give him tea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51" name="Shape 1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Koyla wakes up to find the two in bed, he takes the pillow Koyla was sleeping and uses it to make his sleep much better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Shape 1057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58" name="Shape 1058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63" name="Shape 1063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Shape 1064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5" name="Shape 1065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67" name="Shape 1067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Shape 1068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9" name="Shape 1069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71" name="Shape 1071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Shape 1072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3" name="Shape 1073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1 hr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is washing dishes ,Fogel is cooking and Koyla is writing on a board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has pregnacy pains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Fogel tells Koyla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Everyone get uptight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74" name="Shape 10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chemeClr val="lt1"/>
                </a:solidFill>
              </a:rPr>
              <a:t>Koyla says have an abortion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at the hospital, Lyuda gets uptight as she sees other get an abortion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Shape 1080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081" name="Shape 1081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086" name="Shape 1086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Shape 1087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8" name="Shape 1088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090" name="Shape 1090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Shape 1091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2" name="Shape 1092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094" name="Shape 1094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Shape 1095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6" name="Shape 1096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1 hr 5 min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opens the window she is worried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sees a boy playing with his baby sibling and then she thinks she wants a child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abortion process is terrible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Lyuda packs her clothes to leave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097" name="Shape 10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Shape 1098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She writes a letter that she is leaving</a:t>
            </a:r>
          </a:p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-US" sz="2200">
                <a:solidFill>
                  <a:schemeClr val="lt1"/>
                </a:solidFill>
              </a:rPr>
              <a:t>Koyla and Fogel arrive at the abortion hospital looking for her, they are both dressed up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Shape 1103"/>
          <p:cNvGrpSpPr/>
          <p:nvPr/>
        </p:nvGrpSpPr>
        <p:grpSpPr>
          <a:xfrm>
            <a:off x="3848100" y="2743200"/>
            <a:ext cx="4572000" cy="3657599"/>
            <a:chOff x="571500" y="0"/>
            <a:chExt cx="4572000" cy="3657599"/>
          </a:xfrm>
        </p:grpSpPr>
        <p:sp>
          <p:nvSpPr>
            <p:cNvPr id="1104" name="Shape 1104"/>
            <p:cNvSpPr/>
            <p:nvPr/>
          </p:nvSpPr>
          <p:spPr>
            <a:xfrm>
              <a:off x="571500" y="914399"/>
              <a:ext cx="2743200" cy="27432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20140" y="1463038"/>
              <a:ext cx="1645800" cy="1645800"/>
            </a:xfrm>
            <a:prstGeom prst="ellipse">
              <a:avLst/>
            </a:prstGeom>
            <a:solidFill>
              <a:srgbClr val="0070C0">
                <a:alpha val="388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638296" y="2079809"/>
              <a:ext cx="548700" cy="5487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3677683" y="0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109" name="Shape 1109"/>
            <p:cNvCxnSpPr/>
            <p:nvPr/>
          </p:nvCxnSpPr>
          <p:spPr>
            <a:xfrm>
              <a:off x="3429000" y="4000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Shape 1110"/>
            <p:cNvCxnSpPr/>
            <p:nvPr/>
          </p:nvCxnSpPr>
          <p:spPr>
            <a:xfrm rot="5400000">
              <a:off x="1742676" y="601057"/>
              <a:ext cx="1885500" cy="1484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1" name="Shape 1111"/>
            <p:cNvSpPr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 txBox="1"/>
            <p:nvPr/>
          </p:nvSpPr>
          <p:spPr>
            <a:xfrm>
              <a:off x="3771900" y="8000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113" name="Shape 1113"/>
            <p:cNvCxnSpPr/>
            <p:nvPr/>
          </p:nvCxnSpPr>
          <p:spPr>
            <a:xfrm>
              <a:off x="3429000" y="12001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Shape 1114"/>
            <p:cNvCxnSpPr/>
            <p:nvPr/>
          </p:nvCxnSpPr>
          <p:spPr>
            <a:xfrm rot="5400000">
              <a:off x="2147227" y="1388655"/>
              <a:ext cx="1469400" cy="10914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5" name="Shape 1115"/>
            <p:cNvSpPr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 txBox="1"/>
            <p:nvPr/>
          </p:nvSpPr>
          <p:spPr>
            <a:xfrm>
              <a:off x="3771900" y="1600199"/>
              <a:ext cx="13716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117" name="Shape 1117"/>
            <p:cNvCxnSpPr/>
            <p:nvPr/>
          </p:nvCxnSpPr>
          <p:spPr>
            <a:xfrm>
              <a:off x="3429000" y="2000249"/>
              <a:ext cx="342900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Shape 1118"/>
            <p:cNvCxnSpPr/>
            <p:nvPr/>
          </p:nvCxnSpPr>
          <p:spPr>
            <a:xfrm rot="5400000">
              <a:off x="2552584" y="2175592"/>
              <a:ext cx="1049700" cy="69810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9" name="Shape 1119"/>
          <p:cNvSpPr txBox="1"/>
          <p:nvPr>
            <p:ph idx="1" type="body"/>
          </p:nvPr>
        </p:nvSpPr>
        <p:spPr>
          <a:xfrm>
            <a:off x="304800" y="76199"/>
            <a:ext cx="51054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lang="en-US" sz="2400"/>
              <a:t>end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they find tht Lyuda got frightened and left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custodian finds Lyuda leaving on a train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two get back</a:t>
            </a:r>
          </a:p>
          <a:p>
            <a:pPr indent="-296799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200"/>
              <a:t>the two guys stay on the bed and sofa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120" name="Shape 1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400" cy="31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Shape 1121"/>
          <p:cNvSpPr txBox="1"/>
          <p:nvPr/>
        </p:nvSpPr>
        <p:spPr>
          <a:xfrm>
            <a:off x="342900" y="3124138"/>
            <a:ext cx="8458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buClr>
                <a:schemeClr val="lt1"/>
              </a:buClr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60" name="Shape 160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65" name="Shape 165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69" name="Shape 169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Shape 170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73" name="Shape 173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Shape 174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Shape 175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63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 millions case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(1926) couple get robbed by two thieves and become broke</a:t>
            </a:r>
          </a:p>
          <a:p>
            <a:pPr indent="-4064" lvl="0" marL="5486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 Bear’s wedding 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(1920) by Konstatin about a guy who mutilates a girl and her sister gets revenge,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melodrama Abram Room, he had a </a:t>
            </a:r>
          </a:p>
          <a:p>
            <a:pPr indent="-4064" lvl="0" marL="54864" marR="0" rtl="0" algn="l">
              <a:spcBef>
                <a:spcPts val="70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t/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medical background, several documentaries made 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Death bay (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1926) and </a:t>
            </a: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and Sofa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(1927) about a guy who moves in with his friend to sleep with his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wife, she eventually has a son and leaves them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183" name="Shape 183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188" name="Shape 188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Shape 190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192" name="Shape 192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Shape 193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Shape 194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196" name="Shape 196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Shape 197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" name="Shape 198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64-65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that movie we find she just only male convenience and has no mind of her own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Liuda also didn’t want a child because she was poor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Outraged everyone she wasn’t a </a:t>
            </a:r>
          </a:p>
        </p:txBody>
      </p:sp>
      <p:pic>
        <p:nvPicPr>
          <p:cNvPr descr="... image 5-Free-Summer-Clipart-Illustration-Of-A-Happy-Smiling-&lt;strong&gt;Sun&lt;/strong&gt;.png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04800" y="3116316"/>
            <a:ext cx="8458200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Soviet woman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 Mend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about American bandits who want to disease Russia, kidnaps someones boy, w/ the help of the police they kill the bandits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Girl with a Hat Box,someone comes in to live have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fake marriage w/ someone, she gets kicked out but gets a lottery ticket and has a real marriage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06" name="Shape 206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11" name="Shape 211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Shape 212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Shape 213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Shape 216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19" name="Shape 219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Shape 220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" name="Shape 221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66-67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house on Trubnaya Square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a girl who mistakenly gets called to office, but gets evicted. She gets justice with help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Fredrich Ermler sets us KEM w/ a partner and they copy FEKS</a:t>
            </a:r>
          </a:p>
        </p:txBody>
      </p:sp>
      <p:pic>
        <p:nvPicPr>
          <p:cNvPr descr="... image 5-Free-Summer-Clipart-Illustration-Of-A-Happy-Smiling-&lt;strong&gt;Sun&lt;/strong&gt;.png"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33333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Parisian Cobbler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a girl who gets pregnant and everybody disowns 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however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political party Andrei in eventually kicks him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out although she doesn’t get justice we learn that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parties are not always good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Fragment of an Empire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married couples aruge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14400" y="228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Ascher ch 4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1295400"/>
            <a:ext cx="6858000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" lvl="0" marL="27432" marR="0" rtl="0" algn="l">
              <a:spcBef>
                <a:spcPts val="0"/>
              </a:spcBef>
              <a:buClr>
                <a:schemeClr val="lt1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paragraph</a:t>
            </a:r>
          </a:p>
        </p:txBody>
      </p:sp>
      <p:pic>
        <p:nvPicPr>
          <p:cNvPr id="230" name="Shape 2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0" y="2133600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Shape 235"/>
          <p:cNvGrpSpPr/>
          <p:nvPr/>
        </p:nvGrpSpPr>
        <p:grpSpPr>
          <a:xfrm>
            <a:off x="3848100" y="2743200"/>
            <a:ext cx="4571999" cy="3657598"/>
            <a:chOff x="571500" y="0"/>
            <a:chExt cx="4571999" cy="3657598"/>
          </a:xfrm>
        </p:grpSpPr>
        <p:sp>
          <p:nvSpPr>
            <p:cNvPr id="236" name="Shape 236"/>
            <p:cNvSpPr/>
            <p:nvPr/>
          </p:nvSpPr>
          <p:spPr>
            <a:xfrm>
              <a:off x="571500" y="914399"/>
              <a:ext cx="2743199" cy="274319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120140" y="1463038"/>
              <a:ext cx="1645920" cy="1645920"/>
            </a:xfrm>
            <a:prstGeom prst="ellipse">
              <a:avLst/>
            </a:prstGeom>
            <a:solidFill>
              <a:srgbClr val="0070C0">
                <a:alpha val="38823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638296" y="2079809"/>
              <a:ext cx="548639" cy="5486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677683" y="0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 BOP</a:t>
              </a: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3429000" y="400048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Shape 242"/>
            <p:cNvCxnSpPr/>
            <p:nvPr/>
          </p:nvCxnSpPr>
          <p:spPr>
            <a:xfrm rot="5400000">
              <a:off x="1742616" y="600989"/>
              <a:ext cx="1885492" cy="1484528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Shape 243"/>
            <p:cNvSpPr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771900" y="8000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DAH DA DA DAH</a:t>
              </a:r>
            </a:p>
          </p:txBody>
        </p:sp>
        <p:cxnSp>
          <p:nvCxnSpPr>
            <p:cNvPr id="245" name="Shape 245"/>
            <p:cNvCxnSpPr/>
            <p:nvPr/>
          </p:nvCxnSpPr>
          <p:spPr>
            <a:xfrm>
              <a:off x="3429000" y="12001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Shape 246"/>
            <p:cNvCxnSpPr/>
            <p:nvPr/>
          </p:nvCxnSpPr>
          <p:spPr>
            <a:xfrm rot="5400000">
              <a:off x="2147330" y="1388615"/>
              <a:ext cx="1469256" cy="1091336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Shape 247"/>
            <p:cNvSpPr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3771900" y="1600199"/>
              <a:ext cx="1371599" cy="800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rIns="17775" tIns="17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 DA DEE DOO BOP DO DOO DOO TADA</a:t>
              </a:r>
            </a:p>
          </p:txBody>
        </p:sp>
        <p:cxnSp>
          <p:nvCxnSpPr>
            <p:cNvPr id="249" name="Shape 249"/>
            <p:cNvCxnSpPr/>
            <p:nvPr/>
          </p:nvCxnSpPr>
          <p:spPr>
            <a:xfrm>
              <a:off x="3429000" y="2000249"/>
              <a:ext cx="342899" cy="0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Shape 250"/>
            <p:cNvCxnSpPr/>
            <p:nvPr/>
          </p:nvCxnSpPr>
          <p:spPr>
            <a:xfrm rot="5400000">
              <a:off x="2552546" y="2175586"/>
              <a:ext cx="1049730" cy="698144"/>
            </a:xfrm>
            <a:prstGeom prst="straightConnector1">
              <a:avLst/>
            </a:prstGeom>
            <a:solidFill>
              <a:schemeClr val="dk2"/>
            </a:solidFill>
            <a:ln cap="flat" cmpd="sng" w="19050">
              <a:solidFill>
                <a:srgbClr val="BBBBB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Shape 251"/>
          <p:cNvSpPr txBox="1"/>
          <p:nvPr>
            <p:ph idx="1" type="body"/>
          </p:nvPr>
        </p:nvSpPr>
        <p:spPr>
          <a:xfrm>
            <a:off x="304800" y="76198"/>
            <a:ext cx="5105399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9814" lvl="0" marL="34061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pg 7 (pdf)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peter the great death in 1725 russia was divided.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People were concerned about how to have fun.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Elizabeth of Anne was </a:t>
            </a: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ct val="9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814" lvl="0" marL="340614" marR="0" rtl="0" algn="l">
              <a:spcBef>
                <a:spcPts val="700"/>
              </a:spcBef>
              <a:buClr>
                <a:schemeClr val="lt1"/>
              </a:buClr>
              <a:buSzPct val="950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... image 5-Free-Summer-Clipart-Illustration-Of-A-Happy-Smiling-&lt;strong&gt;Sun&lt;/strong&gt;.png"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669" y="-21339"/>
            <a:ext cx="3722530" cy="314553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04800" y="3076813"/>
            <a:ext cx="84582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successor, her fiancee a clergyman died, she got pressure from ppl to sign things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ingPowerPoint2007">
  <a:themeElements>
    <a:clrScheme name="Custom 1">
      <a:dk1>
        <a:srgbClr val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