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dk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dk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dk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dk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dk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dk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dk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dk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dk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dk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dk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dk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dk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dk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600" u="none" cap="none" strike="noStrike">
                <a:solidFill>
                  <a:schemeClr val="dk1"/>
                </a:solidFill>
                <a:latin typeface="Calibri"/>
                <a:ea typeface="Calibri"/>
                <a:cs typeface="Calibri"/>
                <a:sym typeface="Calibri"/>
              </a:defRPr>
            </a:lvl1pPr>
            <a:lvl2pPr indent="-12592" lvl="1" marL="609493" marR="0" rtl="0" algn="l">
              <a:spcBef>
                <a:spcPts val="0"/>
              </a:spcBef>
              <a:buNone/>
              <a:defRPr b="0" i="0" sz="1600" u="none" cap="none" strike="noStrike">
                <a:solidFill>
                  <a:schemeClr val="dk1"/>
                </a:solidFill>
                <a:latin typeface="Calibri"/>
                <a:ea typeface="Calibri"/>
                <a:cs typeface="Calibri"/>
                <a:sym typeface="Calibri"/>
              </a:defRPr>
            </a:lvl2pPr>
            <a:lvl3pPr indent="-12487" lvl="2" marL="1218987" marR="0" rtl="0" algn="l">
              <a:spcBef>
                <a:spcPts val="0"/>
              </a:spcBef>
              <a:buNone/>
              <a:defRPr b="0" i="0" sz="1600" u="none" cap="none" strike="noStrike">
                <a:solidFill>
                  <a:schemeClr val="dk1"/>
                </a:solidFill>
                <a:latin typeface="Calibri"/>
                <a:ea typeface="Calibri"/>
                <a:cs typeface="Calibri"/>
                <a:sym typeface="Calibri"/>
              </a:defRPr>
            </a:lvl3pPr>
            <a:lvl4pPr indent="-12380" lvl="3" marL="1828480" marR="0" rtl="0" algn="l">
              <a:spcBef>
                <a:spcPts val="0"/>
              </a:spcBef>
              <a:buNone/>
              <a:defRPr b="0" i="0" sz="1600" u="none" cap="none" strike="noStrike">
                <a:solidFill>
                  <a:schemeClr val="dk1"/>
                </a:solidFill>
                <a:latin typeface="Calibri"/>
                <a:ea typeface="Calibri"/>
                <a:cs typeface="Calibri"/>
                <a:sym typeface="Calibri"/>
              </a:defRPr>
            </a:lvl4pPr>
            <a:lvl5pPr indent="-12273" lvl="4" marL="2437973" marR="0" rtl="0" algn="l">
              <a:spcBef>
                <a:spcPts val="0"/>
              </a:spcBef>
              <a:buNone/>
              <a:defRPr b="0" i="0" sz="1600" u="none" cap="none" strike="noStrike">
                <a:solidFill>
                  <a:schemeClr val="dk1"/>
                </a:solidFill>
                <a:latin typeface="Calibri"/>
                <a:ea typeface="Calibri"/>
                <a:cs typeface="Calibri"/>
                <a:sym typeface="Calibri"/>
              </a:defRPr>
            </a:lvl5pPr>
            <a:lvl6pPr indent="-12167" lvl="5" marL="3047467" marR="0" rtl="0" algn="l">
              <a:spcBef>
                <a:spcPts val="0"/>
              </a:spcBef>
              <a:buNone/>
              <a:defRPr b="0" i="0" sz="1600" u="none" cap="none" strike="noStrike">
                <a:solidFill>
                  <a:schemeClr val="dk1"/>
                </a:solidFill>
                <a:latin typeface="Calibri"/>
                <a:ea typeface="Calibri"/>
                <a:cs typeface="Calibri"/>
                <a:sym typeface="Calibri"/>
              </a:defRPr>
            </a:lvl6pPr>
            <a:lvl7pPr indent="-12060" lvl="6" marL="3656960" marR="0" rtl="0" algn="l">
              <a:spcBef>
                <a:spcPts val="0"/>
              </a:spcBef>
              <a:buNone/>
              <a:defRPr b="0" i="0" sz="1600" u="none" cap="none" strike="noStrike">
                <a:solidFill>
                  <a:schemeClr val="dk1"/>
                </a:solidFill>
                <a:latin typeface="Calibri"/>
                <a:ea typeface="Calibri"/>
                <a:cs typeface="Calibri"/>
                <a:sym typeface="Calibri"/>
              </a:defRPr>
            </a:lvl7pPr>
            <a:lvl8pPr indent="-11953" lvl="7" marL="4266453" marR="0" rtl="0" algn="l">
              <a:spcBef>
                <a:spcPts val="0"/>
              </a:spcBef>
              <a:buNone/>
              <a:defRPr b="0" i="0" sz="1600" u="none" cap="none" strike="noStrike">
                <a:solidFill>
                  <a:schemeClr val="dk1"/>
                </a:solidFill>
                <a:latin typeface="Calibri"/>
                <a:ea typeface="Calibri"/>
                <a:cs typeface="Calibri"/>
                <a:sym typeface="Calibri"/>
              </a:defRPr>
            </a:lvl8pPr>
            <a:lvl9pPr indent="-11846" lvl="8" marL="4875947" marR="0" rtl="0" algn="l">
              <a:spcBef>
                <a:spcPts val="0"/>
              </a:spcBef>
              <a:buNone/>
              <a:defRPr b="0" i="0" sz="16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dk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dk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dk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dk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dk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dk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dk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2" name="Shape 1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57" name="Shape 15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63" name="Shape 16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69" name="Shape 16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75" name="Shape 17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81" name="Shape 18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87" name="Shape 18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2" name="Shape 1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9" name="Shape 1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04" name="Shape 2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09" name="Shape 2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8" name="Shape 1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14" name="Shape 2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19" name="Shape 2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24" name="Shape 2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29" name="Shape 2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35" name="Shape 2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41" name="Shape 2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47" name="Shape 2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53" name="Shape 2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59" name="Shape 2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65" name="Shape 2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5" name="Shape 1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71" name="Shape 2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77" name="Shape 2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83" name="Shape 2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89" name="Shape 2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95" name="Shape 2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02" name="Shape 3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09" name="Shape 3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14" name="Shape 3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19" name="Shape 3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24" name="Shape 3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21" name="Shape 12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29" name="Shape 3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27" name="Shape 12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33" name="Shape 13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39" name="Shape 13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45" name="Shape 14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51" name="Shape 15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 name="Shape 19"/>
        <p:cNvGrpSpPr/>
        <p:nvPr/>
      </p:nvGrpSpPr>
      <p:grpSpPr>
        <a:xfrm>
          <a:off x="0" y="0"/>
          <a:ext cx="0" cy="0"/>
          <a:chOff x="0" y="0"/>
          <a:chExt cx="0" cy="0"/>
        </a:xfrm>
      </p:grpSpPr>
      <p:grpSp>
        <p:nvGrpSpPr>
          <p:cNvPr id="20" name="Shape 20"/>
          <p:cNvGrpSpPr/>
          <p:nvPr/>
        </p:nvGrpSpPr>
        <p:grpSpPr>
          <a:xfrm>
            <a:off x="7516443" y="4145281"/>
            <a:ext cx="4686117" cy="2731406"/>
            <a:chOff x="5638800" y="3108960"/>
            <a:chExt cx="3515503" cy="2048554"/>
          </a:xfrm>
        </p:grpSpPr>
        <p:cxnSp>
          <p:nvCxnSpPr>
            <p:cNvPr id="21" name="Shape 21"/>
            <p:cNvCxnSpPr/>
            <p:nvPr/>
          </p:nvCxnSpPr>
          <p:spPr>
            <a:xfrm flipH="1" rot="10800000">
              <a:off x="5638800" y="3108960"/>
              <a:ext cx="3515503" cy="2037115"/>
            </a:xfrm>
            <a:prstGeom prst="straightConnector1">
              <a:avLst/>
            </a:prstGeom>
            <a:noFill/>
            <a:ln cap="flat" cmpd="sng" w="38100">
              <a:solidFill>
                <a:srgbClr val="007272"/>
              </a:solidFill>
              <a:prstDash val="solid"/>
              <a:miter/>
              <a:headEnd len="med" w="med" type="none"/>
              <a:tailEnd len="med" w="med" type="none"/>
            </a:ln>
          </p:spPr>
        </p:cxnSp>
        <p:cxnSp>
          <p:nvCxnSpPr>
            <p:cNvPr id="22" name="Shape 22"/>
            <p:cNvCxnSpPr/>
            <p:nvPr/>
          </p:nvCxnSpPr>
          <p:spPr>
            <a:xfrm flipH="1" rot="10800000">
              <a:off x="6004642" y="3333749"/>
              <a:ext cx="3149660" cy="1823764"/>
            </a:xfrm>
            <a:prstGeom prst="straightConnector1">
              <a:avLst/>
            </a:prstGeom>
            <a:noFill/>
            <a:ln cap="flat" cmpd="sng" w="28575">
              <a:solidFill>
                <a:srgbClr val="007272"/>
              </a:solidFill>
              <a:prstDash val="solid"/>
              <a:miter/>
              <a:headEnd len="med" w="med" type="none"/>
              <a:tailEnd len="med" w="med" type="none"/>
            </a:ln>
          </p:spPr>
        </p:cxnSp>
        <p:cxnSp>
          <p:nvCxnSpPr>
            <p:cNvPr id="23" name="Shape 23"/>
            <p:cNvCxnSpPr/>
            <p:nvPr/>
          </p:nvCxnSpPr>
          <p:spPr>
            <a:xfrm flipH="1" rot="10800000">
              <a:off x="6388342" y="3549890"/>
              <a:ext cx="2765960" cy="1600149"/>
            </a:xfrm>
            <a:prstGeom prst="straightConnector1">
              <a:avLst/>
            </a:prstGeom>
            <a:noFill/>
            <a:ln cap="flat" cmpd="sng" w="25400">
              <a:solidFill>
                <a:srgbClr val="004C4C"/>
              </a:solidFill>
              <a:prstDash val="solid"/>
              <a:miter/>
              <a:headEnd len="med" w="med" type="none"/>
              <a:tailEnd len="med" w="med" type="none"/>
            </a:ln>
          </p:spPr>
        </p:cxnSp>
      </p:grpSp>
      <p:grpSp>
        <p:nvGrpSpPr>
          <p:cNvPr id="24" name="Shape 24"/>
          <p:cNvGrpSpPr/>
          <p:nvPr/>
        </p:nvGrpSpPr>
        <p:grpSpPr>
          <a:xfrm>
            <a:off x="-8915" y="6057148"/>
            <a:ext cx="5498725" cy="820207"/>
            <a:chOff x="-6688" y="4553748"/>
            <a:chExt cx="4125118" cy="615155"/>
          </a:xfrm>
        </p:grpSpPr>
        <p:sp>
          <p:nvSpPr>
            <p:cNvPr id="25" name="Shape 25"/>
            <p:cNvSpPr/>
            <p:nvPr/>
          </p:nvSpPr>
          <p:spPr>
            <a:xfrm rot="-5400000">
              <a:off x="1754302" y="2802395"/>
              <a:ext cx="612775" cy="4115481"/>
            </a:xfrm>
            <a:custGeom>
              <a:pathLst>
                <a:path extrusionOk="0" h="120000" w="120000">
                  <a:moveTo>
                    <a:pt x="0" y="120000"/>
                  </a:moveTo>
                  <a:lnTo>
                    <a:pt x="120000" y="92735"/>
                  </a:lnTo>
                  <a:lnTo>
                    <a:pt x="120000" y="0"/>
                  </a:lnTo>
                </a:path>
              </a:pathLst>
            </a:custGeom>
            <a:noFill/>
            <a:ln cap="flat" cmpd="sng" w="38100">
              <a:solidFill>
                <a:srgbClr val="00727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2400" u="none" cap="none" strike="noStrike">
                <a:solidFill>
                  <a:schemeClr val="lt1"/>
                </a:solidFill>
                <a:latin typeface="Calibri"/>
                <a:ea typeface="Calibri"/>
                <a:cs typeface="Calibri"/>
                <a:sym typeface="Calibri"/>
              </a:endParaRPr>
            </a:p>
          </p:txBody>
        </p:sp>
        <p:sp>
          <p:nvSpPr>
            <p:cNvPr id="26" name="Shape 26"/>
            <p:cNvSpPr/>
            <p:nvPr/>
          </p:nvSpPr>
          <p:spPr>
            <a:xfrm rot="-5400000">
              <a:off x="1604659" y="3152814"/>
              <a:ext cx="410750" cy="3621427"/>
            </a:xfrm>
            <a:custGeom>
              <a:pathLst>
                <a:path extrusionOk="0" h="120000" w="120000">
                  <a:moveTo>
                    <a:pt x="0" y="119999"/>
                  </a:moveTo>
                  <a:lnTo>
                    <a:pt x="120000" y="99350"/>
                  </a:lnTo>
                  <a:cubicBezTo>
                    <a:pt x="119885" y="68437"/>
                    <a:pt x="118711" y="30912"/>
                    <a:pt x="118596" y="0"/>
                  </a:cubicBezTo>
                </a:path>
              </a:pathLst>
            </a:custGeom>
            <a:noFill/>
            <a:ln cap="flat" cmpd="sng" w="28575">
              <a:solidFill>
                <a:srgbClr val="00727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2400" u="none" cap="none" strike="noStrike">
                <a:solidFill>
                  <a:schemeClr val="lt1"/>
                </a:solidFill>
                <a:latin typeface="Calibri"/>
                <a:ea typeface="Calibri"/>
                <a:cs typeface="Calibri"/>
                <a:sym typeface="Calibri"/>
              </a:endParaRPr>
            </a:p>
          </p:txBody>
        </p:sp>
        <p:sp>
          <p:nvSpPr>
            <p:cNvPr id="27" name="Shape 27"/>
            <p:cNvSpPr/>
            <p:nvPr/>
          </p:nvSpPr>
          <p:spPr>
            <a:xfrm rot="-5400000">
              <a:off x="1462307" y="3453376"/>
              <a:ext cx="241767" cy="3179760"/>
            </a:xfrm>
            <a:custGeom>
              <a:pathLst>
                <a:path extrusionOk="0" h="120000" w="120000">
                  <a:moveTo>
                    <a:pt x="0" y="120000"/>
                  </a:moveTo>
                  <a:lnTo>
                    <a:pt x="118585" y="106399"/>
                  </a:lnTo>
                  <a:cubicBezTo>
                    <a:pt x="118454" y="73489"/>
                    <a:pt x="120124" y="32910"/>
                    <a:pt x="119993" y="0"/>
                  </a:cubicBezTo>
                </a:path>
              </a:pathLst>
            </a:custGeom>
            <a:noFill/>
            <a:ln cap="flat" cmpd="sng" w="25400">
              <a:solidFill>
                <a:srgbClr val="004C4C"/>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2400" u="none" cap="none" strike="noStrike">
                <a:solidFill>
                  <a:schemeClr val="lt1"/>
                </a:solidFill>
                <a:latin typeface="Calibri"/>
                <a:ea typeface="Calibri"/>
                <a:cs typeface="Calibri"/>
                <a:sym typeface="Calibri"/>
              </a:endParaRPr>
            </a:p>
          </p:txBody>
        </p:sp>
      </p:grpSp>
      <p:sp>
        <p:nvSpPr>
          <p:cNvPr id="28" name="Shape 28"/>
          <p:cNvSpPr txBox="1"/>
          <p:nvPr>
            <p:ph type="ctrTitle"/>
          </p:nvPr>
        </p:nvSpPr>
        <p:spPr>
          <a:xfrm>
            <a:off x="1625175" y="584200"/>
            <a:ext cx="8735325" cy="200025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5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subTitle"/>
          </p:nvPr>
        </p:nvSpPr>
        <p:spPr>
          <a:xfrm>
            <a:off x="1625175" y="2616200"/>
            <a:ext cx="8735325" cy="1752600"/>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accent1"/>
              </a:buClr>
              <a:buFont typeface="Arial"/>
              <a:buNone/>
              <a:defRPr b="0" i="0" sz="2800" u="none" cap="none" strike="noStrike">
                <a:solidFill>
                  <a:schemeClr val="accent1"/>
                </a:solidFill>
                <a:latin typeface="Calibri"/>
                <a:ea typeface="Calibri"/>
                <a:cs typeface="Calibri"/>
                <a:sym typeface="Calibri"/>
              </a:defRPr>
            </a:lvl1pPr>
            <a:lvl2pPr indent="-12592" lvl="1" marL="609493" marR="0" rtl="0" algn="ctr">
              <a:lnSpc>
                <a:spcPct val="90000"/>
              </a:lnSpc>
              <a:spcBef>
                <a:spcPts val="800"/>
              </a:spcBef>
              <a:buClr>
                <a:schemeClr val="accent1"/>
              </a:buClr>
              <a:buFont typeface="Arial"/>
              <a:buNone/>
              <a:defRPr b="0" i="0" sz="2400" u="none" cap="none" strike="noStrike">
                <a:solidFill>
                  <a:schemeClr val="lt1"/>
                </a:solidFill>
                <a:latin typeface="Calibri"/>
                <a:ea typeface="Calibri"/>
                <a:cs typeface="Calibri"/>
                <a:sym typeface="Calibri"/>
              </a:defRPr>
            </a:lvl2pPr>
            <a:lvl3pPr indent="-12487" lvl="2" marL="1218987" marR="0" rtl="0" algn="ctr">
              <a:lnSpc>
                <a:spcPct val="90000"/>
              </a:lnSpc>
              <a:spcBef>
                <a:spcPts val="800"/>
              </a:spcBef>
              <a:buClr>
                <a:schemeClr val="accent1"/>
              </a:buClr>
              <a:buFont typeface="Arial"/>
              <a:buNone/>
              <a:defRPr b="0" i="0" sz="2000" u="none" cap="none" strike="noStrike">
                <a:solidFill>
                  <a:schemeClr val="lt1"/>
                </a:solidFill>
                <a:latin typeface="Calibri"/>
                <a:ea typeface="Calibri"/>
                <a:cs typeface="Calibri"/>
                <a:sym typeface="Calibri"/>
              </a:defRPr>
            </a:lvl3pPr>
            <a:lvl4pPr indent="-12380" lvl="3" marL="1828480" marR="0" rtl="0" algn="ctr">
              <a:lnSpc>
                <a:spcPct val="90000"/>
              </a:lnSpc>
              <a:spcBef>
                <a:spcPts val="800"/>
              </a:spcBef>
              <a:buClr>
                <a:schemeClr val="accent1"/>
              </a:buClr>
              <a:buFont typeface="Arial"/>
              <a:buNone/>
              <a:defRPr b="0" i="0" sz="2000" u="none" cap="none" strike="noStrike">
                <a:solidFill>
                  <a:schemeClr val="lt1"/>
                </a:solidFill>
                <a:latin typeface="Calibri"/>
                <a:ea typeface="Calibri"/>
                <a:cs typeface="Calibri"/>
                <a:sym typeface="Calibri"/>
              </a:defRPr>
            </a:lvl4pPr>
            <a:lvl5pPr indent="-12273" lvl="4" marL="2437973" marR="0" rtl="0" algn="ctr">
              <a:lnSpc>
                <a:spcPct val="90000"/>
              </a:lnSpc>
              <a:spcBef>
                <a:spcPts val="800"/>
              </a:spcBef>
              <a:buClr>
                <a:schemeClr val="accent1"/>
              </a:buClr>
              <a:buFont typeface="Arial"/>
              <a:buNone/>
              <a:defRPr b="0" i="0" sz="2000" u="none" cap="none" strike="noStrike">
                <a:solidFill>
                  <a:schemeClr val="lt1"/>
                </a:solidFill>
                <a:latin typeface="Calibri"/>
                <a:ea typeface="Calibri"/>
                <a:cs typeface="Calibri"/>
                <a:sym typeface="Calibri"/>
              </a:defRPr>
            </a:lvl5pPr>
            <a:lvl6pPr indent="-12167" lvl="5" marL="3047467" marR="0" rtl="0" algn="ctr">
              <a:lnSpc>
                <a:spcPct val="90000"/>
              </a:lnSpc>
              <a:spcBef>
                <a:spcPts val="800"/>
              </a:spcBef>
              <a:buClr>
                <a:schemeClr val="accent1"/>
              </a:buClr>
              <a:buFont typeface="Arial"/>
              <a:buNone/>
              <a:defRPr b="0" i="0" sz="2000" u="none" cap="none" strike="noStrike">
                <a:solidFill>
                  <a:schemeClr val="lt1"/>
                </a:solidFill>
                <a:latin typeface="Calibri"/>
                <a:ea typeface="Calibri"/>
                <a:cs typeface="Calibri"/>
                <a:sym typeface="Calibri"/>
              </a:defRPr>
            </a:lvl6pPr>
            <a:lvl7pPr indent="-12060" lvl="6" marL="3656960" marR="0" rtl="0" algn="ctr">
              <a:lnSpc>
                <a:spcPct val="90000"/>
              </a:lnSpc>
              <a:spcBef>
                <a:spcPts val="800"/>
              </a:spcBef>
              <a:buClr>
                <a:schemeClr val="accent1"/>
              </a:buClr>
              <a:buFont typeface="Arial"/>
              <a:buNone/>
              <a:defRPr b="0" i="0" sz="2000" u="none" cap="none" strike="noStrike">
                <a:solidFill>
                  <a:schemeClr val="lt1"/>
                </a:solidFill>
                <a:latin typeface="Calibri"/>
                <a:ea typeface="Calibri"/>
                <a:cs typeface="Calibri"/>
                <a:sym typeface="Calibri"/>
              </a:defRPr>
            </a:lvl7pPr>
            <a:lvl8pPr indent="-11953" lvl="7" marL="4266453" marR="0" rtl="0" algn="ctr">
              <a:lnSpc>
                <a:spcPct val="90000"/>
              </a:lnSpc>
              <a:spcBef>
                <a:spcPts val="800"/>
              </a:spcBef>
              <a:buClr>
                <a:schemeClr val="accent1"/>
              </a:buClr>
              <a:buFont typeface="Arial"/>
              <a:buNone/>
              <a:defRPr b="0" i="0" sz="2000" u="none" cap="none" strike="noStrike">
                <a:solidFill>
                  <a:schemeClr val="lt1"/>
                </a:solidFill>
                <a:latin typeface="Calibri"/>
                <a:ea typeface="Calibri"/>
                <a:cs typeface="Calibri"/>
                <a:sym typeface="Calibri"/>
              </a:defRPr>
            </a:lvl8pPr>
            <a:lvl9pPr indent="-11846" lvl="8" marL="4875947" marR="0" rtl="0" algn="ctr">
              <a:lnSpc>
                <a:spcPct val="90000"/>
              </a:lnSpc>
              <a:spcBef>
                <a:spcPts val="800"/>
              </a:spcBef>
              <a:buClr>
                <a:schemeClr val="accent1"/>
              </a:buClr>
              <a:buFont typeface="Arial"/>
              <a:buNone/>
              <a:defRPr b="0" i="0" sz="2000" u="none" cap="none" strike="noStrike">
                <a:solidFill>
                  <a:schemeClr val="lt1"/>
                </a:solidFill>
                <a:latin typeface="Calibri"/>
                <a:ea typeface="Calibri"/>
                <a:cs typeface="Calibri"/>
                <a:sym typeface="Calibri"/>
              </a:defRPr>
            </a:lvl9pPr>
          </a:lstStyle>
          <a:p/>
        </p:txBody>
      </p:sp>
      <p:sp>
        <p:nvSpPr>
          <p:cNvPr id="30" name="Shape 30"/>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31" name="Shape 31"/>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32" name="Shape 32"/>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8" name="Shape 88"/>
        <p:cNvGrpSpPr/>
        <p:nvPr/>
      </p:nvGrpSpPr>
      <p:grpSpPr>
        <a:xfrm>
          <a:off x="0" y="0"/>
          <a:ext cx="0" cy="0"/>
          <a:chOff x="0" y="0"/>
          <a:chExt cx="0" cy="0"/>
        </a:xfrm>
      </p:grpSpPr>
      <p:sp>
        <p:nvSpPr>
          <p:cNvPr id="89" name="Shape 89"/>
          <p:cNvSpPr txBox="1"/>
          <p:nvPr>
            <p:ph type="title"/>
          </p:nvPr>
        </p:nvSpPr>
        <p:spPr>
          <a:xfrm>
            <a:off x="1218883" y="274637"/>
            <a:ext cx="10360500" cy="122396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0" name="Shape 90"/>
          <p:cNvSpPr txBox="1"/>
          <p:nvPr>
            <p:ph idx="1" type="body"/>
          </p:nvPr>
        </p:nvSpPr>
        <p:spPr>
          <a:xfrm rot="5400000">
            <a:off x="4167997" y="-1247317"/>
            <a:ext cx="4462272" cy="10360500"/>
          </a:xfrm>
          <a:prstGeom prst="rect">
            <a:avLst/>
          </a:prstGeom>
          <a:noFill/>
          <a:ln>
            <a:noFill/>
          </a:ln>
        </p:spPr>
        <p:txBody>
          <a:bodyPr anchorCtr="0" anchor="t" bIns="91425" lIns="91425" rIns="91425" tIns="91425"/>
          <a:lstStyle>
            <a:lvl1pPr indent="-126947" lvl="0" marL="304747" marR="0" rtl="0" algn="l">
              <a:lnSpc>
                <a:spcPct val="90000"/>
              </a:lnSpc>
              <a:spcBef>
                <a:spcPts val="1600"/>
              </a:spcBef>
              <a:buClr>
                <a:schemeClr val="accent1"/>
              </a:buClr>
              <a:buSzPct val="100000"/>
              <a:buFont typeface="Arial"/>
              <a:buChar char="•"/>
              <a:defRPr b="0" i="0" sz="2800" u="none" cap="none" strike="noStrike">
                <a:solidFill>
                  <a:schemeClr val="lt1"/>
                </a:solidFill>
                <a:latin typeface="Calibri"/>
                <a:ea typeface="Calibri"/>
                <a:cs typeface="Calibri"/>
                <a:sym typeface="Calibri"/>
              </a:defRPr>
            </a:lvl1pPr>
            <a:lvl2pPr indent="-119273" lvl="1" marL="609493" marR="0" rtl="0" algn="l">
              <a:lnSpc>
                <a:spcPct val="90000"/>
              </a:lnSpc>
              <a:spcBef>
                <a:spcPts val="800"/>
              </a:spcBef>
              <a:buClr>
                <a:schemeClr val="accent1"/>
              </a:buClr>
              <a:buSzPct val="80000"/>
              <a:buFont typeface="Arial"/>
              <a:buChar char="•"/>
              <a:defRPr b="0" i="0" sz="2400" u="none" cap="none" strike="noStrike">
                <a:solidFill>
                  <a:schemeClr val="lt1"/>
                </a:solidFill>
                <a:latin typeface="Calibri"/>
                <a:ea typeface="Calibri"/>
                <a:cs typeface="Calibri"/>
                <a:sym typeface="Calibri"/>
              </a:defRPr>
            </a:lvl2pPr>
            <a:lvl3pPr indent="-139540" lvl="2" marL="91424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3pPr>
            <a:lvl4pPr indent="-139487" lvl="3" marL="121898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4pPr>
            <a:lvl5pPr indent="-139432" lvl="4" marL="152373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5pPr>
            <a:lvl6pPr indent="-139380" lvl="5" marL="182848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3" lvl="7" marL="243797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91" name="Shape 91"/>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92" name="Shape 92"/>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93" name="Shape 93"/>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4" name="Shape 94"/>
        <p:cNvGrpSpPr/>
        <p:nvPr/>
      </p:nvGrpSpPr>
      <p:grpSpPr>
        <a:xfrm>
          <a:off x="0" y="0"/>
          <a:ext cx="0" cy="0"/>
          <a:chOff x="0" y="0"/>
          <a:chExt cx="0" cy="0"/>
        </a:xfrm>
      </p:grpSpPr>
      <p:sp>
        <p:nvSpPr>
          <p:cNvPr id="95" name="Shape 95"/>
          <p:cNvSpPr txBox="1"/>
          <p:nvPr>
            <p:ph type="title"/>
          </p:nvPr>
        </p:nvSpPr>
        <p:spPr>
          <a:xfrm rot="5400000">
            <a:off x="7414141" y="2006957"/>
            <a:ext cx="5588000" cy="2742485"/>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6" name="Shape 96"/>
          <p:cNvSpPr txBox="1"/>
          <p:nvPr>
            <p:ph idx="1" type="body"/>
          </p:nvPr>
        </p:nvSpPr>
        <p:spPr>
          <a:xfrm rot="5400000">
            <a:off x="2132316" y="-329234"/>
            <a:ext cx="5588000" cy="7414868"/>
          </a:xfrm>
          <a:prstGeom prst="rect">
            <a:avLst/>
          </a:prstGeom>
          <a:noFill/>
          <a:ln>
            <a:noFill/>
          </a:ln>
        </p:spPr>
        <p:txBody>
          <a:bodyPr anchorCtr="0" anchor="t" bIns="91425" lIns="91425" rIns="91425" tIns="91425"/>
          <a:lstStyle>
            <a:lvl1pPr indent="-126947" lvl="0" marL="304747" marR="0" rtl="0" algn="l">
              <a:lnSpc>
                <a:spcPct val="90000"/>
              </a:lnSpc>
              <a:spcBef>
                <a:spcPts val="1600"/>
              </a:spcBef>
              <a:buClr>
                <a:schemeClr val="accent1"/>
              </a:buClr>
              <a:buSzPct val="100000"/>
              <a:buFont typeface="Arial"/>
              <a:buChar char="•"/>
              <a:defRPr b="0" i="0" sz="2800" u="none" cap="none" strike="noStrike">
                <a:solidFill>
                  <a:schemeClr val="lt1"/>
                </a:solidFill>
                <a:latin typeface="Calibri"/>
                <a:ea typeface="Calibri"/>
                <a:cs typeface="Calibri"/>
                <a:sym typeface="Calibri"/>
              </a:defRPr>
            </a:lvl1pPr>
            <a:lvl2pPr indent="-119273" lvl="1" marL="609493" marR="0" rtl="0" algn="l">
              <a:lnSpc>
                <a:spcPct val="90000"/>
              </a:lnSpc>
              <a:spcBef>
                <a:spcPts val="800"/>
              </a:spcBef>
              <a:buClr>
                <a:schemeClr val="accent1"/>
              </a:buClr>
              <a:buSzPct val="80000"/>
              <a:buFont typeface="Arial"/>
              <a:buChar char="•"/>
              <a:defRPr b="0" i="0" sz="2400" u="none" cap="none" strike="noStrike">
                <a:solidFill>
                  <a:schemeClr val="lt1"/>
                </a:solidFill>
                <a:latin typeface="Calibri"/>
                <a:ea typeface="Calibri"/>
                <a:cs typeface="Calibri"/>
                <a:sym typeface="Calibri"/>
              </a:defRPr>
            </a:lvl2pPr>
            <a:lvl3pPr indent="-139540" lvl="2" marL="91424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3pPr>
            <a:lvl4pPr indent="-139487" lvl="3" marL="121898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4pPr>
            <a:lvl5pPr indent="-139432" lvl="4" marL="152373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5pPr>
            <a:lvl6pPr indent="-139380" lvl="5" marL="182848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3" lvl="7" marL="243797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97" name="Shape 97"/>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98" name="Shape 98"/>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99" name="Shape 99"/>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3" name="Shape 33"/>
        <p:cNvGrpSpPr/>
        <p:nvPr/>
      </p:nvGrpSpPr>
      <p:grpSpPr>
        <a:xfrm>
          <a:off x="0" y="0"/>
          <a:ext cx="0" cy="0"/>
          <a:chOff x="0" y="0"/>
          <a:chExt cx="0" cy="0"/>
        </a:xfrm>
      </p:grpSpPr>
      <p:sp>
        <p:nvSpPr>
          <p:cNvPr id="34" name="Shape 34"/>
          <p:cNvSpPr txBox="1"/>
          <p:nvPr>
            <p:ph type="title"/>
          </p:nvPr>
        </p:nvSpPr>
        <p:spPr>
          <a:xfrm>
            <a:off x="1218883" y="274637"/>
            <a:ext cx="10360500" cy="122396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970983" y="340500"/>
            <a:ext cx="10360500" cy="5706900"/>
          </a:xfrm>
          <a:prstGeom prst="rect">
            <a:avLst/>
          </a:prstGeom>
          <a:noFill/>
          <a:ln>
            <a:noFill/>
          </a:ln>
        </p:spPr>
        <p:txBody>
          <a:bodyPr anchorCtr="0" anchor="t" bIns="91425" lIns="91425" rIns="91425" tIns="91425"/>
          <a:lstStyle>
            <a:lvl1pPr indent="-126947" lvl="0" marL="304747" marR="0" rtl="0" algn="l">
              <a:lnSpc>
                <a:spcPct val="90000"/>
              </a:lnSpc>
              <a:spcBef>
                <a:spcPts val="1600"/>
              </a:spcBef>
              <a:defRPr b="0" i="0" sz="2800" u="none" cap="none" strike="noStrike">
                <a:solidFill>
                  <a:schemeClr val="lt1"/>
                </a:solidFill>
                <a:latin typeface="Calibri"/>
                <a:ea typeface="Calibri"/>
                <a:cs typeface="Calibri"/>
                <a:sym typeface="Calibri"/>
              </a:defRPr>
            </a:lvl1pPr>
            <a:lvl2pPr indent="-119273" lvl="1" marL="609493" marR="0" rtl="0" algn="l">
              <a:lnSpc>
                <a:spcPct val="90000"/>
              </a:lnSpc>
              <a:spcBef>
                <a:spcPts val="800"/>
              </a:spcBef>
              <a:buClr>
                <a:schemeClr val="accent1"/>
              </a:buClr>
              <a:buSzPct val="80000"/>
              <a:buFont typeface="Arial"/>
              <a:buChar char="•"/>
              <a:defRPr b="0" i="0" sz="2400" u="none" cap="none" strike="noStrike">
                <a:solidFill>
                  <a:schemeClr val="lt1"/>
                </a:solidFill>
                <a:latin typeface="Calibri"/>
                <a:ea typeface="Calibri"/>
                <a:cs typeface="Calibri"/>
                <a:sym typeface="Calibri"/>
              </a:defRPr>
            </a:lvl2pPr>
            <a:lvl3pPr indent="-139540" lvl="2" marL="91424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3pPr>
            <a:lvl4pPr indent="-139487" lvl="3" marL="121898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4pPr>
            <a:lvl5pPr indent="-139432" lvl="4" marL="152373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5pPr>
            <a:lvl6pPr indent="-139380" lvl="5" marL="182848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3" lvl="7" marL="243797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36" name="Shape 36"/>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37" name="Shape 37"/>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38" name="Shape 38"/>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9" name="Shape 39"/>
        <p:cNvGrpSpPr/>
        <p:nvPr/>
      </p:nvGrpSpPr>
      <p:grpSpPr>
        <a:xfrm>
          <a:off x="0" y="0"/>
          <a:ext cx="0" cy="0"/>
          <a:chOff x="0" y="0"/>
          <a:chExt cx="0" cy="0"/>
        </a:xfrm>
      </p:grpSpPr>
      <p:grpSp>
        <p:nvGrpSpPr>
          <p:cNvPr id="40" name="Shape 40"/>
          <p:cNvGrpSpPr/>
          <p:nvPr/>
        </p:nvGrpSpPr>
        <p:grpSpPr>
          <a:xfrm>
            <a:off x="7516443" y="4145281"/>
            <a:ext cx="4686117" cy="2731406"/>
            <a:chOff x="5638800" y="3108960"/>
            <a:chExt cx="3515503" cy="2048554"/>
          </a:xfrm>
        </p:grpSpPr>
        <p:cxnSp>
          <p:nvCxnSpPr>
            <p:cNvPr id="41" name="Shape 41"/>
            <p:cNvCxnSpPr/>
            <p:nvPr/>
          </p:nvCxnSpPr>
          <p:spPr>
            <a:xfrm flipH="1" rot="10800000">
              <a:off x="5638800" y="3108960"/>
              <a:ext cx="3515503" cy="2037115"/>
            </a:xfrm>
            <a:prstGeom prst="straightConnector1">
              <a:avLst/>
            </a:prstGeom>
            <a:noFill/>
            <a:ln cap="flat" cmpd="sng" w="38100">
              <a:solidFill>
                <a:srgbClr val="007272"/>
              </a:solidFill>
              <a:prstDash val="solid"/>
              <a:miter/>
              <a:headEnd len="med" w="med" type="none"/>
              <a:tailEnd len="med" w="med" type="none"/>
            </a:ln>
          </p:spPr>
        </p:cxnSp>
        <p:cxnSp>
          <p:nvCxnSpPr>
            <p:cNvPr id="42" name="Shape 42"/>
            <p:cNvCxnSpPr/>
            <p:nvPr/>
          </p:nvCxnSpPr>
          <p:spPr>
            <a:xfrm flipH="1" rot="10800000">
              <a:off x="6004642" y="3333749"/>
              <a:ext cx="3149660" cy="1823764"/>
            </a:xfrm>
            <a:prstGeom prst="straightConnector1">
              <a:avLst/>
            </a:prstGeom>
            <a:noFill/>
            <a:ln cap="flat" cmpd="sng" w="28575">
              <a:solidFill>
                <a:srgbClr val="007272"/>
              </a:solidFill>
              <a:prstDash val="solid"/>
              <a:miter/>
              <a:headEnd len="med" w="med" type="none"/>
              <a:tailEnd len="med" w="med" type="none"/>
            </a:ln>
          </p:spPr>
        </p:cxnSp>
        <p:cxnSp>
          <p:nvCxnSpPr>
            <p:cNvPr id="43" name="Shape 43"/>
            <p:cNvCxnSpPr/>
            <p:nvPr/>
          </p:nvCxnSpPr>
          <p:spPr>
            <a:xfrm flipH="1" rot="10800000">
              <a:off x="6388342" y="3549890"/>
              <a:ext cx="2765960" cy="1600149"/>
            </a:xfrm>
            <a:prstGeom prst="straightConnector1">
              <a:avLst/>
            </a:prstGeom>
            <a:noFill/>
            <a:ln cap="flat" cmpd="sng" w="25400">
              <a:solidFill>
                <a:srgbClr val="004C4C"/>
              </a:solidFill>
              <a:prstDash val="solid"/>
              <a:miter/>
              <a:headEnd len="med" w="med" type="none"/>
              <a:tailEnd len="med" w="med" type="none"/>
            </a:ln>
          </p:spPr>
        </p:cxnSp>
      </p:grpSp>
      <p:sp>
        <p:nvSpPr>
          <p:cNvPr id="44" name="Shape 44"/>
          <p:cNvSpPr txBox="1"/>
          <p:nvPr>
            <p:ph type="title"/>
          </p:nvPr>
        </p:nvSpPr>
        <p:spPr>
          <a:xfrm>
            <a:off x="1625176" y="2209800"/>
            <a:ext cx="8938472" cy="2764335"/>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5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1625175" y="4951266"/>
            <a:ext cx="7069519" cy="1220932"/>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accent1"/>
              </a:buClr>
              <a:buFont typeface="Arial"/>
              <a:buNone/>
              <a:defRPr b="0" i="0" sz="2800" u="none" cap="none" strike="noStrike">
                <a:solidFill>
                  <a:schemeClr val="accent1"/>
                </a:solidFill>
                <a:latin typeface="Calibri"/>
                <a:ea typeface="Calibri"/>
                <a:cs typeface="Calibri"/>
                <a:sym typeface="Calibri"/>
              </a:defRPr>
            </a:lvl1pPr>
            <a:lvl2pPr indent="-12592" lvl="1" marL="609493" marR="0" rtl="0" algn="l">
              <a:lnSpc>
                <a:spcPct val="90000"/>
              </a:lnSpc>
              <a:spcBef>
                <a:spcPts val="800"/>
              </a:spcBef>
              <a:buClr>
                <a:schemeClr val="accent1"/>
              </a:buClr>
              <a:buFont typeface="Arial"/>
              <a:buNone/>
              <a:defRPr b="0" i="0" sz="2400" u="none" cap="none" strike="noStrike">
                <a:solidFill>
                  <a:schemeClr val="lt1"/>
                </a:solidFill>
                <a:latin typeface="Calibri"/>
                <a:ea typeface="Calibri"/>
                <a:cs typeface="Calibri"/>
                <a:sym typeface="Calibri"/>
              </a:defRPr>
            </a:lvl2pPr>
            <a:lvl3pPr indent="-12487" lvl="2" marL="1218987" marR="0" rtl="0" algn="l">
              <a:lnSpc>
                <a:spcPct val="90000"/>
              </a:lnSpc>
              <a:spcBef>
                <a:spcPts val="800"/>
              </a:spcBef>
              <a:buClr>
                <a:schemeClr val="accent1"/>
              </a:buClr>
              <a:buFont typeface="Arial"/>
              <a:buNone/>
              <a:defRPr b="0" i="0" sz="2100" u="none" cap="none" strike="noStrike">
                <a:solidFill>
                  <a:schemeClr val="lt1"/>
                </a:solidFill>
                <a:latin typeface="Calibri"/>
                <a:ea typeface="Calibri"/>
                <a:cs typeface="Calibri"/>
                <a:sym typeface="Calibri"/>
              </a:defRPr>
            </a:lvl3pPr>
            <a:lvl4pPr indent="-12380" lvl="3" marL="1828480" marR="0" rtl="0" algn="l">
              <a:lnSpc>
                <a:spcPct val="90000"/>
              </a:lnSpc>
              <a:spcBef>
                <a:spcPts val="800"/>
              </a:spcBef>
              <a:buClr>
                <a:schemeClr val="accent1"/>
              </a:buClr>
              <a:buFont typeface="Arial"/>
              <a:buNone/>
              <a:defRPr b="0" i="0" sz="1900" u="none" cap="none" strike="noStrike">
                <a:solidFill>
                  <a:schemeClr val="lt1"/>
                </a:solidFill>
                <a:latin typeface="Calibri"/>
                <a:ea typeface="Calibri"/>
                <a:cs typeface="Calibri"/>
                <a:sym typeface="Calibri"/>
              </a:defRPr>
            </a:lvl4pPr>
            <a:lvl5pPr indent="-12273" lvl="4" marL="2437973" marR="0" rtl="0" algn="l">
              <a:lnSpc>
                <a:spcPct val="90000"/>
              </a:lnSpc>
              <a:spcBef>
                <a:spcPts val="800"/>
              </a:spcBef>
              <a:buClr>
                <a:schemeClr val="accent1"/>
              </a:buClr>
              <a:buFont typeface="Arial"/>
              <a:buNone/>
              <a:defRPr b="0" i="0" sz="1900" u="none" cap="none" strike="noStrike">
                <a:solidFill>
                  <a:schemeClr val="lt1"/>
                </a:solidFill>
                <a:latin typeface="Calibri"/>
                <a:ea typeface="Calibri"/>
                <a:cs typeface="Calibri"/>
                <a:sym typeface="Calibri"/>
              </a:defRPr>
            </a:lvl5pPr>
            <a:lvl6pPr indent="-12167" lvl="5" marL="3047467" marR="0" rtl="0" algn="l">
              <a:lnSpc>
                <a:spcPct val="90000"/>
              </a:lnSpc>
              <a:spcBef>
                <a:spcPts val="800"/>
              </a:spcBef>
              <a:buClr>
                <a:schemeClr val="accent1"/>
              </a:buClr>
              <a:buFont typeface="Arial"/>
              <a:buNone/>
              <a:defRPr b="0" i="0" sz="1900" u="none" cap="none" strike="noStrike">
                <a:solidFill>
                  <a:schemeClr val="lt1"/>
                </a:solidFill>
                <a:latin typeface="Calibri"/>
                <a:ea typeface="Calibri"/>
                <a:cs typeface="Calibri"/>
                <a:sym typeface="Calibri"/>
              </a:defRPr>
            </a:lvl6pPr>
            <a:lvl7pPr indent="-12060" lvl="6" marL="3656960" marR="0" rtl="0" algn="l">
              <a:lnSpc>
                <a:spcPct val="90000"/>
              </a:lnSpc>
              <a:spcBef>
                <a:spcPts val="800"/>
              </a:spcBef>
              <a:buClr>
                <a:schemeClr val="accent1"/>
              </a:buClr>
              <a:buFont typeface="Arial"/>
              <a:buNone/>
              <a:defRPr b="0" i="0" sz="1900" u="none" cap="none" strike="noStrike">
                <a:solidFill>
                  <a:schemeClr val="lt1"/>
                </a:solidFill>
                <a:latin typeface="Calibri"/>
                <a:ea typeface="Calibri"/>
                <a:cs typeface="Calibri"/>
                <a:sym typeface="Calibri"/>
              </a:defRPr>
            </a:lvl7pPr>
            <a:lvl8pPr indent="-11953" lvl="7" marL="4266453" marR="0" rtl="0" algn="l">
              <a:lnSpc>
                <a:spcPct val="90000"/>
              </a:lnSpc>
              <a:spcBef>
                <a:spcPts val="800"/>
              </a:spcBef>
              <a:buClr>
                <a:schemeClr val="accent1"/>
              </a:buClr>
              <a:buFont typeface="Arial"/>
              <a:buNone/>
              <a:defRPr b="0" i="0" sz="1900" u="none" cap="none" strike="noStrike">
                <a:solidFill>
                  <a:schemeClr val="lt1"/>
                </a:solidFill>
                <a:latin typeface="Calibri"/>
                <a:ea typeface="Calibri"/>
                <a:cs typeface="Calibri"/>
                <a:sym typeface="Calibri"/>
              </a:defRPr>
            </a:lvl8pPr>
            <a:lvl9pPr indent="-11846" lvl="8" marL="4875947" marR="0" rtl="0" algn="l">
              <a:lnSpc>
                <a:spcPct val="90000"/>
              </a:lnSpc>
              <a:spcBef>
                <a:spcPts val="800"/>
              </a:spcBef>
              <a:buClr>
                <a:schemeClr val="accent1"/>
              </a:buClr>
              <a:buFont typeface="Arial"/>
              <a:buNone/>
              <a:defRPr b="0" i="0" sz="1900" u="none" cap="none" strike="noStrike">
                <a:solidFill>
                  <a:schemeClr val="lt1"/>
                </a:solidFill>
                <a:latin typeface="Calibri"/>
                <a:ea typeface="Calibri"/>
                <a:cs typeface="Calibri"/>
                <a:sym typeface="Calibri"/>
              </a:defRPr>
            </a:lvl9pPr>
          </a:lstStyle>
          <a:p/>
        </p:txBody>
      </p:sp>
      <p:sp>
        <p:nvSpPr>
          <p:cNvPr id="46" name="Shape 46"/>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47" name="Shape 47"/>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48" name="Shape 48"/>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9" name="Shape 49"/>
        <p:cNvGrpSpPr/>
        <p:nvPr/>
      </p:nvGrpSpPr>
      <p:grpSpPr>
        <a:xfrm>
          <a:off x="0" y="0"/>
          <a:ext cx="0" cy="0"/>
          <a:chOff x="0" y="0"/>
          <a:chExt cx="0" cy="0"/>
        </a:xfrm>
      </p:grpSpPr>
      <p:sp>
        <p:nvSpPr>
          <p:cNvPr id="50" name="Shape 50"/>
          <p:cNvSpPr txBox="1"/>
          <p:nvPr>
            <p:ph type="title"/>
          </p:nvPr>
        </p:nvSpPr>
        <p:spPr>
          <a:xfrm>
            <a:off x="1218883" y="274637"/>
            <a:ext cx="10360500" cy="122396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 type="body"/>
          </p:nvPr>
        </p:nvSpPr>
        <p:spPr>
          <a:xfrm>
            <a:off x="1218883" y="1706880"/>
            <a:ext cx="5078676" cy="4465320"/>
          </a:xfrm>
          <a:prstGeom prst="rect">
            <a:avLst/>
          </a:prstGeom>
          <a:noFill/>
          <a:ln>
            <a:noFill/>
          </a:ln>
        </p:spPr>
        <p:txBody>
          <a:bodyPr anchorCtr="0" anchor="t" bIns="91425" lIns="91425" rIns="91425" tIns="91425"/>
          <a:lstStyle>
            <a:lvl1pPr indent="-126947" lvl="0" marL="304747" marR="0" rtl="0" algn="l">
              <a:lnSpc>
                <a:spcPct val="90000"/>
              </a:lnSpc>
              <a:spcBef>
                <a:spcPts val="1600"/>
              </a:spcBef>
              <a:buClr>
                <a:schemeClr val="accent1"/>
              </a:buClr>
              <a:buSzPct val="100000"/>
              <a:buFont typeface="Arial"/>
              <a:buChar char="•"/>
              <a:defRPr b="0" i="0" sz="2800" u="none" cap="none" strike="noStrike">
                <a:solidFill>
                  <a:schemeClr val="lt1"/>
                </a:solidFill>
                <a:latin typeface="Calibri"/>
                <a:ea typeface="Calibri"/>
                <a:cs typeface="Calibri"/>
                <a:sym typeface="Calibri"/>
              </a:defRPr>
            </a:lvl1pPr>
            <a:lvl2pPr indent="-119273" lvl="1" marL="609493" marR="0" rtl="0" algn="l">
              <a:lnSpc>
                <a:spcPct val="90000"/>
              </a:lnSpc>
              <a:spcBef>
                <a:spcPts val="800"/>
              </a:spcBef>
              <a:buClr>
                <a:schemeClr val="accent1"/>
              </a:buClr>
              <a:buSzPct val="80000"/>
              <a:buFont typeface="Arial"/>
              <a:buChar char="•"/>
              <a:defRPr b="0" i="0" sz="2400" u="none" cap="none" strike="noStrike">
                <a:solidFill>
                  <a:schemeClr val="lt1"/>
                </a:solidFill>
                <a:latin typeface="Calibri"/>
                <a:ea typeface="Calibri"/>
                <a:cs typeface="Calibri"/>
                <a:sym typeface="Calibri"/>
              </a:defRPr>
            </a:lvl2pPr>
            <a:lvl3pPr indent="-139540" lvl="2" marL="91424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3pPr>
            <a:lvl4pPr indent="-139487" lvl="3" marL="121898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4pPr>
            <a:lvl5pPr indent="-139432" lvl="4" marL="152373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5pPr>
            <a:lvl6pPr indent="-139380" lvl="5" marL="182848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3" lvl="7" marL="243797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52" name="Shape 52"/>
          <p:cNvSpPr txBox="1"/>
          <p:nvPr>
            <p:ph idx="2" type="body"/>
          </p:nvPr>
        </p:nvSpPr>
        <p:spPr>
          <a:xfrm>
            <a:off x="6500707" y="1706880"/>
            <a:ext cx="5078676" cy="4465320"/>
          </a:xfrm>
          <a:prstGeom prst="rect">
            <a:avLst/>
          </a:prstGeom>
          <a:noFill/>
          <a:ln>
            <a:noFill/>
          </a:ln>
        </p:spPr>
        <p:txBody>
          <a:bodyPr anchorCtr="0" anchor="t" bIns="91425" lIns="91425" rIns="91425" tIns="91425"/>
          <a:lstStyle>
            <a:lvl1pPr indent="-126947" lvl="0" marL="304747" marR="0" rtl="0" algn="l">
              <a:lnSpc>
                <a:spcPct val="90000"/>
              </a:lnSpc>
              <a:spcBef>
                <a:spcPts val="1600"/>
              </a:spcBef>
              <a:buClr>
                <a:schemeClr val="accent1"/>
              </a:buClr>
              <a:buSzPct val="100000"/>
              <a:buFont typeface="Arial"/>
              <a:buChar char="•"/>
              <a:defRPr b="0" i="0" sz="2800" u="none" cap="none" strike="noStrike">
                <a:solidFill>
                  <a:schemeClr val="lt1"/>
                </a:solidFill>
                <a:latin typeface="Calibri"/>
                <a:ea typeface="Calibri"/>
                <a:cs typeface="Calibri"/>
                <a:sym typeface="Calibri"/>
              </a:defRPr>
            </a:lvl1pPr>
            <a:lvl2pPr indent="-119273" lvl="1" marL="609493" marR="0" rtl="0" algn="l">
              <a:lnSpc>
                <a:spcPct val="90000"/>
              </a:lnSpc>
              <a:spcBef>
                <a:spcPts val="800"/>
              </a:spcBef>
              <a:buClr>
                <a:schemeClr val="accent1"/>
              </a:buClr>
              <a:buSzPct val="80000"/>
              <a:buFont typeface="Arial"/>
              <a:buChar char="•"/>
              <a:defRPr b="0" i="0" sz="2400" u="none" cap="none" strike="noStrike">
                <a:solidFill>
                  <a:schemeClr val="lt1"/>
                </a:solidFill>
                <a:latin typeface="Calibri"/>
                <a:ea typeface="Calibri"/>
                <a:cs typeface="Calibri"/>
                <a:sym typeface="Calibri"/>
              </a:defRPr>
            </a:lvl2pPr>
            <a:lvl3pPr indent="-139540" lvl="2" marL="91424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3pPr>
            <a:lvl4pPr indent="-139487" lvl="3" marL="121898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4pPr>
            <a:lvl5pPr indent="-139432" lvl="4" marL="152373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5pPr>
            <a:lvl6pPr indent="-139380" lvl="5" marL="182848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3" lvl="7" marL="243797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53" name="Shape 53"/>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54" name="Shape 54"/>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55" name="Shape 55"/>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6" name="Shape 56"/>
        <p:cNvGrpSpPr/>
        <p:nvPr/>
      </p:nvGrpSpPr>
      <p:grpSpPr>
        <a:xfrm>
          <a:off x="0" y="0"/>
          <a:ext cx="0" cy="0"/>
          <a:chOff x="0" y="0"/>
          <a:chExt cx="0" cy="0"/>
        </a:xfrm>
      </p:grpSpPr>
      <p:sp>
        <p:nvSpPr>
          <p:cNvPr id="57" name="Shape 57"/>
          <p:cNvSpPr txBox="1"/>
          <p:nvPr>
            <p:ph type="title"/>
          </p:nvPr>
        </p:nvSpPr>
        <p:spPr>
          <a:xfrm>
            <a:off x="1218883" y="274637"/>
            <a:ext cx="10360500" cy="122396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8" name="Shape 58"/>
          <p:cNvSpPr txBox="1"/>
          <p:nvPr>
            <p:ph idx="1" type="body"/>
          </p:nvPr>
        </p:nvSpPr>
        <p:spPr>
          <a:xfrm>
            <a:off x="1218883" y="1701800"/>
            <a:ext cx="5082739" cy="9144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1"/>
              </a:buClr>
              <a:buFont typeface="Arial"/>
              <a:buNone/>
              <a:defRPr b="0" i="0" sz="2800" u="none" cap="none" strike="noStrike">
                <a:solidFill>
                  <a:schemeClr val="accent1"/>
                </a:solidFill>
                <a:latin typeface="Calibri"/>
                <a:ea typeface="Calibri"/>
                <a:cs typeface="Calibri"/>
                <a:sym typeface="Calibri"/>
              </a:defRPr>
            </a:lvl1pPr>
            <a:lvl2pPr indent="-12592" lvl="1" marL="609493" marR="0" rtl="0" algn="l">
              <a:lnSpc>
                <a:spcPct val="90000"/>
              </a:lnSpc>
              <a:spcBef>
                <a:spcPts val="800"/>
              </a:spcBef>
              <a:buClr>
                <a:schemeClr val="accent1"/>
              </a:buClr>
              <a:buFont typeface="Arial"/>
              <a:buNone/>
              <a:defRPr b="1" i="0" sz="2700" u="none" cap="none" strike="noStrike">
                <a:solidFill>
                  <a:schemeClr val="lt1"/>
                </a:solidFill>
                <a:latin typeface="Calibri"/>
                <a:ea typeface="Calibri"/>
                <a:cs typeface="Calibri"/>
                <a:sym typeface="Calibri"/>
              </a:defRPr>
            </a:lvl2pPr>
            <a:lvl3pPr indent="-12487" lvl="2" marL="1218987" marR="0" rtl="0" algn="l">
              <a:lnSpc>
                <a:spcPct val="90000"/>
              </a:lnSpc>
              <a:spcBef>
                <a:spcPts val="800"/>
              </a:spcBef>
              <a:buClr>
                <a:schemeClr val="accent1"/>
              </a:buClr>
              <a:buFont typeface="Arial"/>
              <a:buNone/>
              <a:defRPr b="1" i="0" sz="2400" u="none" cap="none" strike="noStrike">
                <a:solidFill>
                  <a:schemeClr val="lt1"/>
                </a:solidFill>
                <a:latin typeface="Calibri"/>
                <a:ea typeface="Calibri"/>
                <a:cs typeface="Calibri"/>
                <a:sym typeface="Calibri"/>
              </a:defRPr>
            </a:lvl3pPr>
            <a:lvl4pPr indent="-12380" lvl="3" marL="1828480"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4pPr>
            <a:lvl5pPr indent="-12273" lvl="4" marL="2437973"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5pPr>
            <a:lvl6pPr indent="-12167" lvl="5" marL="3047467"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6pPr>
            <a:lvl7pPr indent="-12060" lvl="6" marL="3656960"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7pPr>
            <a:lvl8pPr indent="-11953" lvl="7" marL="4266453"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8pPr>
            <a:lvl9pPr indent="-11846" lvl="8" marL="4875947"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9pPr>
          </a:lstStyle>
          <a:p/>
        </p:txBody>
      </p:sp>
      <p:sp>
        <p:nvSpPr>
          <p:cNvPr id="59" name="Shape 59"/>
          <p:cNvSpPr txBox="1"/>
          <p:nvPr>
            <p:ph idx="2" type="body"/>
          </p:nvPr>
        </p:nvSpPr>
        <p:spPr>
          <a:xfrm>
            <a:off x="1218883" y="2717800"/>
            <a:ext cx="5078676" cy="3454399"/>
          </a:xfrm>
          <a:prstGeom prst="rect">
            <a:avLst/>
          </a:prstGeom>
          <a:noFill/>
          <a:ln>
            <a:noFill/>
          </a:ln>
        </p:spPr>
        <p:txBody>
          <a:bodyPr anchorCtr="0" anchor="t" bIns="91425" lIns="91425" rIns="91425" tIns="91425"/>
          <a:lstStyle>
            <a:lvl1pPr indent="-126947" lvl="0" marL="304747" marR="0" rtl="0" algn="l">
              <a:lnSpc>
                <a:spcPct val="90000"/>
              </a:lnSpc>
              <a:spcBef>
                <a:spcPts val="1600"/>
              </a:spcBef>
              <a:buClr>
                <a:schemeClr val="accent1"/>
              </a:buClr>
              <a:buSzPct val="100000"/>
              <a:buFont typeface="Arial"/>
              <a:buChar char="•"/>
              <a:defRPr b="0" i="0" sz="2800" u="none" cap="none" strike="noStrike">
                <a:solidFill>
                  <a:schemeClr val="lt1"/>
                </a:solidFill>
                <a:latin typeface="Calibri"/>
                <a:ea typeface="Calibri"/>
                <a:cs typeface="Calibri"/>
                <a:sym typeface="Calibri"/>
              </a:defRPr>
            </a:lvl1pPr>
            <a:lvl2pPr indent="-119273" lvl="1" marL="609493" marR="0" rtl="0" algn="l">
              <a:lnSpc>
                <a:spcPct val="90000"/>
              </a:lnSpc>
              <a:spcBef>
                <a:spcPts val="800"/>
              </a:spcBef>
              <a:buClr>
                <a:schemeClr val="accent1"/>
              </a:buClr>
              <a:buSzPct val="80000"/>
              <a:buFont typeface="Arial"/>
              <a:buChar char="•"/>
              <a:defRPr b="0" i="0" sz="2400" u="none" cap="none" strike="noStrike">
                <a:solidFill>
                  <a:schemeClr val="lt1"/>
                </a:solidFill>
                <a:latin typeface="Calibri"/>
                <a:ea typeface="Calibri"/>
                <a:cs typeface="Calibri"/>
                <a:sym typeface="Calibri"/>
              </a:defRPr>
            </a:lvl2pPr>
            <a:lvl3pPr indent="-139540" lvl="2" marL="91424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3pPr>
            <a:lvl4pPr indent="-139487" lvl="3" marL="121898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4pPr>
            <a:lvl5pPr indent="-139432" lvl="4" marL="152373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5pPr>
            <a:lvl6pPr indent="-139380" lvl="5" marL="182848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3" lvl="7" marL="243797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60" name="Shape 60"/>
          <p:cNvSpPr txBox="1"/>
          <p:nvPr>
            <p:ph idx="3" type="body"/>
          </p:nvPr>
        </p:nvSpPr>
        <p:spPr>
          <a:xfrm>
            <a:off x="6496644" y="1701800"/>
            <a:ext cx="5082739" cy="9144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1"/>
              </a:buClr>
              <a:buFont typeface="Arial"/>
              <a:buNone/>
              <a:defRPr b="0" i="0" sz="2800" u="none" cap="none" strike="noStrike">
                <a:solidFill>
                  <a:schemeClr val="accent1"/>
                </a:solidFill>
                <a:latin typeface="Calibri"/>
                <a:ea typeface="Calibri"/>
                <a:cs typeface="Calibri"/>
                <a:sym typeface="Calibri"/>
              </a:defRPr>
            </a:lvl1pPr>
            <a:lvl2pPr indent="-12592" lvl="1" marL="609493" marR="0" rtl="0" algn="l">
              <a:lnSpc>
                <a:spcPct val="90000"/>
              </a:lnSpc>
              <a:spcBef>
                <a:spcPts val="800"/>
              </a:spcBef>
              <a:buClr>
                <a:schemeClr val="accent1"/>
              </a:buClr>
              <a:buFont typeface="Arial"/>
              <a:buNone/>
              <a:defRPr b="1" i="0" sz="2700" u="none" cap="none" strike="noStrike">
                <a:solidFill>
                  <a:schemeClr val="lt1"/>
                </a:solidFill>
                <a:latin typeface="Calibri"/>
                <a:ea typeface="Calibri"/>
                <a:cs typeface="Calibri"/>
                <a:sym typeface="Calibri"/>
              </a:defRPr>
            </a:lvl2pPr>
            <a:lvl3pPr indent="-12487" lvl="2" marL="1218987" marR="0" rtl="0" algn="l">
              <a:lnSpc>
                <a:spcPct val="90000"/>
              </a:lnSpc>
              <a:spcBef>
                <a:spcPts val="800"/>
              </a:spcBef>
              <a:buClr>
                <a:schemeClr val="accent1"/>
              </a:buClr>
              <a:buFont typeface="Arial"/>
              <a:buNone/>
              <a:defRPr b="1" i="0" sz="2400" u="none" cap="none" strike="noStrike">
                <a:solidFill>
                  <a:schemeClr val="lt1"/>
                </a:solidFill>
                <a:latin typeface="Calibri"/>
                <a:ea typeface="Calibri"/>
                <a:cs typeface="Calibri"/>
                <a:sym typeface="Calibri"/>
              </a:defRPr>
            </a:lvl3pPr>
            <a:lvl4pPr indent="-12380" lvl="3" marL="1828480"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4pPr>
            <a:lvl5pPr indent="-12273" lvl="4" marL="2437973"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5pPr>
            <a:lvl6pPr indent="-12167" lvl="5" marL="3047467"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6pPr>
            <a:lvl7pPr indent="-12060" lvl="6" marL="3656960"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7pPr>
            <a:lvl8pPr indent="-11953" lvl="7" marL="4266453"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8pPr>
            <a:lvl9pPr indent="-11846" lvl="8" marL="4875947"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9pPr>
          </a:lstStyle>
          <a:p/>
        </p:txBody>
      </p:sp>
      <p:sp>
        <p:nvSpPr>
          <p:cNvPr id="61" name="Shape 61"/>
          <p:cNvSpPr txBox="1"/>
          <p:nvPr>
            <p:ph idx="4" type="body"/>
          </p:nvPr>
        </p:nvSpPr>
        <p:spPr>
          <a:xfrm>
            <a:off x="6500707" y="2717800"/>
            <a:ext cx="5078676" cy="3454399"/>
          </a:xfrm>
          <a:prstGeom prst="rect">
            <a:avLst/>
          </a:prstGeom>
          <a:noFill/>
          <a:ln>
            <a:noFill/>
          </a:ln>
        </p:spPr>
        <p:txBody>
          <a:bodyPr anchorCtr="0" anchor="t" bIns="91425" lIns="91425" rIns="91425" tIns="91425"/>
          <a:lstStyle>
            <a:lvl1pPr indent="-126947" lvl="0" marL="304747" marR="0" rtl="0" algn="l">
              <a:lnSpc>
                <a:spcPct val="90000"/>
              </a:lnSpc>
              <a:spcBef>
                <a:spcPts val="1600"/>
              </a:spcBef>
              <a:buClr>
                <a:schemeClr val="accent1"/>
              </a:buClr>
              <a:buSzPct val="100000"/>
              <a:buFont typeface="Arial"/>
              <a:buChar char="•"/>
              <a:defRPr b="0" i="0" sz="2800" u="none" cap="none" strike="noStrike">
                <a:solidFill>
                  <a:schemeClr val="lt1"/>
                </a:solidFill>
                <a:latin typeface="Calibri"/>
                <a:ea typeface="Calibri"/>
                <a:cs typeface="Calibri"/>
                <a:sym typeface="Calibri"/>
              </a:defRPr>
            </a:lvl1pPr>
            <a:lvl2pPr indent="-119273" lvl="1" marL="609493" marR="0" rtl="0" algn="l">
              <a:lnSpc>
                <a:spcPct val="90000"/>
              </a:lnSpc>
              <a:spcBef>
                <a:spcPts val="800"/>
              </a:spcBef>
              <a:buClr>
                <a:schemeClr val="accent1"/>
              </a:buClr>
              <a:buSzPct val="80000"/>
              <a:buFont typeface="Arial"/>
              <a:buChar char="•"/>
              <a:defRPr b="0" i="0" sz="2400" u="none" cap="none" strike="noStrike">
                <a:solidFill>
                  <a:schemeClr val="lt1"/>
                </a:solidFill>
                <a:latin typeface="Calibri"/>
                <a:ea typeface="Calibri"/>
                <a:cs typeface="Calibri"/>
                <a:sym typeface="Calibri"/>
              </a:defRPr>
            </a:lvl2pPr>
            <a:lvl3pPr indent="-139540" lvl="2" marL="91424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3pPr>
            <a:lvl4pPr indent="-139487" lvl="3" marL="121898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4pPr>
            <a:lvl5pPr indent="-139432" lvl="4" marL="152373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5pPr>
            <a:lvl6pPr indent="-139380" lvl="5" marL="182848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3" lvl="7" marL="243797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62" name="Shape 62"/>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63" name="Shape 63"/>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64" name="Shape 64"/>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5" name="Shape 65"/>
        <p:cNvGrpSpPr/>
        <p:nvPr/>
      </p:nvGrpSpPr>
      <p:grpSpPr>
        <a:xfrm>
          <a:off x="0" y="0"/>
          <a:ext cx="0" cy="0"/>
          <a:chOff x="0" y="0"/>
          <a:chExt cx="0" cy="0"/>
        </a:xfrm>
      </p:grpSpPr>
      <p:sp>
        <p:nvSpPr>
          <p:cNvPr id="66" name="Shape 66"/>
          <p:cNvSpPr txBox="1"/>
          <p:nvPr>
            <p:ph type="title"/>
          </p:nvPr>
        </p:nvSpPr>
        <p:spPr>
          <a:xfrm>
            <a:off x="1218883" y="274637"/>
            <a:ext cx="10360500" cy="122396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68" name="Shape 68"/>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69" name="Shape 69"/>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0" name="Shape 70"/>
        <p:cNvGrpSpPr/>
        <p:nvPr/>
      </p:nvGrpSpPr>
      <p:grpSpPr>
        <a:xfrm>
          <a:off x="0" y="0"/>
          <a:ext cx="0" cy="0"/>
          <a:chOff x="0" y="0"/>
          <a:chExt cx="0" cy="0"/>
        </a:xfrm>
      </p:grpSpPr>
      <p:sp>
        <p:nvSpPr>
          <p:cNvPr id="71" name="Shape 71"/>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72" name="Shape 72"/>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73" name="Shape 73"/>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4" name="Shape 74"/>
        <p:cNvGrpSpPr/>
        <p:nvPr/>
      </p:nvGrpSpPr>
      <p:grpSpPr>
        <a:xfrm>
          <a:off x="0" y="0"/>
          <a:ext cx="0" cy="0"/>
          <a:chOff x="0" y="0"/>
          <a:chExt cx="0" cy="0"/>
        </a:xfrm>
      </p:grpSpPr>
      <p:sp>
        <p:nvSpPr>
          <p:cNvPr id="75" name="Shape 75"/>
          <p:cNvSpPr txBox="1"/>
          <p:nvPr>
            <p:ph type="title"/>
          </p:nvPr>
        </p:nvSpPr>
        <p:spPr>
          <a:xfrm>
            <a:off x="1218882" y="1701800"/>
            <a:ext cx="4062941" cy="24383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1"/>
              </a:buClr>
              <a:buFont typeface="Calibri"/>
              <a:buNone/>
              <a:defRPr b="0" i="0" sz="2800" u="none" cap="none" strike="noStrike">
                <a:solidFill>
                  <a:schemeClr val="accen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a:off x="1218882" y="4241800"/>
            <a:ext cx="4062941" cy="1930399"/>
          </a:xfrm>
          <a:prstGeom prst="rect">
            <a:avLst/>
          </a:prstGeom>
          <a:noFill/>
          <a:ln>
            <a:noFill/>
          </a:ln>
        </p:spPr>
        <p:txBody>
          <a:bodyPr anchorCtr="0" anchor="t" bIns="91425" lIns="91425" rIns="91425" tIns="91425"/>
          <a:lstStyle>
            <a:lvl1pPr indent="0" lvl="0" marL="0" marR="0" rtl="0" algn="l">
              <a:lnSpc>
                <a:spcPct val="90000"/>
              </a:lnSpc>
              <a:spcBef>
                <a:spcPts val="1600"/>
              </a:spcBef>
              <a:buClr>
                <a:schemeClr val="accent1"/>
              </a:buClr>
              <a:buFont typeface="Arial"/>
              <a:buNone/>
              <a:defRPr b="0" i="0" sz="2000" u="none" cap="none" strike="noStrike">
                <a:solidFill>
                  <a:schemeClr val="lt1"/>
                </a:solidFill>
                <a:latin typeface="Calibri"/>
                <a:ea typeface="Calibri"/>
                <a:cs typeface="Calibri"/>
                <a:sym typeface="Calibri"/>
              </a:defRPr>
            </a:lvl1pPr>
            <a:lvl2pPr indent="-12592" lvl="1" marL="609493" marR="0" rtl="0" algn="l">
              <a:lnSpc>
                <a:spcPct val="90000"/>
              </a:lnSpc>
              <a:spcBef>
                <a:spcPts val="800"/>
              </a:spcBef>
              <a:buClr>
                <a:schemeClr val="accent1"/>
              </a:buClr>
              <a:buFont typeface="Arial"/>
              <a:buNone/>
              <a:defRPr b="0" i="0" sz="1600" u="none" cap="none" strike="noStrike">
                <a:solidFill>
                  <a:schemeClr val="lt1"/>
                </a:solidFill>
                <a:latin typeface="Calibri"/>
                <a:ea typeface="Calibri"/>
                <a:cs typeface="Calibri"/>
                <a:sym typeface="Calibri"/>
              </a:defRPr>
            </a:lvl2pPr>
            <a:lvl3pPr indent="-12487" lvl="2" marL="1218987" marR="0" rtl="0" algn="l">
              <a:lnSpc>
                <a:spcPct val="90000"/>
              </a:lnSpc>
              <a:spcBef>
                <a:spcPts val="800"/>
              </a:spcBef>
              <a:buClr>
                <a:schemeClr val="accent1"/>
              </a:buClr>
              <a:buFont typeface="Arial"/>
              <a:buNone/>
              <a:defRPr b="0" i="0" sz="1300" u="none" cap="none" strike="noStrike">
                <a:solidFill>
                  <a:schemeClr val="lt1"/>
                </a:solidFill>
                <a:latin typeface="Calibri"/>
                <a:ea typeface="Calibri"/>
                <a:cs typeface="Calibri"/>
                <a:sym typeface="Calibri"/>
              </a:defRPr>
            </a:lvl3pPr>
            <a:lvl4pPr indent="-12380" lvl="3" marL="1828480"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4pPr>
            <a:lvl5pPr indent="-12273" lvl="4" marL="2437973"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5pPr>
            <a:lvl6pPr indent="-12167" lvl="5" marL="3047467"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6pPr>
            <a:lvl7pPr indent="-12060" lvl="6" marL="3656960"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7pPr>
            <a:lvl8pPr indent="-11953" lvl="7" marL="4266453"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8pPr>
            <a:lvl9pPr indent="-11846" lvl="8" marL="4875947"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9pPr>
          </a:lstStyle>
          <a:p/>
        </p:txBody>
      </p:sp>
      <p:sp>
        <p:nvSpPr>
          <p:cNvPr id="77" name="Shape 77"/>
          <p:cNvSpPr txBox="1"/>
          <p:nvPr>
            <p:ph idx="2" type="body"/>
          </p:nvPr>
        </p:nvSpPr>
        <p:spPr>
          <a:xfrm>
            <a:off x="5484971" y="584200"/>
            <a:ext cx="6094413" cy="5588000"/>
          </a:xfrm>
          <a:prstGeom prst="rect">
            <a:avLst/>
          </a:prstGeom>
          <a:noFill/>
          <a:ln>
            <a:noFill/>
          </a:ln>
        </p:spPr>
        <p:txBody>
          <a:bodyPr anchorCtr="0" anchor="t" bIns="91425" lIns="91425" rIns="91425" tIns="91425"/>
          <a:lstStyle>
            <a:lvl1pPr indent="-126947" lvl="0" marL="304747" marR="0" rtl="0" algn="l">
              <a:lnSpc>
                <a:spcPct val="90000"/>
              </a:lnSpc>
              <a:spcBef>
                <a:spcPts val="1600"/>
              </a:spcBef>
              <a:buClr>
                <a:schemeClr val="accent1"/>
              </a:buClr>
              <a:buSzPct val="100000"/>
              <a:buFont typeface="Arial"/>
              <a:buChar char="•"/>
              <a:defRPr b="0" i="0" sz="2800" u="none" cap="none" strike="noStrike">
                <a:solidFill>
                  <a:schemeClr val="lt1"/>
                </a:solidFill>
                <a:latin typeface="Calibri"/>
                <a:ea typeface="Calibri"/>
                <a:cs typeface="Calibri"/>
                <a:sym typeface="Calibri"/>
              </a:defRPr>
            </a:lvl1pPr>
            <a:lvl2pPr indent="-119273" lvl="1" marL="609493" marR="0" rtl="0" algn="l">
              <a:lnSpc>
                <a:spcPct val="90000"/>
              </a:lnSpc>
              <a:spcBef>
                <a:spcPts val="800"/>
              </a:spcBef>
              <a:buClr>
                <a:schemeClr val="accent1"/>
              </a:buClr>
              <a:buSzPct val="80000"/>
              <a:buFont typeface="Arial"/>
              <a:buChar char="•"/>
              <a:defRPr b="0" i="0" sz="2400" u="none" cap="none" strike="noStrike">
                <a:solidFill>
                  <a:schemeClr val="lt1"/>
                </a:solidFill>
                <a:latin typeface="Calibri"/>
                <a:ea typeface="Calibri"/>
                <a:cs typeface="Calibri"/>
                <a:sym typeface="Calibri"/>
              </a:defRPr>
            </a:lvl2pPr>
            <a:lvl3pPr indent="-139540" lvl="2" marL="91424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3pPr>
            <a:lvl4pPr indent="-139487" lvl="3" marL="121898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4pPr>
            <a:lvl5pPr indent="-139432" lvl="4" marL="152373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5pPr>
            <a:lvl6pPr indent="-139380" lvl="5" marL="182848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3" lvl="7" marL="243797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78" name="Shape 78"/>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79" name="Shape 79"/>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80" name="Shape 80"/>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81" name="Shape 81"/>
        <p:cNvGrpSpPr/>
        <p:nvPr/>
      </p:nvGrpSpPr>
      <p:grpSpPr>
        <a:xfrm>
          <a:off x="0" y="0"/>
          <a:ext cx="0" cy="0"/>
          <a:chOff x="0" y="0"/>
          <a:chExt cx="0" cy="0"/>
        </a:xfrm>
      </p:grpSpPr>
      <p:sp>
        <p:nvSpPr>
          <p:cNvPr id="82" name="Shape 82"/>
          <p:cNvSpPr txBox="1"/>
          <p:nvPr>
            <p:ph type="title"/>
          </p:nvPr>
        </p:nvSpPr>
        <p:spPr>
          <a:xfrm>
            <a:off x="1218882" y="1701800"/>
            <a:ext cx="4062941" cy="24383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1"/>
              </a:buClr>
              <a:buFont typeface="Calibri"/>
              <a:buNone/>
              <a:defRPr b="0" i="0" sz="2800" u="none" cap="none" strike="noStrike">
                <a:solidFill>
                  <a:schemeClr val="accen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3" name="Shape 83"/>
          <p:cNvSpPr txBox="1"/>
          <p:nvPr>
            <p:ph idx="1" type="body"/>
          </p:nvPr>
        </p:nvSpPr>
        <p:spPr>
          <a:xfrm>
            <a:off x="1218882" y="4241800"/>
            <a:ext cx="4062941" cy="1930399"/>
          </a:xfrm>
          <a:prstGeom prst="rect">
            <a:avLst/>
          </a:prstGeom>
          <a:noFill/>
          <a:ln>
            <a:noFill/>
          </a:ln>
        </p:spPr>
        <p:txBody>
          <a:bodyPr anchorCtr="0" anchor="t" bIns="91425" lIns="91425" rIns="91425" tIns="91425"/>
          <a:lstStyle>
            <a:lvl1pPr indent="0" lvl="0" marL="0" marR="0" rtl="0" algn="l">
              <a:lnSpc>
                <a:spcPct val="90000"/>
              </a:lnSpc>
              <a:spcBef>
                <a:spcPts val="1600"/>
              </a:spcBef>
              <a:buClr>
                <a:schemeClr val="accent1"/>
              </a:buClr>
              <a:buFont typeface="Arial"/>
              <a:buNone/>
              <a:defRPr b="0" i="0" sz="2000" u="none" cap="none" strike="noStrike">
                <a:solidFill>
                  <a:schemeClr val="lt1"/>
                </a:solidFill>
                <a:latin typeface="Calibri"/>
                <a:ea typeface="Calibri"/>
                <a:cs typeface="Calibri"/>
                <a:sym typeface="Calibri"/>
              </a:defRPr>
            </a:lvl1pPr>
            <a:lvl2pPr indent="-12592" lvl="1" marL="609493" marR="0" rtl="0" algn="l">
              <a:lnSpc>
                <a:spcPct val="90000"/>
              </a:lnSpc>
              <a:spcBef>
                <a:spcPts val="800"/>
              </a:spcBef>
              <a:buClr>
                <a:schemeClr val="accent1"/>
              </a:buClr>
              <a:buFont typeface="Arial"/>
              <a:buNone/>
              <a:defRPr b="0" i="0" sz="1600" u="none" cap="none" strike="noStrike">
                <a:solidFill>
                  <a:schemeClr val="lt1"/>
                </a:solidFill>
                <a:latin typeface="Calibri"/>
                <a:ea typeface="Calibri"/>
                <a:cs typeface="Calibri"/>
                <a:sym typeface="Calibri"/>
              </a:defRPr>
            </a:lvl2pPr>
            <a:lvl3pPr indent="-12487" lvl="2" marL="1218987" marR="0" rtl="0" algn="l">
              <a:lnSpc>
                <a:spcPct val="90000"/>
              </a:lnSpc>
              <a:spcBef>
                <a:spcPts val="800"/>
              </a:spcBef>
              <a:buClr>
                <a:schemeClr val="accent1"/>
              </a:buClr>
              <a:buFont typeface="Arial"/>
              <a:buNone/>
              <a:defRPr b="0" i="0" sz="1300" u="none" cap="none" strike="noStrike">
                <a:solidFill>
                  <a:schemeClr val="lt1"/>
                </a:solidFill>
                <a:latin typeface="Calibri"/>
                <a:ea typeface="Calibri"/>
                <a:cs typeface="Calibri"/>
                <a:sym typeface="Calibri"/>
              </a:defRPr>
            </a:lvl3pPr>
            <a:lvl4pPr indent="-12380" lvl="3" marL="1828480"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4pPr>
            <a:lvl5pPr indent="-12273" lvl="4" marL="2437973"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5pPr>
            <a:lvl6pPr indent="-12167" lvl="5" marL="3047467"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6pPr>
            <a:lvl7pPr indent="-12060" lvl="6" marL="3656960"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7pPr>
            <a:lvl8pPr indent="-11953" lvl="7" marL="4266453"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8pPr>
            <a:lvl9pPr indent="-11846" lvl="8" marL="4875947"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9pPr>
          </a:lstStyle>
          <a:p/>
        </p:txBody>
      </p:sp>
      <p:sp>
        <p:nvSpPr>
          <p:cNvPr descr="An empty placeholder to add an image. Click on the placeholder and select the image that you wish to add." id="84" name="Shape 84"/>
          <p:cNvSpPr/>
          <p:nvPr>
            <p:ph idx="2" type="pic"/>
          </p:nvPr>
        </p:nvSpPr>
        <p:spPr>
          <a:xfrm>
            <a:off x="5484971" y="584200"/>
            <a:ext cx="6094413" cy="5588000"/>
          </a:xfrm>
          <a:prstGeom prst="rect">
            <a:avLst/>
          </a:prstGeom>
          <a:noFill/>
          <a:ln cap="flat" cmpd="sng" w="12700">
            <a:solidFill>
              <a:srgbClr val="3F3F3F"/>
            </a:solidFill>
            <a:prstDash val="solid"/>
            <a:miter/>
            <a:headEnd len="med" w="med" type="none"/>
            <a:tailEnd len="med" w="med" type="none"/>
          </a:ln>
        </p:spPr>
        <p:txBody>
          <a:bodyPr anchorCtr="0" anchor="t" bIns="91425" lIns="91425" rIns="91425" tIns="91425"/>
          <a:lstStyle>
            <a:lvl1pPr indent="0" lvl="0" marL="0" marR="0" rtl="0" algn="l">
              <a:lnSpc>
                <a:spcPct val="90000"/>
              </a:lnSpc>
              <a:spcBef>
                <a:spcPts val="1600"/>
              </a:spcBef>
              <a:buClr>
                <a:schemeClr val="accent1"/>
              </a:buClr>
              <a:buFont typeface="Arial"/>
              <a:buNone/>
              <a:defRPr b="0" i="0" sz="2800" u="none" cap="none" strike="noStrike">
                <a:solidFill>
                  <a:schemeClr val="lt1"/>
                </a:solidFill>
                <a:latin typeface="Calibri"/>
                <a:ea typeface="Calibri"/>
                <a:cs typeface="Calibri"/>
                <a:sym typeface="Calibri"/>
              </a:defRPr>
            </a:lvl1pPr>
            <a:lvl2pPr indent="-12592" lvl="1" marL="609493" marR="0" rtl="0" algn="l">
              <a:lnSpc>
                <a:spcPct val="90000"/>
              </a:lnSpc>
              <a:spcBef>
                <a:spcPts val="800"/>
              </a:spcBef>
              <a:buClr>
                <a:schemeClr val="accent1"/>
              </a:buClr>
              <a:buFont typeface="Arial"/>
              <a:buNone/>
              <a:defRPr b="0" i="0" sz="3700" u="none" cap="none" strike="noStrike">
                <a:solidFill>
                  <a:schemeClr val="lt1"/>
                </a:solidFill>
                <a:latin typeface="Calibri"/>
                <a:ea typeface="Calibri"/>
                <a:cs typeface="Calibri"/>
                <a:sym typeface="Calibri"/>
              </a:defRPr>
            </a:lvl2pPr>
            <a:lvl3pPr indent="-12487" lvl="2" marL="1218987" marR="0" rtl="0" algn="l">
              <a:lnSpc>
                <a:spcPct val="90000"/>
              </a:lnSpc>
              <a:spcBef>
                <a:spcPts val="800"/>
              </a:spcBef>
              <a:buClr>
                <a:schemeClr val="accent1"/>
              </a:buClr>
              <a:buFont typeface="Arial"/>
              <a:buNone/>
              <a:defRPr b="0" i="0" sz="3200" u="none" cap="none" strike="noStrike">
                <a:solidFill>
                  <a:schemeClr val="lt1"/>
                </a:solidFill>
                <a:latin typeface="Calibri"/>
                <a:ea typeface="Calibri"/>
                <a:cs typeface="Calibri"/>
                <a:sym typeface="Calibri"/>
              </a:defRPr>
            </a:lvl3pPr>
            <a:lvl4pPr indent="-12380" lvl="3" marL="1828480" marR="0" rtl="0" algn="l">
              <a:lnSpc>
                <a:spcPct val="90000"/>
              </a:lnSpc>
              <a:spcBef>
                <a:spcPts val="800"/>
              </a:spcBef>
              <a:buClr>
                <a:schemeClr val="accent1"/>
              </a:buClr>
              <a:buFont typeface="Arial"/>
              <a:buNone/>
              <a:defRPr b="0" i="0" sz="2700" u="none" cap="none" strike="noStrike">
                <a:solidFill>
                  <a:schemeClr val="lt1"/>
                </a:solidFill>
                <a:latin typeface="Calibri"/>
                <a:ea typeface="Calibri"/>
                <a:cs typeface="Calibri"/>
                <a:sym typeface="Calibri"/>
              </a:defRPr>
            </a:lvl4pPr>
            <a:lvl5pPr indent="-12273" lvl="4" marL="2437973" marR="0" rtl="0" algn="l">
              <a:lnSpc>
                <a:spcPct val="90000"/>
              </a:lnSpc>
              <a:spcBef>
                <a:spcPts val="800"/>
              </a:spcBef>
              <a:buClr>
                <a:schemeClr val="accent1"/>
              </a:buClr>
              <a:buFont typeface="Arial"/>
              <a:buNone/>
              <a:defRPr b="0" i="0" sz="2700" u="none" cap="none" strike="noStrike">
                <a:solidFill>
                  <a:schemeClr val="lt1"/>
                </a:solidFill>
                <a:latin typeface="Calibri"/>
                <a:ea typeface="Calibri"/>
                <a:cs typeface="Calibri"/>
                <a:sym typeface="Calibri"/>
              </a:defRPr>
            </a:lvl5pPr>
            <a:lvl6pPr indent="-12167" lvl="5" marL="3047467" marR="0" rtl="0" algn="l">
              <a:lnSpc>
                <a:spcPct val="90000"/>
              </a:lnSpc>
              <a:spcBef>
                <a:spcPts val="800"/>
              </a:spcBef>
              <a:buClr>
                <a:schemeClr val="accent1"/>
              </a:buClr>
              <a:buFont typeface="Arial"/>
              <a:buNone/>
              <a:defRPr b="0" i="0" sz="2700" u="none" cap="none" strike="noStrike">
                <a:solidFill>
                  <a:schemeClr val="lt1"/>
                </a:solidFill>
                <a:latin typeface="Calibri"/>
                <a:ea typeface="Calibri"/>
                <a:cs typeface="Calibri"/>
                <a:sym typeface="Calibri"/>
              </a:defRPr>
            </a:lvl6pPr>
            <a:lvl7pPr indent="-12060" lvl="6" marL="3656960" marR="0" rtl="0" algn="l">
              <a:lnSpc>
                <a:spcPct val="90000"/>
              </a:lnSpc>
              <a:spcBef>
                <a:spcPts val="800"/>
              </a:spcBef>
              <a:buClr>
                <a:schemeClr val="accent1"/>
              </a:buClr>
              <a:buFont typeface="Arial"/>
              <a:buNone/>
              <a:defRPr b="0" i="0" sz="2700" u="none" cap="none" strike="noStrike">
                <a:solidFill>
                  <a:schemeClr val="lt1"/>
                </a:solidFill>
                <a:latin typeface="Calibri"/>
                <a:ea typeface="Calibri"/>
                <a:cs typeface="Calibri"/>
                <a:sym typeface="Calibri"/>
              </a:defRPr>
            </a:lvl7pPr>
            <a:lvl8pPr indent="-11953" lvl="7" marL="4266453" marR="0" rtl="0" algn="l">
              <a:lnSpc>
                <a:spcPct val="90000"/>
              </a:lnSpc>
              <a:spcBef>
                <a:spcPts val="800"/>
              </a:spcBef>
              <a:buClr>
                <a:schemeClr val="accent1"/>
              </a:buClr>
              <a:buFont typeface="Arial"/>
              <a:buNone/>
              <a:defRPr b="0" i="0" sz="2700" u="none" cap="none" strike="noStrike">
                <a:solidFill>
                  <a:schemeClr val="lt1"/>
                </a:solidFill>
                <a:latin typeface="Calibri"/>
                <a:ea typeface="Calibri"/>
                <a:cs typeface="Calibri"/>
                <a:sym typeface="Calibri"/>
              </a:defRPr>
            </a:lvl8pPr>
            <a:lvl9pPr indent="-11846" lvl="8" marL="4875947" marR="0" rtl="0" algn="l">
              <a:lnSpc>
                <a:spcPct val="90000"/>
              </a:lnSpc>
              <a:spcBef>
                <a:spcPts val="800"/>
              </a:spcBef>
              <a:buClr>
                <a:schemeClr val="accent1"/>
              </a:buClr>
              <a:buFont typeface="Arial"/>
              <a:buNone/>
              <a:defRPr b="0" i="0" sz="2700" u="none" cap="none" strike="noStrike">
                <a:solidFill>
                  <a:schemeClr val="lt1"/>
                </a:solidFill>
                <a:latin typeface="Calibri"/>
                <a:ea typeface="Calibri"/>
                <a:cs typeface="Calibri"/>
                <a:sym typeface="Calibri"/>
              </a:defRPr>
            </a:lvl9pPr>
          </a:lstStyle>
          <a:p/>
        </p:txBody>
      </p:sp>
      <p:sp>
        <p:nvSpPr>
          <p:cNvPr id="85" name="Shape 85"/>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86" name="Shape 86"/>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87" name="Shape 87"/>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000000"/>
            </a:gs>
            <a:gs pos="85000">
              <a:srgbClr val="0D172F"/>
            </a:gs>
            <a:gs pos="100000">
              <a:srgbClr val="122041"/>
            </a:gs>
          </a:gsLst>
          <a:lin ang="3600000" scaled="0"/>
        </a:gradFill>
      </p:bgPr>
    </p:bg>
    <p:spTree>
      <p:nvGrpSpPr>
        <p:cNvPr id="9" name="Shape 9"/>
        <p:cNvGrpSpPr/>
        <p:nvPr/>
      </p:nvGrpSpPr>
      <p:grpSpPr>
        <a:xfrm>
          <a:off x="0" y="0"/>
          <a:ext cx="0" cy="0"/>
          <a:chOff x="0" y="0"/>
          <a:chExt cx="0" cy="0"/>
        </a:xfrm>
      </p:grpSpPr>
      <p:grpSp>
        <p:nvGrpSpPr>
          <p:cNvPr id="10" name="Shape 10"/>
          <p:cNvGrpSpPr/>
          <p:nvPr/>
        </p:nvGrpSpPr>
        <p:grpSpPr>
          <a:xfrm>
            <a:off x="-15869" y="-3173"/>
            <a:ext cx="819993" cy="5229225"/>
            <a:chOff x="-11905" y="-2380"/>
            <a:chExt cx="615155" cy="3921919"/>
          </a:xfrm>
        </p:grpSpPr>
        <p:sp>
          <p:nvSpPr>
            <p:cNvPr id="11" name="Shape 11"/>
            <p:cNvSpPr/>
            <p:nvPr/>
          </p:nvSpPr>
          <p:spPr>
            <a:xfrm>
              <a:off x="-9526" y="0"/>
              <a:ext cx="612775" cy="3919538"/>
            </a:xfrm>
            <a:custGeom>
              <a:pathLst>
                <a:path extrusionOk="0" h="120000" w="120000">
                  <a:moveTo>
                    <a:pt x="0" y="120000"/>
                  </a:moveTo>
                  <a:lnTo>
                    <a:pt x="120000" y="91373"/>
                  </a:lnTo>
                  <a:lnTo>
                    <a:pt x="120000" y="0"/>
                  </a:lnTo>
                </a:path>
              </a:pathLst>
            </a:custGeom>
            <a:noFill/>
            <a:ln cap="flat" cmpd="sng" w="38100">
              <a:solidFill>
                <a:srgbClr val="00727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2400" u="none" cap="none" strike="noStrike">
                <a:solidFill>
                  <a:schemeClr val="lt1"/>
                </a:solidFill>
                <a:latin typeface="Calibri"/>
                <a:ea typeface="Calibri"/>
                <a:cs typeface="Calibri"/>
                <a:sym typeface="Calibri"/>
              </a:endParaRPr>
            </a:p>
          </p:txBody>
        </p:sp>
        <p:sp>
          <p:nvSpPr>
            <p:cNvPr id="12" name="Shape 12"/>
            <p:cNvSpPr/>
            <p:nvPr/>
          </p:nvSpPr>
          <p:spPr>
            <a:xfrm>
              <a:off x="-11905" y="0"/>
              <a:ext cx="410750" cy="3421856"/>
            </a:xfrm>
            <a:custGeom>
              <a:pathLst>
                <a:path extrusionOk="0" h="120000" w="120000">
                  <a:moveTo>
                    <a:pt x="0" y="120000"/>
                  </a:moveTo>
                  <a:lnTo>
                    <a:pt x="120000" y="98146"/>
                  </a:lnTo>
                  <a:lnTo>
                    <a:pt x="119656" y="0"/>
                  </a:lnTo>
                </a:path>
              </a:pathLst>
            </a:custGeom>
            <a:noFill/>
            <a:ln cap="flat" cmpd="sng" w="28575">
              <a:solidFill>
                <a:srgbClr val="00727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2400" u="none" cap="none" strike="noStrike">
                <a:solidFill>
                  <a:schemeClr val="lt1"/>
                </a:solidFill>
                <a:latin typeface="Calibri"/>
                <a:ea typeface="Calibri"/>
                <a:cs typeface="Calibri"/>
                <a:sym typeface="Calibri"/>
              </a:endParaRPr>
            </a:p>
          </p:txBody>
        </p:sp>
        <p:sp>
          <p:nvSpPr>
            <p:cNvPr id="13" name="Shape 13"/>
            <p:cNvSpPr/>
            <p:nvPr/>
          </p:nvSpPr>
          <p:spPr>
            <a:xfrm>
              <a:off x="-7144" y="-2380"/>
              <a:ext cx="238918" cy="2976561"/>
            </a:xfrm>
            <a:custGeom>
              <a:pathLst>
                <a:path extrusionOk="0" h="120000" w="120000">
                  <a:moveTo>
                    <a:pt x="0" y="120000"/>
                  </a:moveTo>
                  <a:lnTo>
                    <a:pt x="119999" y="105470"/>
                  </a:lnTo>
                  <a:cubicBezTo>
                    <a:pt x="119866" y="70313"/>
                    <a:pt x="119734" y="35156"/>
                    <a:pt x="119601" y="0"/>
                  </a:cubicBezTo>
                </a:path>
              </a:pathLst>
            </a:custGeom>
            <a:noFill/>
            <a:ln cap="flat" cmpd="sng" w="25400">
              <a:solidFill>
                <a:srgbClr val="004C4C"/>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2400" u="none" cap="none" strike="noStrike">
                <a:solidFill>
                  <a:schemeClr val="lt1"/>
                </a:solidFill>
                <a:latin typeface="Calibri"/>
                <a:ea typeface="Calibri"/>
                <a:cs typeface="Calibri"/>
                <a:sym typeface="Calibri"/>
              </a:endParaRPr>
            </a:p>
          </p:txBody>
        </p:sp>
      </p:grpSp>
      <p:sp>
        <p:nvSpPr>
          <p:cNvPr id="14" name="Shape 14"/>
          <p:cNvSpPr txBox="1"/>
          <p:nvPr>
            <p:ph type="title"/>
          </p:nvPr>
        </p:nvSpPr>
        <p:spPr>
          <a:xfrm>
            <a:off x="1218883" y="274637"/>
            <a:ext cx="10360500" cy="122396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 name="Shape 15"/>
          <p:cNvSpPr txBox="1"/>
          <p:nvPr>
            <p:ph idx="1" type="body"/>
          </p:nvPr>
        </p:nvSpPr>
        <p:spPr>
          <a:xfrm>
            <a:off x="1218883" y="1701797"/>
            <a:ext cx="10360500" cy="4462272"/>
          </a:xfrm>
          <a:prstGeom prst="rect">
            <a:avLst/>
          </a:prstGeom>
          <a:noFill/>
          <a:ln>
            <a:noFill/>
          </a:ln>
        </p:spPr>
        <p:txBody>
          <a:bodyPr anchorCtr="0" anchor="t" bIns="91425" lIns="91425" rIns="91425" tIns="91425"/>
          <a:lstStyle>
            <a:lvl1pPr indent="-126947" lvl="0" marL="304747" marR="0" rtl="0" algn="l">
              <a:lnSpc>
                <a:spcPct val="90000"/>
              </a:lnSpc>
              <a:spcBef>
                <a:spcPts val="1600"/>
              </a:spcBef>
              <a:buClr>
                <a:schemeClr val="accent1"/>
              </a:buClr>
              <a:buSzPct val="100000"/>
              <a:buFont typeface="Arial"/>
              <a:buChar char="•"/>
              <a:defRPr b="0" i="0" sz="2800" u="none" cap="none" strike="noStrike">
                <a:solidFill>
                  <a:schemeClr val="lt1"/>
                </a:solidFill>
                <a:latin typeface="Calibri"/>
                <a:ea typeface="Calibri"/>
                <a:cs typeface="Calibri"/>
                <a:sym typeface="Calibri"/>
              </a:defRPr>
            </a:lvl1pPr>
            <a:lvl2pPr indent="-119273" lvl="1" marL="609493" marR="0" rtl="0" algn="l">
              <a:lnSpc>
                <a:spcPct val="90000"/>
              </a:lnSpc>
              <a:spcBef>
                <a:spcPts val="800"/>
              </a:spcBef>
              <a:buClr>
                <a:schemeClr val="accent1"/>
              </a:buClr>
              <a:buSzPct val="80000"/>
              <a:buFont typeface="Arial"/>
              <a:buChar char="•"/>
              <a:defRPr b="0" i="0" sz="2400" u="none" cap="none" strike="noStrike">
                <a:solidFill>
                  <a:schemeClr val="lt1"/>
                </a:solidFill>
                <a:latin typeface="Calibri"/>
                <a:ea typeface="Calibri"/>
                <a:cs typeface="Calibri"/>
                <a:sym typeface="Calibri"/>
              </a:defRPr>
            </a:lvl2pPr>
            <a:lvl3pPr indent="-139540" lvl="2" marL="91424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3pPr>
            <a:lvl4pPr indent="-139487" lvl="3" marL="121898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4pPr>
            <a:lvl5pPr indent="-139432" lvl="4" marL="152373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5pPr>
            <a:lvl6pPr indent="-139380" lvl="5" marL="182848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3" lvl="7" marL="243797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16" name="Shape 16"/>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17" name="Shape 17"/>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18" name="Shape 18"/>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youtube.com/watch?v=-Pe72HmPFt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www.maxgames.com/game/london-rex.html" TargetMode="External"/><Relationship Id="rId4" Type="http://schemas.openxmlformats.org/officeDocument/2006/relationships/image" Target="../media/image0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0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ctrTitle"/>
          </p:nvPr>
        </p:nvSpPr>
        <p:spPr>
          <a:xfrm>
            <a:off x="1625175" y="584200"/>
            <a:ext cx="8735325" cy="2000250"/>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buClr>
                <a:srgbClr val="B53C16"/>
              </a:buClr>
              <a:buSzPct val="25000"/>
              <a:buFont typeface="Calibri"/>
              <a:buNone/>
            </a:pPr>
            <a:r>
              <a:rPr b="0" i="0" lang="en-US" sz="5400" u="none" cap="none" strike="noStrike">
                <a:solidFill>
                  <a:srgbClr val="B53C16"/>
                </a:solidFill>
                <a:latin typeface="Calibri"/>
                <a:ea typeface="Calibri"/>
                <a:cs typeface="Calibri"/>
                <a:sym typeface="Calibri"/>
              </a:rPr>
              <a:t>ARUS 280 HW #8</a:t>
            </a:r>
          </a:p>
        </p:txBody>
      </p:sp>
      <p:sp>
        <p:nvSpPr>
          <p:cNvPr id="105" name="Shape 105"/>
          <p:cNvSpPr txBox="1"/>
          <p:nvPr>
            <p:ph idx="1" type="subTitle"/>
          </p:nvPr>
        </p:nvSpPr>
        <p:spPr>
          <a:xfrm>
            <a:off x="1625175" y="2616200"/>
            <a:ext cx="8735325" cy="2489199"/>
          </a:xfrm>
          <a:prstGeom prst="rect">
            <a:avLst/>
          </a:prstGeom>
          <a:noFill/>
          <a:ln>
            <a:noFill/>
          </a:ln>
        </p:spPr>
        <p:txBody>
          <a:bodyPr anchorCtr="0" anchor="t" bIns="60925" lIns="121875" rIns="121875" tIns="60925">
            <a:noAutofit/>
          </a:bodyPr>
          <a:lstStyle/>
          <a:p>
            <a:pPr indent="0" lvl="0" marL="0" marR="0" rtl="0" algn="ctr">
              <a:lnSpc>
                <a:spcPct val="90000"/>
              </a:lnSpc>
              <a:spcBef>
                <a:spcPts val="0"/>
              </a:spcBef>
              <a:spcAft>
                <a:spcPts val="0"/>
              </a:spcAft>
              <a:buClr>
                <a:schemeClr val="accent1"/>
              </a:buClr>
              <a:buSzPct val="25000"/>
              <a:buFont typeface="Arial"/>
              <a:buNone/>
            </a:pPr>
            <a:r>
              <a:rPr b="0" i="0" lang="en-US" sz="2400" u="none" cap="none" strike="noStrike">
                <a:solidFill>
                  <a:schemeClr val="accent1"/>
                </a:solidFill>
                <a:latin typeface="Calibri"/>
                <a:ea typeface="Calibri"/>
                <a:cs typeface="Calibri"/>
                <a:sym typeface="Calibri"/>
              </a:rPr>
              <a:t>ASCHER, CHAPTER 5 (“RUSSIA AS A GREAT POWER, 1801–1855”).</a:t>
            </a:r>
          </a:p>
          <a:p>
            <a:pPr indent="0" lvl="0" marL="0" marR="0" rtl="0" algn="ctr">
              <a:lnSpc>
                <a:spcPct val="90000"/>
              </a:lnSpc>
              <a:spcBef>
                <a:spcPts val="0"/>
              </a:spcBef>
              <a:spcAft>
                <a:spcPts val="0"/>
              </a:spcAft>
              <a:buClr>
                <a:schemeClr val="accent1"/>
              </a:buClr>
              <a:buSzPct val="25000"/>
              <a:buFont typeface="Arial"/>
              <a:buNone/>
            </a:pPr>
            <a:r>
              <a:rPr b="0" i="0" lang="en-US" sz="2800" u="none" cap="none" strike="noStrike">
                <a:solidFill>
                  <a:schemeClr val="accent1"/>
                </a:solidFill>
                <a:latin typeface="Calibri"/>
                <a:ea typeface="Calibri"/>
                <a:cs typeface="Calibri"/>
                <a:sym typeface="Calibri"/>
              </a:rPr>
              <a:t> </a:t>
            </a:r>
            <a:r>
              <a:rPr b="0" i="1" lang="en-US" sz="2400" u="sng" cap="none" strike="noStrike">
                <a:solidFill>
                  <a:schemeClr val="hlink"/>
                </a:solidFill>
                <a:latin typeface="Calibri"/>
                <a:ea typeface="Calibri"/>
                <a:cs typeface="Calibri"/>
                <a:sym typeface="Calibri"/>
                <a:hlinkClick r:id="rId3"/>
              </a:rPr>
              <a:t>THE END OF ST. PETERSBURG</a:t>
            </a:r>
            <a:r>
              <a:rPr b="0" i="0" lang="en-US" sz="2400" u="none" cap="none" strike="noStrike">
                <a:solidFill>
                  <a:schemeClr val="accent1"/>
                </a:solidFill>
                <a:latin typeface="Calibri"/>
                <a:ea typeface="Calibri"/>
                <a:cs typeface="Calibri"/>
                <a:sym typeface="Calibri"/>
              </a:rPr>
              <a:t> (VSEVOLOD PUDOVKIN, 1927, 1:27)</a:t>
            </a:r>
          </a:p>
          <a:p>
            <a:pPr indent="0" lvl="0" marL="0" marR="0" rtl="0" algn="ctr">
              <a:lnSpc>
                <a:spcPct val="90000"/>
              </a:lnSpc>
              <a:spcBef>
                <a:spcPts val="0"/>
              </a:spcBef>
              <a:spcAft>
                <a:spcPts val="0"/>
              </a:spcAft>
              <a:buClr>
                <a:schemeClr val="accent1"/>
              </a:buClr>
              <a:buSzPct val="25000"/>
              <a:buFont typeface="Arial"/>
              <a:buNone/>
            </a:pPr>
            <a:r>
              <a:rPr b="0" i="0" lang="en-US" sz="2400" u="none" cap="none" strike="noStrike">
                <a:solidFill>
                  <a:schemeClr val="accent1"/>
                </a:solidFill>
                <a:latin typeface="Calibri"/>
                <a:ea typeface="Calibri"/>
                <a:cs typeface="Calibri"/>
                <a:sym typeface="Calibri"/>
              </a:rPr>
              <a:t>BEUMERS’S</a:t>
            </a:r>
            <a:r>
              <a:rPr b="0" i="1" lang="en-US" sz="2400" u="none" cap="none" strike="noStrike">
                <a:solidFill>
                  <a:schemeClr val="accent1"/>
                </a:solidFill>
                <a:latin typeface="Calibri"/>
                <a:ea typeface="Calibri"/>
                <a:cs typeface="Calibri"/>
                <a:sym typeface="Calibri"/>
              </a:rPr>
              <a:t>HISTORY</a:t>
            </a:r>
            <a:r>
              <a:rPr b="0" i="0" lang="en-US" sz="2400" u="none" cap="none" strike="noStrike">
                <a:solidFill>
                  <a:schemeClr val="accent1"/>
                </a:solidFill>
                <a:latin typeface="Calibri"/>
                <a:ea typeface="Calibri"/>
                <a:cs typeface="Calibri"/>
                <a:sym typeface="Calibri"/>
              </a:rPr>
              <a:t>, 67–74 (“REVOLUTIONARY CINEMA,” CONCLUSION).</a:t>
            </a:r>
          </a:p>
          <a:p>
            <a:pPr indent="0" lvl="0" marL="0" marR="0" rtl="0" algn="ctr">
              <a:lnSpc>
                <a:spcPct val="90000"/>
              </a:lnSpc>
              <a:spcBef>
                <a:spcPts val="0"/>
              </a:spcBef>
              <a:buClr>
                <a:schemeClr val="accent1"/>
              </a:buClr>
              <a:buSzPct val="25000"/>
              <a:buFont typeface="Arial"/>
              <a:buNone/>
            </a:pPr>
            <a:r>
              <a:t/>
            </a:r>
            <a:endParaRPr b="0" i="0" sz="2800" u="none" cap="none" strike="noStrike">
              <a:solidFill>
                <a:schemeClr val="accent1"/>
              </a:solidFill>
              <a:latin typeface="Calibri"/>
              <a:ea typeface="Calibri"/>
              <a:cs typeface="Calibri"/>
              <a:sym typeface="Calibri"/>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70000"/>
              </a:lnSpc>
              <a:spcBef>
                <a:spcPts val="0"/>
              </a:spcBef>
              <a:spcAft>
                <a:spcPts val="0"/>
              </a:spcAft>
              <a:buClr>
                <a:schemeClr val="accent1"/>
              </a:buClr>
              <a:buSzPct val="101818"/>
              <a:buFont typeface="Arial"/>
              <a:buChar char="•"/>
            </a:pPr>
            <a:r>
              <a:rPr b="0" i="0" lang="en-US" sz="2240" u="none" cap="none" strike="noStrike">
                <a:solidFill>
                  <a:srgbClr val="E98915"/>
                </a:solidFill>
                <a:latin typeface="Calibri"/>
                <a:ea typeface="Calibri"/>
                <a:cs typeface="Calibri"/>
                <a:sym typeface="Calibri"/>
              </a:rPr>
              <a:t>pg 95-97</a:t>
            </a:r>
          </a:p>
          <a:p>
            <a:pPr indent="-304747" lvl="0" marL="304747" marR="0" rtl="0" algn="l">
              <a:lnSpc>
                <a:spcPct val="70000"/>
              </a:lnSpc>
              <a:spcBef>
                <a:spcPts val="1600"/>
              </a:spcBef>
              <a:spcAft>
                <a:spcPts val="0"/>
              </a:spcAft>
              <a:buClr>
                <a:schemeClr val="accent1"/>
              </a:buClr>
              <a:buSzPct val="101818"/>
              <a:buFont typeface="Arial"/>
              <a:buChar char="•"/>
            </a:pPr>
            <a:r>
              <a:rPr b="0" i="0" lang="en-US" sz="2240" u="none" cap="none" strike="noStrike">
                <a:solidFill>
                  <a:srgbClr val="E98915"/>
                </a:solidFill>
                <a:latin typeface="Calibri"/>
                <a:ea typeface="Calibri"/>
                <a:cs typeface="Calibri"/>
                <a:sym typeface="Calibri"/>
              </a:rPr>
              <a:t>Alexander sucked at domesitc affairs, he either forgot about it or issued repressive </a:t>
            </a:r>
          </a:p>
          <a:p>
            <a:pPr indent="-304747" lvl="0" marL="304747" marR="0" rtl="0" algn="l">
              <a:lnSpc>
                <a:spcPct val="70000"/>
              </a:lnSpc>
              <a:spcBef>
                <a:spcPts val="1600"/>
              </a:spcBef>
              <a:spcAft>
                <a:spcPts val="0"/>
              </a:spcAft>
              <a:buClr>
                <a:schemeClr val="accent1"/>
              </a:buClr>
              <a:buSzPct val="101818"/>
              <a:buFont typeface="Arial"/>
              <a:buChar char="•"/>
            </a:pPr>
            <a:r>
              <a:rPr b="0" i="0" lang="en-US" sz="2240" u="none" cap="none" strike="noStrike">
                <a:solidFill>
                  <a:srgbClr val="E98915"/>
                </a:solidFill>
                <a:latin typeface="Calibri"/>
                <a:ea typeface="Calibri"/>
                <a:cs typeface="Calibri"/>
                <a:sym typeface="Calibri"/>
              </a:rPr>
              <a:t>his gov't setup many schools ... however</a:t>
            </a:r>
          </a:p>
          <a:p>
            <a:pPr indent="-304747" lvl="0" marL="304747" marR="0" rtl="0" algn="l">
              <a:lnSpc>
                <a:spcPct val="70000"/>
              </a:lnSpc>
              <a:spcBef>
                <a:spcPts val="1600"/>
              </a:spcBef>
              <a:spcAft>
                <a:spcPts val="0"/>
              </a:spcAft>
              <a:buClr>
                <a:schemeClr val="accent1"/>
              </a:buClr>
              <a:buSzPct val="101818"/>
              <a:buFont typeface="Arial"/>
              <a:buChar char="•"/>
            </a:pPr>
            <a:r>
              <a:rPr b="0" i="0" lang="en-US" sz="2240" u="none" cap="none" strike="noStrike">
                <a:solidFill>
                  <a:srgbClr val="E98915"/>
                </a:solidFill>
                <a:latin typeface="Calibri"/>
                <a:ea typeface="Calibri"/>
                <a:cs typeface="Calibri"/>
                <a:sym typeface="Calibri"/>
              </a:rPr>
              <a:t>Nicholas was an absolutist, it was his way or he hated you, he was about order and discipline</a:t>
            </a:r>
          </a:p>
          <a:p>
            <a:pPr indent="-304747" lvl="0" marL="304747" marR="0" rtl="0" algn="l">
              <a:lnSpc>
                <a:spcPct val="70000"/>
              </a:lnSpc>
              <a:spcBef>
                <a:spcPts val="1600"/>
              </a:spcBef>
              <a:spcAft>
                <a:spcPts val="0"/>
              </a:spcAft>
              <a:buClr>
                <a:schemeClr val="accent1"/>
              </a:buClr>
              <a:buSzPct val="101818"/>
              <a:buFont typeface="Arial"/>
              <a:buChar char="•"/>
            </a:pPr>
            <a:r>
              <a:rPr b="0" i="0" lang="en-US" sz="2240" u="none" cap="none" strike="noStrike">
                <a:solidFill>
                  <a:srgbClr val="E98915"/>
                </a:solidFill>
                <a:latin typeface="Calibri"/>
                <a:ea typeface="Calibri"/>
                <a:cs typeface="Calibri"/>
                <a:sym typeface="Calibri"/>
              </a:rPr>
              <a:t>after The Decembrist Upbring (where ppl wanted Constantine tsar in the square) he personally investigated literally everyone suspicious and exiled the guilty ones</a:t>
            </a:r>
          </a:p>
          <a:p>
            <a:pPr indent="-304747" lvl="0" marL="304747" marR="0" rtl="0" algn="l">
              <a:lnSpc>
                <a:spcPct val="70000"/>
              </a:lnSpc>
              <a:spcBef>
                <a:spcPts val="1600"/>
              </a:spcBef>
              <a:spcAft>
                <a:spcPts val="0"/>
              </a:spcAft>
              <a:buClr>
                <a:schemeClr val="accent1"/>
              </a:buClr>
              <a:buSzPct val="101818"/>
              <a:buFont typeface="Arial"/>
              <a:buChar char="•"/>
            </a:pPr>
            <a:r>
              <a:rPr b="0" i="0" lang="en-US" sz="2240" u="none" cap="none" strike="noStrike">
                <a:solidFill>
                  <a:srgbClr val="E98915"/>
                </a:solidFill>
                <a:latin typeface="Calibri"/>
                <a:ea typeface="Calibri"/>
                <a:cs typeface="Calibri"/>
                <a:sym typeface="Calibri"/>
              </a:rPr>
              <a:t>he was interested in reform brought back Spearansky and codified all of Russian law (1833) </a:t>
            </a:r>
          </a:p>
          <a:p>
            <a:pPr indent="-304747" lvl="0" marL="304747" marR="0" rtl="0" algn="l">
              <a:lnSpc>
                <a:spcPct val="70000"/>
              </a:lnSpc>
              <a:spcBef>
                <a:spcPts val="1600"/>
              </a:spcBef>
              <a:spcAft>
                <a:spcPts val="0"/>
              </a:spcAft>
              <a:buClr>
                <a:schemeClr val="accent1"/>
              </a:buClr>
              <a:buSzPct val="101818"/>
              <a:buFont typeface="Arial"/>
              <a:buChar char="•"/>
            </a:pPr>
            <a:r>
              <a:rPr b="0" i="0" lang="en-US" sz="2240" u="none" cap="none" strike="noStrike">
                <a:solidFill>
                  <a:srgbClr val="E98915"/>
                </a:solidFill>
                <a:latin typeface="Calibri"/>
                <a:ea typeface="Calibri"/>
                <a:cs typeface="Calibri"/>
                <a:sym typeface="Calibri"/>
              </a:rPr>
              <a:t>Polish revolted, Nicholas said 'lower burden on Polish peasants' and Russia shut it down</a:t>
            </a:r>
          </a:p>
          <a:p>
            <a:pPr indent="-304747" lvl="0" marL="304747" marR="0" rtl="0" algn="l">
              <a:lnSpc>
                <a:spcPct val="70000"/>
              </a:lnSpc>
              <a:spcBef>
                <a:spcPts val="1600"/>
              </a:spcBef>
              <a:spcAft>
                <a:spcPts val="0"/>
              </a:spcAft>
              <a:buClr>
                <a:schemeClr val="accent1"/>
              </a:buClr>
              <a:buSzPct val="101818"/>
              <a:buFont typeface="Arial"/>
              <a:buChar char="•"/>
            </a:pPr>
            <a:r>
              <a:rPr b="0" i="0" lang="en-US" sz="2240" u="none" cap="none" strike="noStrike">
                <a:solidFill>
                  <a:srgbClr val="E98915"/>
                </a:solidFill>
                <a:latin typeface="Calibri"/>
                <a:ea typeface="Calibri"/>
                <a:cs typeface="Calibri"/>
                <a:sym typeface="Calibri"/>
              </a:rPr>
              <a:t>Nicholas was not nice, he exiled the leaders, abolish Polish constituiton, promised to keep polish culture but the Russian viceroy Russified them instead</a:t>
            </a:r>
          </a:p>
          <a:p>
            <a:pPr indent="-304747" lvl="0" marL="304747" marR="0" rtl="0" algn="l">
              <a:lnSpc>
                <a:spcPct val="70000"/>
              </a:lnSpc>
              <a:spcBef>
                <a:spcPts val="1600"/>
              </a:spcBef>
              <a:spcAft>
                <a:spcPts val="0"/>
              </a:spcAft>
              <a:buClr>
                <a:schemeClr val="accent1"/>
              </a:buClr>
              <a:buSzPct val="98000"/>
              <a:buFont typeface="Arial"/>
              <a:buNone/>
            </a:pPr>
            <a:r>
              <a:t/>
            </a:r>
            <a:endParaRPr b="0" i="0" sz="1960" u="none" cap="none" strike="noStrike">
              <a:solidFill>
                <a:srgbClr val="E98915"/>
              </a:solidFill>
              <a:latin typeface="Calibri"/>
              <a:ea typeface="Calibri"/>
              <a:cs typeface="Calibri"/>
              <a:sym typeface="Calibri"/>
            </a:endParaRPr>
          </a:p>
          <a:p>
            <a:pPr indent="-304747" lvl="0" marL="304747" marR="0" rtl="0" algn="l">
              <a:lnSpc>
                <a:spcPct val="70000"/>
              </a:lnSpc>
              <a:spcBef>
                <a:spcPts val="1600"/>
              </a:spcBef>
              <a:spcAft>
                <a:spcPts val="0"/>
              </a:spcAft>
              <a:buClr>
                <a:schemeClr val="accent1"/>
              </a:buClr>
              <a:buSzPct val="98000"/>
              <a:buFont typeface="Arial"/>
              <a:buNone/>
            </a:pPr>
            <a:r>
              <a:t/>
            </a:r>
            <a:endParaRPr b="0" i="0" sz="1960" u="none" cap="none" strike="noStrike">
              <a:solidFill>
                <a:srgbClr val="E98915"/>
              </a:solidFill>
              <a:latin typeface="Calibri"/>
              <a:ea typeface="Calibri"/>
              <a:cs typeface="Calibri"/>
              <a:sym typeface="Calibri"/>
            </a:endParaRPr>
          </a:p>
          <a:p>
            <a:pPr indent="-304747" lvl="0" marL="304747" marR="0" rtl="0" algn="l">
              <a:lnSpc>
                <a:spcPct val="70000"/>
              </a:lnSpc>
              <a:spcBef>
                <a:spcPts val="1600"/>
              </a:spcBef>
              <a:spcAft>
                <a:spcPts val="0"/>
              </a:spcAft>
              <a:buClr>
                <a:schemeClr val="accent1"/>
              </a:buClr>
              <a:buSzPct val="98000"/>
              <a:buFont typeface="Arial"/>
              <a:buNone/>
            </a:pPr>
            <a:r>
              <a:t/>
            </a:r>
            <a:endParaRPr b="0" i="0" sz="1960" u="none" cap="none" strike="noStrike">
              <a:solidFill>
                <a:schemeClr val="lt1"/>
              </a:solidFill>
              <a:latin typeface="Calibri"/>
              <a:ea typeface="Calibri"/>
              <a:cs typeface="Calibri"/>
              <a:sym typeface="Calibri"/>
            </a:endParaRPr>
          </a:p>
          <a:p>
            <a:pPr indent="-304747" lvl="0" marL="304747" marR="0" rtl="0" algn="l">
              <a:lnSpc>
                <a:spcPct val="70000"/>
              </a:lnSpc>
              <a:spcBef>
                <a:spcPts val="1600"/>
              </a:spcBef>
              <a:buClr>
                <a:schemeClr val="accent1"/>
              </a:buClr>
              <a:buSzPct val="98000"/>
              <a:buFont typeface="Arial"/>
              <a:buNone/>
            </a:pPr>
            <a:r>
              <a:t/>
            </a:r>
            <a:endParaRPr b="0" i="0" sz="1960" u="none" cap="none" strike="noStrike">
              <a:solidFill>
                <a:srgbClr val="C45900"/>
              </a:solidFill>
              <a:latin typeface="Calibri"/>
              <a:ea typeface="Calibri"/>
              <a:cs typeface="Calibri"/>
              <a:sym typeface="Calibri"/>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90000"/>
              </a:lnSpc>
              <a:spcBef>
                <a:spcPts val="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pg 98-99</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Russian education minister Sergei Uranov said 'dedication to throne and work' printed in every Russian schoolbook</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they said God was Russian and they got support from it</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only nobles children went to high school, no peasants unless have hopes of moving to upper class, they said Russia is the greatest country on the Earth</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gov't setup Third Department, basically spies on everyone ... to shut down revolutions early, gained alot of power</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the police sucked, they had to watch too many ppl and got paid too little and like all other officials they were corrupt</a:t>
            </a: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rgbClr val="E98915"/>
              </a:solidFill>
              <a:latin typeface="Calibri"/>
              <a:ea typeface="Calibri"/>
              <a:cs typeface="Calibri"/>
              <a:sym typeface="Calibri"/>
            </a:endParaRP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rgbClr val="E98915"/>
              </a:solidFill>
              <a:latin typeface="Calibri"/>
              <a:ea typeface="Calibri"/>
              <a:cs typeface="Calibri"/>
              <a:sym typeface="Calibri"/>
            </a:endParaRP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chemeClr val="lt1"/>
              </a:solidFill>
              <a:latin typeface="Calibri"/>
              <a:ea typeface="Calibri"/>
              <a:cs typeface="Calibri"/>
              <a:sym typeface="Calibri"/>
            </a:endParaRPr>
          </a:p>
          <a:p>
            <a:pPr indent="-304747" lvl="0" marL="304747" marR="0" rtl="0" algn="l">
              <a:lnSpc>
                <a:spcPct val="90000"/>
              </a:lnSpc>
              <a:spcBef>
                <a:spcPts val="1600"/>
              </a:spcBef>
              <a:buClr>
                <a:schemeClr val="accent1"/>
              </a:buClr>
              <a:buSzPct val="100000"/>
              <a:buFont typeface="Arial"/>
              <a:buNone/>
            </a:pPr>
            <a:r>
              <a:t/>
            </a:r>
            <a:endParaRPr b="0" i="0" sz="2800" u="none" cap="none" strike="noStrike">
              <a:solidFill>
                <a:srgbClr val="C45900"/>
              </a:solidFill>
              <a:latin typeface="Calibri"/>
              <a:ea typeface="Calibri"/>
              <a:cs typeface="Calibri"/>
              <a:sym typeface="Calibri"/>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80000"/>
              </a:lnSpc>
              <a:spcBef>
                <a:spcPts val="0"/>
              </a:spcBef>
              <a:spcAft>
                <a:spcPts val="0"/>
              </a:spcAft>
              <a:buClr>
                <a:schemeClr val="accent1"/>
              </a:buClr>
              <a:buSzPct val="99615"/>
              <a:buFont typeface="Arial"/>
              <a:buChar char="•"/>
            </a:pPr>
            <a:r>
              <a:rPr b="0" i="0" lang="en-US" sz="2590" u="none" cap="none" strike="noStrike">
                <a:solidFill>
                  <a:schemeClr val="lt1"/>
                </a:solidFill>
                <a:latin typeface="Calibri"/>
                <a:ea typeface="Calibri"/>
                <a:cs typeface="Calibri"/>
                <a:sym typeface="Calibri"/>
              </a:rPr>
              <a:t>p</a:t>
            </a:r>
            <a:r>
              <a:rPr b="0" i="0" lang="en-US" sz="2590" u="none" cap="none" strike="noStrike">
                <a:solidFill>
                  <a:srgbClr val="E98915"/>
                </a:solidFill>
                <a:latin typeface="Calibri"/>
                <a:ea typeface="Calibri"/>
                <a:cs typeface="Calibri"/>
                <a:sym typeface="Calibri"/>
              </a:rPr>
              <a:t>g 100-101</a:t>
            </a:r>
          </a:p>
          <a:p>
            <a:pPr indent="-304747" lvl="0" marL="304747" marR="0" rtl="0" algn="l">
              <a:lnSpc>
                <a:spcPct val="8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Nicholas knew that serfdom was evil, so he made secret committes to do something, but they knew anything they do leads to revolution</a:t>
            </a:r>
          </a:p>
          <a:p>
            <a:pPr indent="-304747" lvl="0" marL="304747" marR="0" rtl="0" algn="l">
              <a:lnSpc>
                <a:spcPct val="8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gen P.D. Kiselev had the serf lords make voluntary agreements to free the serfs and gv them lands, also had committee pass laws that complicated matters fr the serf lords</a:t>
            </a:r>
          </a:p>
          <a:p>
            <a:pPr indent="-304747" lvl="0" marL="304747" marR="0" rtl="0" algn="l">
              <a:lnSpc>
                <a:spcPct val="8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as a result nobles lost no rights, a rural freeman class was created where they had a say in gov't, but they didn't like the tyrannical way he did things</a:t>
            </a:r>
          </a:p>
          <a:p>
            <a:pPr indent="-304747" lvl="0" marL="304747" marR="0" rtl="0" algn="l">
              <a:lnSpc>
                <a:spcPct val="8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peasants were staging minor disturbances killing landlords, and gov't shutting them down</a:t>
            </a:r>
          </a:p>
          <a:p>
            <a:pPr indent="-304747" lvl="0" marL="304747" marR="0" rtl="0" algn="l">
              <a:lnSpc>
                <a:spcPct val="80000"/>
              </a:lnSpc>
              <a:spcBef>
                <a:spcPts val="1600"/>
              </a:spcBef>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gov't setup 'Intelligentsia': writers, and nobles who wanted the country to be changed they got more peasants to go to school and join the group, then the gov't curtailed it</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70000"/>
              </a:lnSpc>
              <a:spcBef>
                <a:spcPts val="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pg 102-104</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the gov't used censorship, but newspapers worked around this, the censors had terrible discernment, in other words they bothered to look at what they censored</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Alexander Pushkin said writers have to be poliitcal and said serfdom, corporal punishment was bad. Nikolav Gogol said it wasn't politics its that ppl are morally deprived</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main debates were abt Slavophlism - ism that pointed out difference btwn western and eastern thinking</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Alexander Herzen, writter who supported Decembirst Uprising, left Russia in 1848 cuz no one liked his views, said the serf dont got too much, they only know Russian oppresion, Socialist Revolution Party used his ideas</a:t>
            </a:r>
          </a:p>
          <a:p>
            <a:pPr indent="-304747" lvl="0" marL="304747" marR="0" rtl="0" algn="l">
              <a:lnSpc>
                <a:spcPct val="70000"/>
              </a:lnSpc>
              <a:spcBef>
                <a:spcPts val="1600"/>
              </a:spcBef>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founder of Slavo. Ivan Kireevsky wanted Russian Europeanization, but when he got married to a religious girl, he became a devout Orthrodox said west was wrong ... He said the Russian was satisfied w/ life and needs no gurantee for his life and Russia was the worlds role model</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90000"/>
              </a:lnSpc>
              <a:spcBef>
                <a:spcPts val="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pg 105-106</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Intelligentsia wanted Russia to change, but what made it change was bad foreign policy that exposed russia social, politcs ...</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Nicholas always made calculated moves, but stopped going after Great Britain fearing conflict</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Crimean war started because French wanted holy land and all its sacred stuff, Russia told Turkey not to give them anything, the Turks ignored everyone so the French took it by force</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Nicholas said 'make a secret alliance w/ austria n turkey to kick out french' Turkey said no, Prussia and Austria didn't show up and great britain ... helped Turkey kick Russia out</a:t>
            </a:r>
          </a:p>
          <a:p>
            <a:pPr indent="-304747" lvl="0" marL="304747" marR="0" rtl="0" algn="l">
              <a:lnSpc>
                <a:spcPct val="90000"/>
              </a:lnSpc>
              <a:spcBef>
                <a:spcPts val="1600"/>
              </a:spcBef>
              <a:buClr>
                <a:schemeClr val="accent1"/>
              </a:buClr>
              <a:buSzPct val="100000"/>
              <a:buFont typeface="Arial"/>
              <a:buNone/>
            </a:pPr>
            <a:r>
              <a:t/>
            </a:r>
            <a:endParaRPr b="0" i="0" sz="2800" u="none" cap="none" strike="noStrike">
              <a:solidFill>
                <a:srgbClr val="E98915"/>
              </a:solidFill>
              <a:latin typeface="Calibri"/>
              <a:ea typeface="Calibri"/>
              <a:cs typeface="Calibri"/>
              <a:sym typeface="Calibri"/>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90000"/>
              </a:lnSpc>
              <a:spcBef>
                <a:spcPts val="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pg 107-108(end)</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In 1854 they went to war. 3 yrs later Russia suffered most casualties, Austria said they would enter the war if Russia didn't get off their land, officers were corrupt and their weapons sucked</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At Paris peace conference Russia got back their lands, but Black Sea was for merchant ships only, religious and social freedom and equality had to give up a strip of south Bessarabia</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Nicholas died in 1855, his son Alexander II was shamed when he signed the treaty</a:t>
            </a: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rgbClr val="E98915"/>
              </a:solidFill>
              <a:latin typeface="Calibri"/>
              <a:ea typeface="Calibri"/>
              <a:cs typeface="Calibri"/>
              <a:sym typeface="Calibri"/>
            </a:endParaRPr>
          </a:p>
          <a:p>
            <a:pPr indent="-304747" lvl="0" marL="304747" marR="0" rtl="0" algn="l">
              <a:lnSpc>
                <a:spcPct val="90000"/>
              </a:lnSpc>
              <a:spcBef>
                <a:spcPts val="1600"/>
              </a:spcBef>
              <a:buClr>
                <a:schemeClr val="accent1"/>
              </a:buClr>
              <a:buSzPct val="100000"/>
              <a:buFont typeface="Arial"/>
              <a:buNone/>
            </a:pPr>
            <a:r>
              <a:t/>
            </a:r>
            <a:endParaRPr b="0" i="0" sz="2800" u="none" cap="none" strike="noStrike">
              <a:solidFill>
                <a:srgbClr val="E98915"/>
              </a:solidFill>
              <a:latin typeface="Calibri"/>
              <a:ea typeface="Calibri"/>
              <a:cs typeface="Calibri"/>
              <a:sym typeface="Calibri"/>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1218883" y="274637"/>
            <a:ext cx="10360500" cy="1706562"/>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buClr>
                <a:srgbClr val="B53C16"/>
              </a:buClr>
              <a:buSzPct val="25000"/>
              <a:buFont typeface="Calibri"/>
              <a:buNone/>
            </a:pPr>
            <a:r>
              <a:rPr b="0" i="0" lang="en-US" sz="3600" u="none" cap="none" strike="noStrike">
                <a:solidFill>
                  <a:srgbClr val="B53C16"/>
                </a:solidFill>
                <a:latin typeface="Calibri"/>
                <a:ea typeface="Calibri"/>
                <a:cs typeface="Calibri"/>
                <a:sym typeface="Calibri"/>
              </a:rPr>
              <a:t> The End of St. Petersburg</a:t>
            </a:r>
          </a:p>
        </p:txBody>
      </p:sp>
      <p:pic>
        <p:nvPicPr>
          <p:cNvPr descr="Clustered column chart showing the values of 3 series for 4 categories" id="195" name="Shape 195"/>
          <p:cNvPicPr preferRelativeResize="0"/>
          <p:nvPr/>
        </p:nvPicPr>
        <p:blipFill rotWithShape="1">
          <a:blip r:embed="rId3">
            <a:alphaModFix/>
          </a:blip>
          <a:srcRect b="0" l="0" r="0" t="0"/>
          <a:stretch/>
        </p:blipFill>
        <p:spPr>
          <a:xfrm>
            <a:off x="1195779" y="1828800"/>
            <a:ext cx="10360025" cy="4462463"/>
          </a:xfrm>
          <a:prstGeom prst="rect">
            <a:avLst/>
          </a:prstGeom>
          <a:noFill/>
          <a:ln>
            <a:noFill/>
          </a:ln>
        </p:spPr>
      </p:pic>
      <p:sp>
        <p:nvSpPr>
          <p:cNvPr id="196" name="Shape 196"/>
          <p:cNvSpPr txBox="1"/>
          <p:nvPr/>
        </p:nvSpPr>
        <p:spPr>
          <a:xfrm>
            <a:off x="1598612" y="1965959"/>
            <a:ext cx="3352799" cy="523219"/>
          </a:xfrm>
          <a:prstGeom prst="rect">
            <a:avLst/>
          </a:prstGeom>
          <a:noFill/>
          <a:ln>
            <a:noFill/>
          </a:ln>
        </p:spPr>
        <p:txBody>
          <a:bodyPr anchorCtr="0" anchor="t" bIns="45700" lIns="91425" rIns="91425" tIns="45700">
            <a:noAutofit/>
          </a:bodyPr>
          <a:lstStyle/>
          <a:p>
            <a:pPr indent="-457200" lvl="0" marL="457200" marR="0" rtl="0" algn="l">
              <a:spcBef>
                <a:spcPts val="0"/>
              </a:spcBef>
              <a:buClr>
                <a:srgbClr val="00B0F0"/>
              </a:buClr>
              <a:buSzPct val="100000"/>
              <a:buFont typeface="Arial"/>
              <a:buChar char="•"/>
            </a:pPr>
            <a:r>
              <a:rPr b="0" i="0" lang="en-US" sz="2800" u="none" cap="none" strike="noStrike">
                <a:solidFill>
                  <a:srgbClr val="00B0F0"/>
                </a:solidFill>
                <a:latin typeface="Calibri"/>
                <a:ea typeface="Calibri"/>
                <a:cs typeface="Calibri"/>
                <a:sym typeface="Calibri"/>
              </a:rPr>
              <a:t>EVERY 5 MIN</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solidFill>
                  <a:srgbClr val="C45900"/>
                </a:solidFill>
              </a:rPr>
              <a:t>5 min</a:t>
            </a:r>
          </a:p>
          <a:p>
            <a:pPr lvl="0" rtl="0">
              <a:spcBef>
                <a:spcPts val="0"/>
              </a:spcBef>
              <a:buClr>
                <a:schemeClr val="accent1"/>
              </a:buClr>
              <a:buSzPct val="100000"/>
              <a:buFont typeface="Arial"/>
              <a:buChar char="•"/>
            </a:pPr>
            <a:r>
              <a:rPr lang="en-US"/>
              <a:t> </a:t>
            </a:r>
            <a:r>
              <a:rPr lang="en-US">
                <a:solidFill>
                  <a:srgbClr val="C45900"/>
                </a:solidFill>
              </a:rPr>
              <a:t>some man on horse statue</a:t>
            </a:r>
          </a:p>
          <a:p>
            <a:pPr lvl="0" rtl="0">
              <a:spcBef>
                <a:spcPts val="0"/>
              </a:spcBef>
              <a:buClr>
                <a:schemeClr val="accent1"/>
              </a:buClr>
              <a:buSzPct val="100000"/>
              <a:buFont typeface="Arial"/>
              <a:buChar char="•"/>
            </a:pPr>
            <a:r>
              <a:rPr lang="en-US">
                <a:solidFill>
                  <a:srgbClr val="C45900"/>
                </a:solidFill>
              </a:rPr>
              <a:t>you see a body of water</a:t>
            </a:r>
          </a:p>
          <a:p>
            <a:pPr lvl="0" rtl="0">
              <a:spcBef>
                <a:spcPts val="0"/>
              </a:spcBef>
              <a:buClr>
                <a:schemeClr val="accent1"/>
              </a:buClr>
              <a:buSzPct val="100000"/>
              <a:buFont typeface="Arial"/>
              <a:buChar char="•"/>
            </a:pPr>
            <a:r>
              <a:rPr lang="en-US">
                <a:solidFill>
                  <a:srgbClr val="C45900"/>
                </a:solidFill>
              </a:rPr>
              <a:t>old guy w/ white beard eating bread on the countryside</a:t>
            </a:r>
          </a:p>
          <a:p>
            <a:pPr lvl="0" rtl="0">
              <a:spcBef>
                <a:spcPts val="0"/>
              </a:spcBef>
              <a:buClr>
                <a:schemeClr val="accent1"/>
              </a:buClr>
              <a:buSzPct val="100000"/>
              <a:buFont typeface="Arial"/>
              <a:buChar char="•"/>
            </a:pPr>
            <a:r>
              <a:rPr lang="en-US">
                <a:solidFill>
                  <a:srgbClr val="C45900"/>
                </a:solidFill>
              </a:rPr>
              <a:t>two ragged men sitting on grass share a piece of bread</a:t>
            </a:r>
          </a:p>
          <a:p>
            <a:pPr lvl="0" rtl="0">
              <a:spcBef>
                <a:spcPts val="0"/>
              </a:spcBef>
              <a:buClr>
                <a:schemeClr val="accent1"/>
              </a:buClr>
              <a:buSzPct val="100000"/>
              <a:buFont typeface="Arial"/>
              <a:buChar char="•"/>
            </a:pPr>
            <a:r>
              <a:rPr lang="en-US">
                <a:solidFill>
                  <a:srgbClr val="C45900"/>
                </a:solidFill>
              </a:rPr>
              <a:t>a mother struggles to get into a the house, </a:t>
            </a:r>
          </a:p>
          <a:p>
            <a:pPr lvl="0" rtl="0">
              <a:spcBef>
                <a:spcPts val="0"/>
              </a:spcBef>
              <a:buClr>
                <a:schemeClr val="accent1"/>
              </a:buClr>
              <a:buSzPct val="100000"/>
              <a:buFont typeface="Arial"/>
              <a:buChar char="•"/>
            </a:pPr>
            <a:r>
              <a:rPr lang="en-US">
                <a:solidFill>
                  <a:srgbClr val="C45900"/>
                </a:solidFill>
              </a:rPr>
              <a:t>boy runs to meet those guys to tell them mother is dying</a:t>
            </a:r>
          </a:p>
          <a:p>
            <a:pPr lvl="0" rtl="0">
              <a:spcBef>
                <a:spcPts val="0"/>
              </a:spcBef>
              <a:buClr>
                <a:schemeClr val="accent1"/>
              </a:buClr>
              <a:buSzPct val="100000"/>
              <a:buFont typeface="Arial"/>
              <a:buChar char="•"/>
            </a:pPr>
            <a:r>
              <a:rPr lang="en-US">
                <a:solidFill>
                  <a:srgbClr val="C45900"/>
                </a:solidFill>
              </a:rPr>
              <a:t>father leaves and walks back they're so poor</a:t>
            </a:r>
          </a:p>
          <a:p>
            <a:pPr lvl="0" rtl="0">
              <a:spcBef>
                <a:spcPts val="0"/>
              </a:spcBef>
              <a:buClr>
                <a:srgbClr val="C45900"/>
              </a:buClr>
              <a:buSzPct val="100000"/>
              <a:buFont typeface="Arial"/>
              <a:buChar char="•"/>
            </a:pPr>
            <a:r>
              <a:t/>
            </a:r>
            <a:endParaRPr>
              <a:solidFill>
                <a:srgbClr val="C45900"/>
              </a:solidFill>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idx="1" type="body"/>
          </p:nvPr>
        </p:nvSpPr>
        <p:spPr>
          <a:xfrm>
            <a:off x="1218883" y="4572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10 min</a:t>
            </a:r>
          </a:p>
          <a:p>
            <a:pPr lvl="0">
              <a:spcBef>
                <a:spcPts val="0"/>
              </a:spcBef>
              <a:buClr>
                <a:schemeClr val="accent1"/>
              </a:buClr>
              <a:buSzPct val="100000"/>
              <a:buFont typeface="Arial"/>
              <a:buChar char="•"/>
            </a:pPr>
            <a:r>
              <a:rPr lang="en-US">
                <a:solidFill>
                  <a:srgbClr val="C45900"/>
                </a:solidFill>
              </a:rPr>
              <a:t>a daughter is born, the mother didn't die however they're sad because they have to feed it</a:t>
            </a:r>
          </a:p>
          <a:p>
            <a:pPr lvl="0">
              <a:spcBef>
                <a:spcPts val="0"/>
              </a:spcBef>
              <a:buClr>
                <a:schemeClr val="accent1"/>
              </a:buClr>
              <a:buSzPct val="100000"/>
              <a:buFont typeface="Arial"/>
              <a:buChar char="•"/>
            </a:pPr>
            <a:r>
              <a:rPr lang="en-US">
                <a:solidFill>
                  <a:srgbClr val="C45900"/>
                </a:solidFill>
              </a:rPr>
              <a:t>they head to a dusty road to the city, they are hit w/ winds</a:t>
            </a:r>
          </a:p>
          <a:p>
            <a:pPr lvl="0">
              <a:spcBef>
                <a:spcPts val="0"/>
              </a:spcBef>
              <a:buClr>
                <a:schemeClr val="accent1"/>
              </a:buClr>
              <a:buSzPct val="100000"/>
              <a:buFont typeface="Arial"/>
              <a:buChar char="•"/>
            </a:pPr>
            <a:r>
              <a:rPr lang="en-US">
                <a:solidFill>
                  <a:srgbClr val="C45900"/>
                </a:solidFill>
              </a:rPr>
              <a:t>in St. Petersburg you hear a bell and statues of past tsar</a:t>
            </a:r>
          </a:p>
          <a:p>
            <a:pPr lvl="0">
              <a:spcBef>
                <a:spcPts val="0"/>
              </a:spcBef>
              <a:buClr>
                <a:schemeClr val="accent1"/>
              </a:buClr>
              <a:buSzPct val="100000"/>
              <a:buFont typeface="Arial"/>
              <a:buChar char="•"/>
            </a:pPr>
            <a:r>
              <a:rPr lang="en-US">
                <a:solidFill>
                  <a:srgbClr val="C45900"/>
                </a:solidFill>
              </a:rPr>
              <a:t>you see a factory scene ppl working in an ironworks, then a factory stockholder calls over one of the workers and tells him something, he looks like he is asking for a hard task</a:t>
            </a:r>
          </a:p>
          <a:p>
            <a:pPr lvl="0" rtl="0">
              <a:spcBef>
                <a:spcPts val="0"/>
              </a:spcBef>
              <a:buClr>
                <a:srgbClr val="C45900"/>
              </a:buClr>
              <a:buSzPct val="100000"/>
              <a:buFont typeface="Arial"/>
              <a:buChar char="•"/>
            </a:pPr>
            <a:r>
              <a:t/>
            </a:r>
            <a:endParaRPr>
              <a:solidFill>
                <a:srgbClr val="C45900"/>
              </a:solidFill>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idx="1" type="body"/>
          </p:nvPr>
        </p:nvSpPr>
        <p:spPr>
          <a:xfrm>
            <a:off x="1218883" y="4572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15 min</a:t>
            </a:r>
          </a:p>
          <a:p>
            <a:pPr lvl="0">
              <a:spcBef>
                <a:spcPts val="0"/>
              </a:spcBef>
              <a:buClr>
                <a:schemeClr val="accent1"/>
              </a:buClr>
              <a:buSzPct val="100000"/>
              <a:buFont typeface="Arial"/>
              <a:buChar char="•"/>
            </a:pPr>
            <a:r>
              <a:rPr lang="en-US">
                <a:solidFill>
                  <a:srgbClr val="C45900"/>
                </a:solidFill>
              </a:rPr>
              <a:t>a factory managers slaps the worker a shareholder was talking to and he gets upset, but no one does nothing</a:t>
            </a:r>
          </a:p>
          <a:p>
            <a:pPr lvl="0">
              <a:spcBef>
                <a:spcPts val="0"/>
              </a:spcBef>
              <a:buClr>
                <a:schemeClr val="accent1"/>
              </a:buClr>
              <a:buSzPct val="100000"/>
              <a:buFont typeface="Arial"/>
              <a:buChar char="•"/>
            </a:pPr>
            <a:r>
              <a:rPr lang="en-US">
                <a:solidFill>
                  <a:srgbClr val="C45900"/>
                </a:solidFill>
              </a:rPr>
              <a:t>we're taken to a scene where the front of a city hall is filled with stockholders competing for better bids and shares,</a:t>
            </a:r>
          </a:p>
          <a:p>
            <a:pPr lvl="0">
              <a:spcBef>
                <a:spcPts val="0"/>
              </a:spcBef>
              <a:buClr>
                <a:schemeClr val="accent1"/>
              </a:buClr>
              <a:buSzPct val="100000"/>
              <a:buFont typeface="Arial"/>
              <a:buChar char="•"/>
            </a:pPr>
            <a:r>
              <a:rPr lang="en-US">
                <a:solidFill>
                  <a:srgbClr val="C45900"/>
                </a:solidFill>
              </a:rPr>
              <a:t>they eventually call the CEO of the factory and tell him they have 1000 and the managers says to buy it all and knocks over some table</a:t>
            </a:r>
          </a:p>
          <a:p>
            <a:pPr lvl="0">
              <a:spcBef>
                <a:spcPts val="0"/>
              </a:spcBef>
              <a:buClr>
                <a:schemeClr val="accent1"/>
              </a:buClr>
              <a:buSzPct val="100000"/>
              <a:buFont typeface="Arial"/>
              <a:buChar char="•"/>
            </a:pPr>
            <a:r>
              <a:rPr lang="en-US">
                <a:solidFill>
                  <a:srgbClr val="C45900"/>
                </a:solidFill>
              </a:rPr>
              <a:t>his servant cleans up and gets his car and heads to the factory where he puts responsibility in one of the associate CEO to head the factory and make the workday very long</a:t>
            </a:r>
          </a:p>
          <a:p>
            <a:pPr lvl="0" rtl="0">
              <a:spcBef>
                <a:spcPts val="0"/>
              </a:spcBef>
              <a:buClr>
                <a:srgbClr val="C45900"/>
              </a:buClr>
              <a:buSzPct val="100000"/>
              <a:buFont typeface="Arial"/>
              <a:buChar char="•"/>
            </a:pPr>
            <a:r>
              <a:t/>
            </a:r>
            <a:endParaRPr>
              <a:solidFill>
                <a:srgbClr val="C45900"/>
              </a:solidFil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1065212" y="127317"/>
            <a:ext cx="10360500" cy="1706562"/>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buClr>
                <a:srgbClr val="B53C16"/>
              </a:buClr>
              <a:buSzPct val="25000"/>
              <a:buFont typeface="Calibri"/>
              <a:buNone/>
            </a:pPr>
            <a:r>
              <a:rPr b="0" i="0" lang="en-US" sz="3600" u="none" cap="none" strike="noStrike">
                <a:solidFill>
                  <a:srgbClr val="B53C16"/>
                </a:solidFill>
                <a:latin typeface="Calibri"/>
                <a:ea typeface="Calibri"/>
                <a:cs typeface="Calibri"/>
                <a:sym typeface="Calibri"/>
              </a:rPr>
              <a:t>Ascher, chapter 5 (Russia as A Great Power</a:t>
            </a:r>
          </a:p>
        </p:txBody>
      </p:sp>
      <p:pic>
        <p:nvPicPr>
          <p:cNvPr descr="Clustered column chart showing the values of 3 series for 4 categories" id="111" name="Shape 111"/>
          <p:cNvPicPr preferRelativeResize="0"/>
          <p:nvPr/>
        </p:nvPicPr>
        <p:blipFill rotWithShape="1">
          <a:blip r:embed="rId3">
            <a:alphaModFix/>
          </a:blip>
          <a:srcRect b="0" l="0" r="0" t="0"/>
          <a:stretch/>
        </p:blipFill>
        <p:spPr>
          <a:xfrm>
            <a:off x="1219200" y="1701800"/>
            <a:ext cx="10360025" cy="4462463"/>
          </a:xfrm>
          <a:prstGeom prst="rect">
            <a:avLst/>
          </a:prstGeom>
          <a:noFill/>
          <a:ln>
            <a:noFill/>
          </a:ln>
        </p:spPr>
      </p:pic>
      <p:sp>
        <p:nvSpPr>
          <p:cNvPr id="112" name="Shape 112"/>
          <p:cNvSpPr txBox="1"/>
          <p:nvPr/>
        </p:nvSpPr>
        <p:spPr>
          <a:xfrm>
            <a:off x="1598612" y="1965959"/>
            <a:ext cx="3352799" cy="954106"/>
          </a:xfrm>
          <a:prstGeom prst="rect">
            <a:avLst/>
          </a:prstGeom>
          <a:noFill/>
          <a:ln>
            <a:noFill/>
          </a:ln>
        </p:spPr>
        <p:txBody>
          <a:bodyPr anchorCtr="0" anchor="t" bIns="45700" lIns="91425" rIns="91425" tIns="45700">
            <a:noAutofit/>
          </a:bodyPr>
          <a:lstStyle/>
          <a:p>
            <a:pPr indent="-457200" lvl="0" marL="457200" marR="0" rtl="0" algn="l">
              <a:spcBef>
                <a:spcPts val="0"/>
              </a:spcBef>
              <a:buClr>
                <a:srgbClr val="00B0F0"/>
              </a:buClr>
              <a:buSzPct val="100000"/>
              <a:buFont typeface="Arial"/>
              <a:buChar char="•"/>
            </a:pPr>
            <a:r>
              <a:rPr b="0" i="0" lang="en-US" sz="2800" u="none" cap="none" strike="noStrike">
                <a:solidFill>
                  <a:srgbClr val="00B0F0"/>
                </a:solidFill>
                <a:latin typeface="Calibri"/>
                <a:ea typeface="Calibri"/>
                <a:cs typeface="Calibri"/>
                <a:sym typeface="Calibri"/>
              </a:rPr>
              <a:t>EVERY PARAGPRAH</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idx="1" type="body"/>
          </p:nvPr>
        </p:nvSpPr>
        <p:spPr>
          <a:xfrm>
            <a:off x="1232458" y="-99575"/>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20 min</a:t>
            </a:r>
          </a:p>
          <a:p>
            <a:pPr lvl="0">
              <a:spcBef>
                <a:spcPts val="0"/>
              </a:spcBef>
              <a:buClr>
                <a:schemeClr val="accent1"/>
              </a:buClr>
              <a:buSzPct val="100000"/>
              <a:buFont typeface="Arial"/>
              <a:buChar char="•"/>
            </a:pPr>
            <a:r>
              <a:rPr lang="en-US">
                <a:solidFill>
                  <a:srgbClr val="C45900"/>
                </a:solidFill>
              </a:rPr>
              <a:t>ppl seem to be on this board walk, they are ordered by an officer to start to head to their place of work</a:t>
            </a:r>
          </a:p>
          <a:p>
            <a:pPr lvl="0">
              <a:spcBef>
                <a:spcPts val="0"/>
              </a:spcBef>
              <a:buClr>
                <a:schemeClr val="accent1"/>
              </a:buClr>
              <a:buSzPct val="100000"/>
              <a:buFont typeface="Arial"/>
              <a:buChar char="•"/>
            </a:pPr>
            <a:r>
              <a:rPr lang="en-US">
                <a:solidFill>
                  <a:srgbClr val="C45900"/>
                </a:solidFill>
              </a:rPr>
              <a:t>the girl(although she might be her grandmother telling from the face) and her brother are given several directions by city folk (a manager and an officer and another elderly woman) to get to their kinsfolk house who will give them work</a:t>
            </a:r>
          </a:p>
          <a:p>
            <a:pPr lvl="0">
              <a:spcBef>
                <a:spcPts val="0"/>
              </a:spcBef>
              <a:buClr>
                <a:schemeClr val="accent1"/>
              </a:buClr>
              <a:buSzPct val="100000"/>
              <a:buFont typeface="Arial"/>
              <a:buChar char="•"/>
            </a:pPr>
            <a:r>
              <a:rPr lang="en-US">
                <a:solidFill>
                  <a:srgbClr val="C45900"/>
                </a:solidFill>
              </a:rPr>
              <a:t>on the way the director makes it seem as statues of great leaders n ppl are overlooking them as they walk, </a:t>
            </a:r>
          </a:p>
          <a:p>
            <a:pPr lvl="0">
              <a:spcBef>
                <a:spcPts val="0"/>
              </a:spcBef>
              <a:buClr>
                <a:schemeClr val="accent1"/>
              </a:buClr>
              <a:buSzPct val="100000"/>
              <a:buFont typeface="Arial"/>
              <a:buChar char="•"/>
            </a:pPr>
            <a:r>
              <a:rPr lang="en-US">
                <a:solidFill>
                  <a:srgbClr val="C45900"/>
                </a:solidFill>
              </a:rPr>
              <a:t>they get to the place eventually and the wife tells them he will be back by evening</a:t>
            </a:r>
          </a:p>
          <a:p>
            <a:pPr lvl="0">
              <a:spcBef>
                <a:spcPts val="0"/>
              </a:spcBef>
              <a:buClr>
                <a:schemeClr val="accent1"/>
              </a:buClr>
              <a:buSzPct val="100000"/>
              <a:buFont typeface="Arial"/>
              <a:buChar char="•"/>
            </a:pPr>
            <a:r>
              <a:rPr lang="en-US">
                <a:solidFill>
                  <a:srgbClr val="C45900"/>
                </a:solidFill>
              </a:rPr>
              <a:t>They sit the child is given a portion of the food as the mother sits stressed </a:t>
            </a:r>
          </a:p>
          <a:p>
            <a:pPr lvl="0">
              <a:spcBef>
                <a:spcPts val="0"/>
              </a:spcBef>
              <a:buClr>
                <a:schemeClr val="accent1"/>
              </a:buClr>
              <a:buSzPct val="100000"/>
              <a:buFont typeface="Arial"/>
              <a:buChar char="•"/>
            </a:pPr>
            <a:r>
              <a:t/>
            </a:r>
            <a:endParaRPr>
              <a:solidFill>
                <a:srgbClr val="C45900"/>
              </a:solidFill>
            </a:endParaRPr>
          </a:p>
          <a:p>
            <a:pPr lvl="0" rtl="0">
              <a:spcBef>
                <a:spcPts val="0"/>
              </a:spcBef>
              <a:buClr>
                <a:srgbClr val="C45900"/>
              </a:buClr>
              <a:buSzPct val="100000"/>
              <a:buFont typeface="Arial"/>
              <a:buChar char="•"/>
            </a:pPr>
            <a:r>
              <a:t/>
            </a:r>
            <a:endParaRPr>
              <a:solidFill>
                <a:srgbClr val="C45900"/>
              </a:solidFill>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idx="1" type="body"/>
          </p:nvPr>
        </p:nvSpPr>
        <p:spPr>
          <a:xfrm>
            <a:off x="1218883" y="4572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solidFill>
                  <a:srgbClr val="C45900"/>
                </a:solidFill>
              </a:rPr>
              <a:t> 25 min</a:t>
            </a:r>
          </a:p>
          <a:p>
            <a:pPr lvl="0">
              <a:spcBef>
                <a:spcPts val="0"/>
              </a:spcBef>
              <a:buClr>
                <a:schemeClr val="accent1"/>
              </a:buClr>
              <a:buSzPct val="100000"/>
              <a:buFont typeface="Arial"/>
              <a:buChar char="•"/>
            </a:pPr>
            <a:r>
              <a:rPr lang="en-US">
                <a:solidFill>
                  <a:srgbClr val="C45900"/>
                </a:solidFill>
              </a:rPr>
              <a:t>the wife complains that they do not have food to eat and the child cries</a:t>
            </a:r>
          </a:p>
          <a:p>
            <a:pPr lvl="0">
              <a:spcBef>
                <a:spcPts val="0"/>
              </a:spcBef>
              <a:buClr>
                <a:schemeClr val="accent1"/>
              </a:buClr>
              <a:buSzPct val="100000"/>
              <a:buFont typeface="Arial"/>
              <a:buChar char="•"/>
            </a:pPr>
            <a:r>
              <a:rPr lang="en-US">
                <a:solidFill>
                  <a:srgbClr val="C45900"/>
                </a:solidFill>
              </a:rPr>
              <a:t>they workers do not want to work anymore so they decide to go on strike</a:t>
            </a:r>
          </a:p>
          <a:p>
            <a:pPr lvl="0">
              <a:spcBef>
                <a:spcPts val="0"/>
              </a:spcBef>
              <a:buClr>
                <a:schemeClr val="accent1"/>
              </a:buClr>
              <a:buSzPct val="100000"/>
              <a:buFont typeface="Arial"/>
              <a:buChar char="•"/>
            </a:pPr>
            <a:r>
              <a:rPr lang="en-US">
                <a:solidFill>
                  <a:srgbClr val="C45900"/>
                </a:solidFill>
              </a:rPr>
              <a:t>the man gets back home and tells the brother that he came at a bad time and tells his wife to let the men in,</a:t>
            </a:r>
          </a:p>
          <a:p>
            <a:pPr lvl="0">
              <a:spcBef>
                <a:spcPts val="0"/>
              </a:spcBef>
              <a:buClr>
                <a:schemeClr val="accent1"/>
              </a:buClr>
              <a:buSzPct val="100000"/>
              <a:buFont typeface="Arial"/>
              <a:buChar char="•"/>
            </a:pPr>
            <a:r>
              <a:rPr lang="en-US">
                <a:solidFill>
                  <a:srgbClr val="C45900"/>
                </a:solidFill>
              </a:rPr>
              <a:t>they discuss saying that they can only hold for a week, or they will starve to death</a:t>
            </a:r>
          </a:p>
          <a:p>
            <a:pPr lvl="0">
              <a:spcBef>
                <a:spcPts val="0"/>
              </a:spcBef>
              <a:buClr>
                <a:schemeClr val="accent1"/>
              </a:buClr>
              <a:buSzPct val="100000"/>
              <a:buFont typeface="Arial"/>
              <a:buChar char="•"/>
            </a:pPr>
            <a:r>
              <a:rPr lang="en-US">
                <a:solidFill>
                  <a:srgbClr val="C45900"/>
                </a:solidFill>
              </a:rPr>
              <a:t>wife says they are single, but she has children</a:t>
            </a:r>
          </a:p>
          <a:p>
            <a:pPr lvl="0" rtl="0">
              <a:spcBef>
                <a:spcPts val="0"/>
              </a:spcBef>
              <a:buClr>
                <a:srgbClr val="C45900"/>
              </a:buClr>
              <a:buSzPct val="100000"/>
              <a:buFont typeface="Arial"/>
              <a:buChar char="•"/>
            </a:pPr>
            <a:r>
              <a:t/>
            </a:r>
            <a:endParaRPr>
              <a:solidFill>
                <a:srgbClr val="C45900"/>
              </a:solidFill>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idx="1" type="body"/>
          </p:nvPr>
        </p:nvSpPr>
        <p:spPr>
          <a:xfrm>
            <a:off x="1218883" y="4572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35 min</a:t>
            </a:r>
          </a:p>
          <a:p>
            <a:pPr lvl="0">
              <a:spcBef>
                <a:spcPts val="0"/>
              </a:spcBef>
              <a:buClr>
                <a:schemeClr val="accent1"/>
              </a:buClr>
              <a:buSzPct val="100000"/>
              <a:buFont typeface="Arial"/>
              <a:buChar char="•"/>
            </a:pPr>
            <a:r>
              <a:rPr lang="en-US">
                <a:solidFill>
                  <a:srgbClr val="C45900"/>
                </a:solidFill>
              </a:rPr>
              <a:t>so all the others went to work but the strikers stand at the door saying the ppl betray their own</a:t>
            </a:r>
          </a:p>
          <a:p>
            <a:pPr lvl="0">
              <a:spcBef>
                <a:spcPts val="0"/>
              </a:spcBef>
              <a:buClr>
                <a:schemeClr val="accent1"/>
              </a:buClr>
              <a:buSzPct val="100000"/>
              <a:buFont typeface="Arial"/>
              <a:buChar char="•"/>
            </a:pPr>
            <a:r>
              <a:rPr lang="en-US">
                <a:solidFill>
                  <a:srgbClr val="C45900"/>
                </a:solidFill>
              </a:rPr>
              <a:t>the associate CEO  i think shows up and tries to fight his was past the workers, but they push him back</a:t>
            </a:r>
          </a:p>
          <a:p>
            <a:pPr lvl="0">
              <a:spcBef>
                <a:spcPts val="0"/>
              </a:spcBef>
              <a:buClr>
                <a:schemeClr val="accent1"/>
              </a:buClr>
              <a:buSzPct val="100000"/>
              <a:buFont typeface="Arial"/>
              <a:buChar char="•"/>
            </a:pPr>
            <a:r>
              <a:rPr lang="en-US">
                <a:solidFill>
                  <a:srgbClr val="C45900"/>
                </a:solidFill>
              </a:rPr>
              <a:t>brad pitt is telling the other ppl waiting to work that its the bald guy who causing problems, and the guy who gave him work hears him. so he is brought along</a:t>
            </a:r>
          </a:p>
          <a:p>
            <a:pPr lvl="0">
              <a:spcBef>
                <a:spcPts val="0"/>
              </a:spcBef>
              <a:buClr>
                <a:schemeClr val="accent1"/>
              </a:buClr>
              <a:buSzPct val="100000"/>
              <a:buFont typeface="Arial"/>
              <a:buChar char="•"/>
            </a:pPr>
            <a:r>
              <a:rPr lang="en-US">
                <a:solidFill>
                  <a:srgbClr val="C45900"/>
                </a:solidFill>
              </a:rPr>
              <a:t>brad pitt regrets it as he tells the CEO the address and brings him along, they go into the house and come out again with his countryman however he stands there</a:t>
            </a:r>
          </a:p>
          <a:p>
            <a:pPr lvl="0">
              <a:spcBef>
                <a:spcPts val="0"/>
              </a:spcBef>
              <a:buClr>
                <a:schemeClr val="accent1"/>
              </a:buClr>
              <a:buSzPct val="100000"/>
              <a:buFont typeface="Arial"/>
              <a:buChar char="•"/>
            </a:pPr>
            <a:r>
              <a:t/>
            </a:r>
            <a:endParaRPr>
              <a:solidFill>
                <a:srgbClr val="C45900"/>
              </a:solidFill>
            </a:endParaRPr>
          </a:p>
          <a:p>
            <a:pPr lvl="0" rtl="0">
              <a:spcBef>
                <a:spcPts val="0"/>
              </a:spcBef>
              <a:buClr>
                <a:srgbClr val="C45900"/>
              </a:buClr>
              <a:buSzPct val="100000"/>
              <a:buFont typeface="Arial"/>
              <a:buChar char="•"/>
            </a:pPr>
            <a:r>
              <a:t/>
            </a:r>
            <a:endParaRPr>
              <a:solidFill>
                <a:srgbClr val="C45900"/>
              </a:solidFill>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idx="1" type="body"/>
          </p:nvPr>
        </p:nvSpPr>
        <p:spPr>
          <a:xfrm>
            <a:off x="970983" y="340500"/>
            <a:ext cx="10360500" cy="5706900"/>
          </a:xfrm>
          <a:prstGeom prst="rect">
            <a:avLst/>
          </a:prstGeom>
        </p:spPr>
        <p:txBody>
          <a:bodyPr anchorCtr="0" anchor="t" bIns="60925" lIns="121875" rIns="121875" tIns="60925">
            <a:noAutofit/>
          </a:bodyPr>
          <a:lstStyle/>
          <a:p>
            <a:pPr lvl="0" rtl="0">
              <a:spcBef>
                <a:spcPts val="0"/>
              </a:spcBef>
            </a:pPr>
            <a:r>
              <a:rPr lang="en-US"/>
              <a:t> </a:t>
            </a:r>
            <a:r>
              <a:rPr lang="en-US">
                <a:solidFill>
                  <a:srgbClr val="C45900"/>
                </a:solidFill>
              </a:rPr>
              <a:t>45 min</a:t>
            </a:r>
          </a:p>
          <a:p>
            <a:pPr lvl="0">
              <a:spcBef>
                <a:spcPts val="0"/>
              </a:spcBef>
            </a:pPr>
            <a:r>
              <a:rPr lang="en-US">
                <a:solidFill>
                  <a:srgbClr val="C45900"/>
                </a:solidFill>
              </a:rPr>
              <a:t>he is beaten by the officeres and dragged into a cell</a:t>
            </a:r>
          </a:p>
          <a:p>
            <a:pPr lvl="0">
              <a:spcBef>
                <a:spcPts val="0"/>
              </a:spcBef>
            </a:pPr>
            <a:r>
              <a:rPr lang="en-US">
                <a:solidFill>
                  <a:srgbClr val="C45900"/>
                </a:solidFill>
              </a:rPr>
              <a:t>later the CEO receives a call from the gov't (mother Russia)    </a:t>
            </a:r>
          </a:p>
          <a:p>
            <a:pPr lvl="0">
              <a:spcBef>
                <a:spcPts val="0"/>
              </a:spcBef>
            </a:pPr>
            <a:r>
              <a:rPr lang="en-US">
                <a:solidFill>
                  <a:srgbClr val="C45900"/>
                </a:solidFill>
              </a:rPr>
              <a:t>a ship is pointing at land, </a:t>
            </a:r>
          </a:p>
          <a:p>
            <a:pPr lvl="0">
              <a:spcBef>
                <a:spcPts val="0"/>
              </a:spcBef>
            </a:pPr>
            <a:r>
              <a:rPr lang="en-US">
                <a:solidFill>
                  <a:srgbClr val="C45900"/>
                </a:solidFill>
              </a:rPr>
              <a:t>royally dressed men sit together at a meeting</a:t>
            </a:r>
          </a:p>
          <a:p>
            <a:pPr indent="0" lvl="0" marL="0" rtl="0">
              <a:spcBef>
                <a:spcPts val="0"/>
              </a:spcBef>
              <a:buNone/>
            </a:pPr>
            <a:r>
              <a:t/>
            </a:r>
            <a:endParaRPr>
              <a:solidFill>
                <a:srgbClr val="C45900"/>
              </a:solidFill>
            </a:endParaRPr>
          </a:p>
        </p:txBody>
      </p:sp>
      <p:sp>
        <p:nvSpPr>
          <p:cNvPr id="232" name="Shape 232"/>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idx="1" type="body"/>
          </p:nvPr>
        </p:nvSpPr>
        <p:spPr>
          <a:xfrm>
            <a:off x="970983" y="3405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50 min</a:t>
            </a:r>
          </a:p>
          <a:p>
            <a:pPr lvl="0">
              <a:spcBef>
                <a:spcPts val="0"/>
              </a:spcBef>
              <a:buClr>
                <a:schemeClr val="accent1"/>
              </a:buClr>
              <a:buSzPct val="100000"/>
              <a:buFont typeface="Arial"/>
              <a:buChar char="•"/>
            </a:pPr>
            <a:r>
              <a:rPr lang="en-US">
                <a:solidFill>
                  <a:srgbClr val="C45900"/>
                </a:solidFill>
              </a:rPr>
              <a:t>they say that Russia is going to war, i dont not know who is declaring war but it looks like Russia sending its ppl off</a:t>
            </a:r>
          </a:p>
          <a:p>
            <a:pPr lvl="0">
              <a:spcBef>
                <a:spcPts val="0"/>
              </a:spcBef>
              <a:buClr>
                <a:schemeClr val="accent1"/>
              </a:buClr>
              <a:buSzPct val="100000"/>
              <a:buFont typeface="Arial"/>
              <a:buChar char="•"/>
            </a:pPr>
            <a:r>
              <a:rPr lang="en-US">
                <a:solidFill>
                  <a:srgbClr val="C45900"/>
                </a:solidFill>
              </a:rPr>
              <a:t>there is a huge parade as Russia sends its ppl of to war...</a:t>
            </a:r>
          </a:p>
          <a:p>
            <a:pPr lvl="0">
              <a:spcBef>
                <a:spcPts val="0"/>
              </a:spcBef>
              <a:buClr>
                <a:schemeClr val="accent1"/>
              </a:buClr>
              <a:buSzPct val="100000"/>
              <a:buFont typeface="Arial"/>
              <a:buChar char="•"/>
            </a:pPr>
            <a:r>
              <a:rPr lang="en-US">
                <a:solidFill>
                  <a:srgbClr val="C45900"/>
                </a:solidFill>
              </a:rPr>
              <a:t>the soldiers let the prisoners free, but they enlist brad pitt as a volunteer</a:t>
            </a:r>
          </a:p>
          <a:p>
            <a:pPr indent="0" lvl="0" marL="0" rtl="0">
              <a:spcBef>
                <a:spcPts val="0"/>
              </a:spcBef>
              <a:buNone/>
            </a:pPr>
            <a:r>
              <a:t/>
            </a:r>
            <a:endParaRPr>
              <a:solidFill>
                <a:srgbClr val="C45900"/>
              </a:solidFill>
            </a:endParaRPr>
          </a:p>
        </p:txBody>
      </p:sp>
      <p:sp>
        <p:nvSpPr>
          <p:cNvPr id="238" name="Shape 238"/>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idx="1" type="body"/>
          </p:nvPr>
        </p:nvSpPr>
        <p:spPr>
          <a:xfrm>
            <a:off x="970983" y="340500"/>
            <a:ext cx="10360500" cy="5706900"/>
          </a:xfrm>
          <a:prstGeom prst="rect">
            <a:avLst/>
          </a:prstGeom>
          <a:noFill/>
          <a:ln>
            <a:noFill/>
          </a:ln>
        </p:spPr>
        <p:txBody>
          <a:bodyPr anchorCtr="0" anchor="t" bIns="60925" lIns="121875" rIns="121875" tIns="60925">
            <a:noAutofit/>
          </a:bodyPr>
          <a:lstStyle/>
          <a:p>
            <a:pPr lvl="0" rtl="0">
              <a:spcBef>
                <a:spcPts val="0"/>
              </a:spcBef>
              <a:buClr>
                <a:schemeClr val="accent1"/>
              </a:buClr>
              <a:buSzPct val="100000"/>
              <a:buFont typeface="Arial"/>
              <a:buChar char="•"/>
            </a:pPr>
            <a:r>
              <a:rPr lang="en-US"/>
              <a:t> </a:t>
            </a:r>
            <a:r>
              <a:rPr lang="en-US">
                <a:solidFill>
                  <a:srgbClr val="C45900"/>
                </a:solidFill>
              </a:rPr>
              <a:t>55 min</a:t>
            </a:r>
          </a:p>
          <a:p>
            <a:pPr lvl="0">
              <a:spcBef>
                <a:spcPts val="0"/>
              </a:spcBef>
              <a:buClr>
                <a:schemeClr val="accent1"/>
              </a:buClr>
              <a:buSzPct val="100000"/>
              <a:buFont typeface="Arial"/>
              <a:buChar char="•"/>
            </a:pPr>
            <a:r>
              <a:rPr lang="en-US">
                <a:solidFill>
                  <a:srgbClr val="C45900"/>
                </a:solidFill>
              </a:rPr>
              <a:t>an elderly man as his daughter sees them off however the man starts to die</a:t>
            </a:r>
          </a:p>
          <a:p>
            <a:pPr lvl="0">
              <a:spcBef>
                <a:spcPts val="0"/>
              </a:spcBef>
              <a:buClr>
                <a:schemeClr val="accent1"/>
              </a:buClr>
              <a:buSzPct val="100000"/>
              <a:buFont typeface="Arial"/>
              <a:buChar char="•"/>
            </a:pPr>
            <a:r>
              <a:rPr lang="en-US">
                <a:solidFill>
                  <a:srgbClr val="C45900"/>
                </a:solidFill>
              </a:rPr>
              <a:t>also the statue of Peter the Great starts to cry</a:t>
            </a:r>
          </a:p>
          <a:p>
            <a:pPr lvl="0">
              <a:spcBef>
                <a:spcPts val="0"/>
              </a:spcBef>
              <a:buClr>
                <a:schemeClr val="accent1"/>
              </a:buClr>
              <a:buSzPct val="100000"/>
              <a:buFont typeface="Arial"/>
              <a:buChar char="•"/>
            </a:pPr>
            <a:r>
              <a:rPr lang="en-US">
                <a:solidFill>
                  <a:srgbClr val="C45900"/>
                </a:solidFill>
              </a:rPr>
              <a:t>so the soldiers are sent to war they wait in trenches </a:t>
            </a:r>
          </a:p>
          <a:p>
            <a:pPr lvl="0">
              <a:spcBef>
                <a:spcPts val="0"/>
              </a:spcBef>
              <a:buClr>
                <a:schemeClr val="accent1"/>
              </a:buClr>
              <a:buSzPct val="100000"/>
              <a:buFont typeface="Arial"/>
              <a:buChar char="•"/>
            </a:pPr>
            <a:r>
              <a:rPr lang="en-US">
                <a:solidFill>
                  <a:srgbClr val="C45900"/>
                </a:solidFill>
              </a:rPr>
              <a:t>they prepare in the evening as they are supposed to fight in day</a:t>
            </a:r>
          </a:p>
          <a:p>
            <a:pPr lvl="0">
              <a:spcBef>
                <a:spcPts val="0"/>
              </a:spcBef>
              <a:buClr>
                <a:schemeClr val="accent1"/>
              </a:buClr>
              <a:buSzPct val="100000"/>
              <a:buFont typeface="Arial"/>
              <a:buChar char="•"/>
            </a:pPr>
            <a:r>
              <a:rPr lang="en-US">
                <a:solidFill>
                  <a:srgbClr val="C45900"/>
                </a:solidFill>
              </a:rPr>
              <a:t>sunrise it begins, brad pitt is in the muddy trenches covering his ears from the explosions</a:t>
            </a:r>
          </a:p>
          <a:p>
            <a:pPr lvl="0">
              <a:spcBef>
                <a:spcPts val="0"/>
              </a:spcBef>
              <a:buClr>
                <a:schemeClr val="accent1"/>
              </a:buClr>
              <a:buSzPct val="100000"/>
              <a:buFont typeface="Arial"/>
              <a:buChar char="•"/>
            </a:pPr>
            <a:r>
              <a:rPr lang="en-US">
                <a:solidFill>
                  <a:srgbClr val="C45900"/>
                </a:solidFill>
              </a:rPr>
              <a:t>meanwhile stockbrokers run all over</a:t>
            </a:r>
          </a:p>
          <a:p>
            <a:pPr lvl="0" rtl="0">
              <a:spcBef>
                <a:spcPts val="0"/>
              </a:spcBef>
              <a:buClr>
                <a:srgbClr val="C45900"/>
              </a:buClr>
              <a:buSzPct val="100000"/>
              <a:buFont typeface="Arial"/>
              <a:buChar char="•"/>
            </a:pPr>
            <a:r>
              <a:t/>
            </a:r>
            <a:endParaRPr>
              <a:solidFill>
                <a:srgbClr val="C45900"/>
              </a:solidFill>
            </a:endParaRPr>
          </a:p>
        </p:txBody>
      </p:sp>
      <p:sp>
        <p:nvSpPr>
          <p:cNvPr id="244" name="Shape 244"/>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idx="1" type="body"/>
          </p:nvPr>
        </p:nvSpPr>
        <p:spPr>
          <a:xfrm>
            <a:off x="914170" y="-1262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1 hr</a:t>
            </a:r>
          </a:p>
          <a:p>
            <a:pPr lvl="0">
              <a:spcBef>
                <a:spcPts val="0"/>
              </a:spcBef>
              <a:buClr>
                <a:schemeClr val="accent1"/>
              </a:buClr>
              <a:buSzPct val="100000"/>
              <a:buFont typeface="Arial"/>
              <a:buChar char="•"/>
            </a:pPr>
            <a:r>
              <a:rPr lang="en-US">
                <a:solidFill>
                  <a:srgbClr val="C45900"/>
                </a:solidFill>
              </a:rPr>
              <a:t>so they go fight for three years and montage as collision occurs</a:t>
            </a:r>
          </a:p>
          <a:p>
            <a:pPr lvl="0">
              <a:spcBef>
                <a:spcPts val="0"/>
              </a:spcBef>
              <a:buClr>
                <a:schemeClr val="accent1"/>
              </a:buClr>
              <a:buSzPct val="100000"/>
              <a:buFont typeface="Arial"/>
              <a:buChar char="•"/>
            </a:pPr>
            <a:r>
              <a:rPr lang="en-US">
                <a:solidFill>
                  <a:srgbClr val="C45900"/>
                </a:solidFill>
              </a:rPr>
              <a:t>it occures with the stockbrokers yelling up and down</a:t>
            </a:r>
          </a:p>
          <a:p>
            <a:pPr lvl="0">
              <a:spcBef>
                <a:spcPts val="0"/>
              </a:spcBef>
              <a:buClr>
                <a:schemeClr val="accent1"/>
              </a:buClr>
              <a:buSzPct val="100000"/>
              <a:buFont typeface="Arial"/>
              <a:buChar char="•"/>
            </a:pPr>
            <a:r>
              <a:rPr lang="en-US">
                <a:solidFill>
                  <a:srgbClr val="C45900"/>
                </a:solidFill>
              </a:rPr>
              <a:t>and the countless men sent in to battle, but someone is mowing them down with a machine gun </a:t>
            </a:r>
          </a:p>
          <a:p>
            <a:pPr lvl="0">
              <a:spcBef>
                <a:spcPts val="0"/>
              </a:spcBef>
              <a:buClr>
                <a:schemeClr val="accent1"/>
              </a:buClr>
              <a:buSzPct val="100000"/>
              <a:buFont typeface="Arial"/>
              <a:buChar char="•"/>
            </a:pPr>
            <a:r>
              <a:rPr lang="en-US">
                <a:solidFill>
                  <a:srgbClr val="C45900"/>
                </a:solidFill>
              </a:rPr>
              <a:t>a solider brad pitt i believes writes, "its been three years and we do not know what we are fighting for"</a:t>
            </a:r>
          </a:p>
          <a:p>
            <a:pPr lvl="0">
              <a:spcBef>
                <a:spcPts val="0"/>
              </a:spcBef>
              <a:buClr>
                <a:schemeClr val="accent1"/>
              </a:buClr>
              <a:buSzPct val="100000"/>
              <a:buFont typeface="Arial"/>
              <a:buChar char="•"/>
            </a:pPr>
            <a:r>
              <a:rPr lang="en-US">
                <a:solidFill>
                  <a:srgbClr val="C45900"/>
                </a:solidFill>
              </a:rPr>
              <a:t>montage as collision occurs here also</a:t>
            </a:r>
          </a:p>
          <a:p>
            <a:pPr lvl="0">
              <a:spcBef>
                <a:spcPts val="0"/>
              </a:spcBef>
              <a:buClr>
                <a:schemeClr val="accent1"/>
              </a:buClr>
              <a:buSzPct val="100000"/>
              <a:buFont typeface="Arial"/>
              <a:buChar char="•"/>
            </a:pPr>
            <a:r>
              <a:rPr lang="en-US">
                <a:solidFill>
                  <a:srgbClr val="C45900"/>
                </a:solidFill>
              </a:rPr>
              <a:t>it occures women at the store beg for bread saying that the soldiers get all the bread and raid a bread store</a:t>
            </a:r>
          </a:p>
          <a:p>
            <a:pPr lvl="0">
              <a:spcBef>
                <a:spcPts val="0"/>
              </a:spcBef>
              <a:buClr>
                <a:schemeClr val="accent1"/>
              </a:buClr>
              <a:buSzPct val="100000"/>
              <a:buFont typeface="Arial"/>
              <a:buChar char="•"/>
            </a:pPr>
            <a:r>
              <a:rPr lang="en-US">
                <a:solidFill>
                  <a:srgbClr val="C45900"/>
                </a:solidFill>
              </a:rPr>
              <a:t>and the factory vapors and going off everyone, </a:t>
            </a:r>
          </a:p>
          <a:p>
            <a:pPr lvl="0">
              <a:spcBef>
                <a:spcPts val="0"/>
              </a:spcBef>
              <a:buClr>
                <a:schemeClr val="accent1"/>
              </a:buClr>
              <a:buSzPct val="100000"/>
              <a:buFont typeface="Arial"/>
              <a:buChar char="•"/>
            </a:pPr>
            <a:r>
              <a:rPr lang="en-US">
                <a:solidFill>
                  <a:srgbClr val="C45900"/>
                </a:solidFill>
              </a:rPr>
              <a:t>a very turbelent scene altogether</a:t>
            </a:r>
          </a:p>
          <a:p>
            <a:pPr lvl="0" rtl="0">
              <a:spcBef>
                <a:spcPts val="0"/>
              </a:spcBef>
              <a:buClr>
                <a:srgbClr val="C45900"/>
              </a:buClr>
              <a:buSzPct val="100000"/>
              <a:buFont typeface="Arial"/>
              <a:buChar char="•"/>
            </a:pPr>
            <a:r>
              <a:t/>
            </a:r>
            <a:endParaRPr>
              <a:solidFill>
                <a:srgbClr val="C45900"/>
              </a:solidFill>
            </a:endParaRPr>
          </a:p>
          <a:p>
            <a:pPr indent="0" lvl="0" marL="0" rtl="0">
              <a:spcBef>
                <a:spcPts val="0"/>
              </a:spcBef>
              <a:buNone/>
            </a:pPr>
            <a:r>
              <a:t/>
            </a:r>
            <a:endParaRPr>
              <a:solidFill>
                <a:srgbClr val="C45900"/>
              </a:solidFill>
            </a:endParaRPr>
          </a:p>
        </p:txBody>
      </p:sp>
      <p:sp>
        <p:nvSpPr>
          <p:cNvPr id="250" name="Shape 250"/>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idx="1" type="body"/>
          </p:nvPr>
        </p:nvSpPr>
        <p:spPr>
          <a:xfrm>
            <a:off x="970983" y="3405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1 hr 5 min</a:t>
            </a:r>
          </a:p>
          <a:p>
            <a:pPr lvl="0">
              <a:spcBef>
                <a:spcPts val="0"/>
              </a:spcBef>
              <a:buClr>
                <a:schemeClr val="accent1"/>
              </a:buClr>
              <a:buSzPct val="100000"/>
              <a:buFont typeface="Arial"/>
              <a:buChar char="•"/>
            </a:pPr>
            <a:r>
              <a:rPr lang="en-US">
                <a:solidFill>
                  <a:srgbClr val="C45900"/>
                </a:solidFill>
              </a:rPr>
              <a:t>most of the rich people are  happy that the tsar is overthrown and celebrate as if they were watching the movie</a:t>
            </a:r>
          </a:p>
          <a:p>
            <a:pPr lvl="0">
              <a:spcBef>
                <a:spcPts val="0"/>
              </a:spcBef>
              <a:buClr>
                <a:schemeClr val="accent1"/>
              </a:buClr>
              <a:buSzPct val="100000"/>
              <a:buFont typeface="Arial"/>
              <a:buChar char="•"/>
            </a:pPr>
            <a:r>
              <a:rPr lang="en-US">
                <a:solidFill>
                  <a:srgbClr val="C45900"/>
                </a:solidFill>
              </a:rPr>
              <a:t>a few of them are sad however</a:t>
            </a:r>
          </a:p>
          <a:p>
            <a:pPr lvl="0">
              <a:spcBef>
                <a:spcPts val="0"/>
              </a:spcBef>
              <a:buClr>
                <a:schemeClr val="accent1"/>
              </a:buClr>
              <a:buSzPct val="100000"/>
              <a:buFont typeface="Arial"/>
              <a:buChar char="•"/>
            </a:pPr>
            <a:r>
              <a:rPr lang="en-US">
                <a:solidFill>
                  <a:srgbClr val="C45900"/>
                </a:solidFill>
              </a:rPr>
              <a:t>however the working ppl say down with the capitalist ministers and bring in the SOVIETS</a:t>
            </a:r>
          </a:p>
          <a:p>
            <a:pPr lvl="0">
              <a:spcBef>
                <a:spcPts val="0"/>
              </a:spcBef>
              <a:buClr>
                <a:schemeClr val="accent1"/>
              </a:buClr>
              <a:buSzPct val="100000"/>
              <a:buFont typeface="Arial"/>
              <a:buChar char="•"/>
            </a:pPr>
            <a:r>
              <a:rPr lang="en-US">
                <a:solidFill>
                  <a:srgbClr val="C45900"/>
                </a:solidFill>
              </a:rPr>
              <a:t>the assistant CEO tries to quell things but he is kicked out once again, he still wants them under his controll</a:t>
            </a:r>
          </a:p>
          <a:p>
            <a:pPr lvl="0">
              <a:spcBef>
                <a:spcPts val="0"/>
              </a:spcBef>
              <a:buClr>
                <a:schemeClr val="accent1"/>
              </a:buClr>
              <a:buSzPct val="100000"/>
              <a:buFont typeface="Arial"/>
              <a:buChar char="•"/>
            </a:pPr>
            <a:r>
              <a:rPr lang="en-US">
                <a:solidFill>
                  <a:srgbClr val="C45900"/>
                </a:solidFill>
              </a:rPr>
              <a:t>then the woman whose husband, countryman of brad pitt went to jail, was lying down when a bell rang, she came outside and seemed to have saw her husband coming back</a:t>
            </a:r>
          </a:p>
          <a:p>
            <a:pPr lvl="0" rtl="0">
              <a:spcBef>
                <a:spcPts val="0"/>
              </a:spcBef>
              <a:buClr>
                <a:srgbClr val="C45900"/>
              </a:buClr>
              <a:buSzPct val="100000"/>
              <a:buFont typeface="Arial"/>
              <a:buChar char="•"/>
            </a:pPr>
            <a:r>
              <a:t/>
            </a:r>
            <a:endParaRPr>
              <a:solidFill>
                <a:srgbClr val="C45900"/>
              </a:solidFill>
            </a:endParaRPr>
          </a:p>
          <a:p>
            <a:pPr indent="0" lvl="0" marL="0" rtl="0">
              <a:spcBef>
                <a:spcPts val="0"/>
              </a:spcBef>
              <a:buNone/>
            </a:pPr>
            <a:r>
              <a:t/>
            </a:r>
            <a:endParaRPr>
              <a:solidFill>
                <a:srgbClr val="C45900"/>
              </a:solidFill>
            </a:endParaRPr>
          </a:p>
        </p:txBody>
      </p:sp>
      <p:sp>
        <p:nvSpPr>
          <p:cNvPr id="256" name="Shape 256"/>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idx="1" type="body"/>
          </p:nvPr>
        </p:nvSpPr>
        <p:spPr>
          <a:xfrm>
            <a:off x="970983" y="3405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1 hr 10 min</a:t>
            </a:r>
          </a:p>
          <a:p>
            <a:pPr lvl="0">
              <a:spcBef>
                <a:spcPts val="0"/>
              </a:spcBef>
              <a:buClr>
                <a:schemeClr val="accent1"/>
              </a:buClr>
              <a:buSzPct val="100000"/>
              <a:buFont typeface="Arial"/>
              <a:buChar char="•"/>
            </a:pPr>
            <a:r>
              <a:rPr lang="en-US">
                <a:solidFill>
                  <a:srgbClr val="C45900"/>
                </a:solidFill>
              </a:rPr>
              <a:t>her husband sits her down and tells her that he is going to get tobacco, but she does not want him to go again</a:t>
            </a:r>
          </a:p>
          <a:p>
            <a:pPr lvl="0">
              <a:spcBef>
                <a:spcPts val="0"/>
              </a:spcBef>
              <a:buClr>
                <a:schemeClr val="accent1"/>
              </a:buClr>
              <a:buSzPct val="100000"/>
              <a:buFont typeface="Arial"/>
              <a:buChar char="•"/>
            </a:pPr>
            <a:r>
              <a:rPr lang="en-US">
                <a:solidFill>
                  <a:srgbClr val="C45900"/>
                </a:solidFill>
              </a:rPr>
              <a:t>as he goes soldiers come in to find him, but see the matches so they figure he is coming back w/ tobacco </a:t>
            </a:r>
          </a:p>
          <a:p>
            <a:pPr lvl="0">
              <a:spcBef>
                <a:spcPts val="0"/>
              </a:spcBef>
              <a:buClr>
                <a:schemeClr val="accent1"/>
              </a:buClr>
              <a:buSzPct val="100000"/>
              <a:buFont typeface="Arial"/>
              <a:buChar char="•"/>
            </a:pPr>
            <a:r>
              <a:rPr lang="en-US">
                <a:solidFill>
                  <a:srgbClr val="C45900"/>
                </a:solidFill>
              </a:rPr>
              <a:t>the husband lights a joint outside and the wife throws a cup out the window to warn her husband to run</a:t>
            </a:r>
          </a:p>
          <a:p>
            <a:pPr lvl="0">
              <a:spcBef>
                <a:spcPts val="0"/>
              </a:spcBef>
              <a:buClr>
                <a:schemeClr val="accent1"/>
              </a:buClr>
              <a:buSzPct val="100000"/>
              <a:buFont typeface="Arial"/>
              <a:buChar char="•"/>
            </a:pPr>
            <a:r>
              <a:rPr lang="en-US">
                <a:solidFill>
                  <a:srgbClr val="C45900"/>
                </a:solidFill>
              </a:rPr>
              <a:t>the soldiers chase but cannot find the husband, the main officer puts his musket to her head</a:t>
            </a:r>
          </a:p>
          <a:p>
            <a:pPr lvl="0">
              <a:spcBef>
                <a:spcPts val="0"/>
              </a:spcBef>
              <a:buClr>
                <a:schemeClr val="accent1"/>
              </a:buClr>
              <a:buSzPct val="100000"/>
              <a:buFont typeface="Arial"/>
              <a:buChar char="•"/>
            </a:pPr>
            <a:r>
              <a:rPr lang="en-US">
                <a:solidFill>
                  <a:srgbClr val="C45900"/>
                </a:solidFill>
              </a:rPr>
              <a:t>the soldiers are called back from the war to help in the revolution for the coalition gov't</a:t>
            </a:r>
          </a:p>
          <a:p>
            <a:pPr lvl="0" rtl="0">
              <a:spcBef>
                <a:spcPts val="0"/>
              </a:spcBef>
              <a:buClr>
                <a:srgbClr val="C45900"/>
              </a:buClr>
              <a:buSzPct val="100000"/>
              <a:buFont typeface="Arial"/>
              <a:buChar char="•"/>
            </a:pPr>
            <a:r>
              <a:t/>
            </a:r>
            <a:endParaRPr>
              <a:solidFill>
                <a:srgbClr val="C45900"/>
              </a:solidFill>
            </a:endParaRPr>
          </a:p>
          <a:p>
            <a:pPr indent="0" lvl="0" marL="0" rtl="0">
              <a:spcBef>
                <a:spcPts val="0"/>
              </a:spcBef>
              <a:buNone/>
            </a:pPr>
            <a:r>
              <a:t/>
            </a:r>
            <a:endParaRPr>
              <a:solidFill>
                <a:srgbClr val="C45900"/>
              </a:solidFill>
            </a:endParaRPr>
          </a:p>
        </p:txBody>
      </p:sp>
      <p:sp>
        <p:nvSpPr>
          <p:cNvPr id="262" name="Shape 262"/>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idx="1" type="body"/>
          </p:nvPr>
        </p:nvSpPr>
        <p:spPr>
          <a:xfrm>
            <a:off x="970983" y="340500"/>
            <a:ext cx="10360500" cy="5706900"/>
          </a:xfrm>
          <a:prstGeom prst="rect">
            <a:avLst/>
          </a:prstGeom>
        </p:spPr>
        <p:txBody>
          <a:bodyPr anchorCtr="0" anchor="t" bIns="60925" lIns="121875" rIns="121875" tIns="60925">
            <a:noAutofit/>
          </a:bodyPr>
          <a:lstStyle/>
          <a:p>
            <a:pPr lvl="0">
              <a:spcBef>
                <a:spcPts val="0"/>
              </a:spcBef>
            </a:pPr>
            <a:r>
              <a:rPr lang="en-US"/>
              <a:t> </a:t>
            </a:r>
            <a:r>
              <a:rPr lang="en-US">
                <a:solidFill>
                  <a:srgbClr val="C45900"/>
                </a:solidFill>
              </a:rPr>
              <a:t>1 hr 15 min</a:t>
            </a:r>
          </a:p>
          <a:p>
            <a:pPr lvl="0">
              <a:spcBef>
                <a:spcPts val="0"/>
              </a:spcBef>
            </a:pPr>
            <a:r>
              <a:rPr lang="en-US">
                <a:solidFill>
                  <a:srgbClr val="C45900"/>
                </a:solidFill>
              </a:rPr>
              <a:t>so a man tells them that they have to come back to save the revolution from the communists</a:t>
            </a:r>
          </a:p>
          <a:p>
            <a:pPr lvl="0">
              <a:spcBef>
                <a:spcPts val="0"/>
              </a:spcBef>
            </a:pPr>
            <a:r>
              <a:rPr lang="en-US">
                <a:solidFill>
                  <a:srgbClr val="C45900"/>
                </a:solidFill>
              </a:rPr>
              <a:t>but the countryman tells them that Russia is not dying and the rich people are the enemy</a:t>
            </a:r>
          </a:p>
          <a:p>
            <a:pPr lvl="0">
              <a:spcBef>
                <a:spcPts val="0"/>
              </a:spcBef>
            </a:pPr>
            <a:r>
              <a:rPr lang="en-US">
                <a:solidFill>
                  <a:srgbClr val="C45900"/>
                </a:solidFill>
              </a:rPr>
              <a:t>brad pitt comes and supports him and tells the soldiers that the rulers are the enemy</a:t>
            </a:r>
          </a:p>
          <a:p>
            <a:pPr lvl="0">
              <a:spcBef>
                <a:spcPts val="0"/>
              </a:spcBef>
            </a:pPr>
            <a:r>
              <a:rPr lang="en-US">
                <a:solidFill>
                  <a:srgbClr val="C45900"/>
                </a:solidFill>
              </a:rPr>
              <a:t>they decide between the general and at the last momentthe people and  kill the gerenral and chase away the coalition officers</a:t>
            </a:r>
          </a:p>
          <a:p>
            <a:pPr lvl="0" rtl="0">
              <a:spcBef>
                <a:spcPts val="0"/>
              </a:spcBef>
              <a:buClr>
                <a:srgbClr val="C45900"/>
              </a:buClr>
            </a:pPr>
            <a:r>
              <a:t/>
            </a:r>
            <a:endParaRPr>
              <a:solidFill>
                <a:srgbClr val="C45900"/>
              </a:solidFill>
            </a:endParaRPr>
          </a:p>
          <a:p>
            <a:pPr indent="0" lvl="0" marL="0" rtl="0">
              <a:spcBef>
                <a:spcPts val="0"/>
              </a:spcBef>
              <a:buNone/>
            </a:pPr>
            <a:r>
              <a:t/>
            </a:r>
            <a:endParaRPr>
              <a:solidFill>
                <a:srgbClr val="C45900"/>
              </a:solidFill>
            </a:endParaRPr>
          </a:p>
        </p:txBody>
      </p:sp>
      <p:sp>
        <p:nvSpPr>
          <p:cNvPr id="268" name="Shape 268"/>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90000"/>
              </a:lnSpc>
              <a:spcBef>
                <a:spcPts val="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Pg 80 -81</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Bas</a:t>
            </a:r>
            <a:r>
              <a:rPr lang="en-US">
                <a:solidFill>
                  <a:srgbClr val="E98915"/>
                </a:solidFill>
              </a:rPr>
              <a:t>i</a:t>
            </a:r>
            <a:r>
              <a:rPr b="0" i="0" lang="en-US" sz="2800" u="none" cap="none" strike="noStrike">
                <a:solidFill>
                  <a:srgbClr val="E98915"/>
                </a:solidFill>
                <a:latin typeface="Calibri"/>
                <a:ea typeface="Calibri"/>
                <a:cs typeface="Calibri"/>
                <a:sym typeface="Calibri"/>
              </a:rPr>
              <a:t>cally russia was getting weak by the mid 1850 </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The tsars alexander and nicholas cldn't do too much reform because ppl were used to the old social sturctures of serfdom, nobility</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Alexander changed his mind all the time, he believed in the enlgihtenment, militarism and religious mysticism, but he was a smart and convincing guy</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He advocated for peace but waged war, he even beat Napoleon but when Russian joined an alliance things changed and he called fr a treaty</a:t>
            </a: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chemeClr val="lt1"/>
              </a:solidFill>
              <a:latin typeface="Calibri"/>
              <a:ea typeface="Calibri"/>
              <a:cs typeface="Calibri"/>
              <a:sym typeface="Calibri"/>
            </a:endParaRPr>
          </a:p>
          <a:p>
            <a:pPr indent="-304747" lvl="0" marL="304747" marR="0" rtl="0" algn="l">
              <a:lnSpc>
                <a:spcPct val="90000"/>
              </a:lnSpc>
              <a:spcBef>
                <a:spcPts val="1600"/>
              </a:spcBef>
              <a:buClr>
                <a:schemeClr val="accent1"/>
              </a:buClr>
              <a:buSzPct val="100000"/>
              <a:buFont typeface="Arial"/>
              <a:buNone/>
            </a:pPr>
            <a:r>
              <a:t/>
            </a:r>
            <a:endParaRPr b="0" i="0" sz="2800" u="none" cap="none" strike="noStrike">
              <a:solidFill>
                <a:srgbClr val="C45900"/>
              </a:solidFill>
              <a:latin typeface="Calibri"/>
              <a:ea typeface="Calibri"/>
              <a:cs typeface="Calibri"/>
              <a:sym typeface="Calibri"/>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idx="1" type="body"/>
          </p:nvPr>
        </p:nvSpPr>
        <p:spPr>
          <a:xfrm>
            <a:off x="970983" y="3405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1 hr 20 min</a:t>
            </a:r>
          </a:p>
          <a:p>
            <a:pPr lvl="0">
              <a:spcBef>
                <a:spcPts val="0"/>
              </a:spcBef>
              <a:buClr>
                <a:schemeClr val="accent1"/>
              </a:buClr>
              <a:buSzPct val="100000"/>
              <a:buFont typeface="Arial"/>
              <a:buChar char="•"/>
            </a:pPr>
            <a:r>
              <a:rPr lang="en-US">
                <a:solidFill>
                  <a:srgbClr val="C45900"/>
                </a:solidFill>
              </a:rPr>
              <a:t>so all the soldiers head for the Winter Palace supposedly where the the rich capitalists are </a:t>
            </a:r>
          </a:p>
          <a:p>
            <a:pPr lvl="0">
              <a:spcBef>
                <a:spcPts val="0"/>
              </a:spcBef>
              <a:buClr>
                <a:schemeClr val="accent1"/>
              </a:buClr>
              <a:buSzPct val="100000"/>
              <a:buFont typeface="Arial"/>
              <a:buChar char="•"/>
            </a:pPr>
            <a:r>
              <a:rPr lang="en-US">
                <a:solidFill>
                  <a:srgbClr val="C45900"/>
                </a:solidFill>
              </a:rPr>
              <a:t>there they wait for a shot to be fired from Peter and Paul and then they shoot down and take the palace</a:t>
            </a:r>
          </a:p>
          <a:p>
            <a:pPr lvl="0" rtl="0">
              <a:spcBef>
                <a:spcPts val="0"/>
              </a:spcBef>
              <a:buClr>
                <a:srgbClr val="C45900"/>
              </a:buClr>
              <a:buSzPct val="100000"/>
              <a:buFont typeface="Arial"/>
              <a:buChar char="•"/>
            </a:pPr>
            <a:r>
              <a:t/>
            </a:r>
            <a:endParaRPr>
              <a:solidFill>
                <a:srgbClr val="C45900"/>
              </a:solidFill>
            </a:endParaRPr>
          </a:p>
          <a:p>
            <a:pPr indent="0" lvl="0" marL="0" rtl="0">
              <a:spcBef>
                <a:spcPts val="0"/>
              </a:spcBef>
              <a:buNone/>
            </a:pPr>
            <a:r>
              <a:t/>
            </a:r>
            <a:endParaRPr>
              <a:solidFill>
                <a:srgbClr val="C45900"/>
              </a:solidFill>
            </a:endParaRPr>
          </a:p>
        </p:txBody>
      </p:sp>
      <p:sp>
        <p:nvSpPr>
          <p:cNvPr id="274" name="Shape 274"/>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idx="1" type="body"/>
          </p:nvPr>
        </p:nvSpPr>
        <p:spPr>
          <a:xfrm>
            <a:off x="970983" y="3405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1 hr 25 min </a:t>
            </a:r>
          </a:p>
          <a:p>
            <a:pPr lvl="0">
              <a:spcBef>
                <a:spcPts val="0"/>
              </a:spcBef>
              <a:buClr>
                <a:schemeClr val="accent1"/>
              </a:buClr>
              <a:buSzPct val="100000"/>
              <a:buFont typeface="Arial"/>
              <a:buChar char="•"/>
            </a:pPr>
            <a:r>
              <a:rPr lang="en-US">
                <a:solidFill>
                  <a:srgbClr val="C45900"/>
                </a:solidFill>
              </a:rPr>
              <a:t>after the fall of St. Petersburg the countryman's wife looks for the her husband and soldiers direct her</a:t>
            </a:r>
          </a:p>
          <a:p>
            <a:pPr lvl="0">
              <a:spcBef>
                <a:spcPts val="0"/>
              </a:spcBef>
              <a:buClr>
                <a:schemeClr val="accent1"/>
              </a:buClr>
              <a:buSzPct val="100000"/>
              <a:buFont typeface="Arial"/>
              <a:buChar char="•"/>
            </a:pPr>
            <a:r>
              <a:rPr lang="en-US">
                <a:solidFill>
                  <a:srgbClr val="C45900"/>
                </a:solidFill>
              </a:rPr>
              <a:t>she looks over fallen soldiers hoping that is not her husband</a:t>
            </a:r>
          </a:p>
          <a:p>
            <a:pPr lvl="0">
              <a:spcBef>
                <a:spcPts val="0"/>
              </a:spcBef>
              <a:buClr>
                <a:schemeClr val="accent1"/>
              </a:buClr>
              <a:buSzPct val="100000"/>
              <a:buFont typeface="Arial"/>
              <a:buChar char="•"/>
            </a:pPr>
            <a:r>
              <a:rPr lang="en-US">
                <a:solidFill>
                  <a:srgbClr val="C45900"/>
                </a:solidFill>
              </a:rPr>
              <a:t>she eventually finds brad pitt and hugs him for leading in the revolution against the rich oppresors,</a:t>
            </a:r>
          </a:p>
          <a:p>
            <a:pPr lvl="0">
              <a:spcBef>
                <a:spcPts val="0"/>
              </a:spcBef>
              <a:buClr>
                <a:schemeClr val="accent1"/>
              </a:buClr>
              <a:buSzPct val="100000"/>
              <a:buFont typeface="Arial"/>
              <a:buChar char="•"/>
            </a:pPr>
            <a:r>
              <a:rPr lang="en-US">
                <a:solidFill>
                  <a:srgbClr val="C45900"/>
                </a:solidFill>
              </a:rPr>
              <a:t>he helps the doctor and feeds the surrouding soldiers and forgives brad pitt and now he can rest</a:t>
            </a:r>
          </a:p>
          <a:p>
            <a:pPr lvl="0" rtl="0">
              <a:spcBef>
                <a:spcPts val="0"/>
              </a:spcBef>
              <a:buClr>
                <a:srgbClr val="C45900"/>
              </a:buClr>
              <a:buSzPct val="100000"/>
              <a:buFont typeface="Arial"/>
              <a:buChar char="•"/>
            </a:pPr>
            <a:r>
              <a:t/>
            </a:r>
            <a:endParaRPr>
              <a:solidFill>
                <a:srgbClr val="C45900"/>
              </a:solidFill>
            </a:endParaRPr>
          </a:p>
          <a:p>
            <a:pPr indent="0" lvl="0" marL="0" rtl="0">
              <a:spcBef>
                <a:spcPts val="0"/>
              </a:spcBef>
              <a:buNone/>
            </a:pPr>
            <a:r>
              <a:t/>
            </a:r>
            <a:endParaRPr>
              <a:solidFill>
                <a:srgbClr val="C45900"/>
              </a:solidFill>
            </a:endParaRPr>
          </a:p>
        </p:txBody>
      </p:sp>
      <p:sp>
        <p:nvSpPr>
          <p:cNvPr id="280" name="Shape 280"/>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idx="1" type="body"/>
          </p:nvPr>
        </p:nvSpPr>
        <p:spPr>
          <a:xfrm>
            <a:off x="970983" y="3405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1 hr 27 min</a:t>
            </a:r>
          </a:p>
          <a:p>
            <a:pPr lvl="0">
              <a:spcBef>
                <a:spcPts val="0"/>
              </a:spcBef>
              <a:buClr>
                <a:schemeClr val="accent1"/>
              </a:buClr>
              <a:buSzPct val="100000"/>
              <a:buFont typeface="Arial"/>
              <a:buChar char="•"/>
            </a:pPr>
            <a:r>
              <a:rPr lang="en-US">
                <a:solidFill>
                  <a:srgbClr val="C45900"/>
                </a:solidFill>
              </a:rPr>
              <a:t>however the wife continues to look for her husband, she is directed to the palace</a:t>
            </a:r>
          </a:p>
          <a:p>
            <a:pPr lvl="0">
              <a:spcBef>
                <a:spcPts val="0"/>
              </a:spcBef>
              <a:buClr>
                <a:schemeClr val="accent1"/>
              </a:buClr>
              <a:buSzPct val="100000"/>
              <a:buFont typeface="Arial"/>
              <a:buChar char="•"/>
            </a:pPr>
            <a:r>
              <a:rPr lang="en-US">
                <a:solidFill>
                  <a:srgbClr val="C45900"/>
                </a:solidFill>
              </a:rPr>
              <a:t>she walks into the palace with her pot empty and finds her husband happily the soldiers smile</a:t>
            </a:r>
          </a:p>
          <a:p>
            <a:pPr lvl="0" rtl="0">
              <a:spcBef>
                <a:spcPts val="0"/>
              </a:spcBef>
              <a:buClr>
                <a:srgbClr val="C45900"/>
              </a:buClr>
              <a:buSzPct val="100000"/>
              <a:buFont typeface="Arial"/>
              <a:buChar char="•"/>
            </a:pPr>
            <a:r>
              <a:t/>
            </a:r>
            <a:endParaRPr>
              <a:solidFill>
                <a:srgbClr val="C45900"/>
              </a:solidFill>
            </a:endParaRPr>
          </a:p>
          <a:p>
            <a:pPr lvl="0" rtl="0">
              <a:spcBef>
                <a:spcPts val="0"/>
              </a:spcBef>
              <a:buClr>
                <a:srgbClr val="C45900"/>
              </a:buClr>
              <a:buSzPct val="100000"/>
              <a:buFont typeface="Arial"/>
              <a:buChar char="•"/>
            </a:pPr>
            <a:r>
              <a:t/>
            </a:r>
            <a:endParaRPr>
              <a:solidFill>
                <a:srgbClr val="C45900"/>
              </a:solidFill>
            </a:endParaRPr>
          </a:p>
          <a:p>
            <a:pPr indent="0" lvl="0" marL="0" rtl="0">
              <a:spcBef>
                <a:spcPts val="0"/>
              </a:spcBef>
              <a:buNone/>
            </a:pPr>
            <a:r>
              <a:t/>
            </a:r>
            <a:endParaRPr>
              <a:solidFill>
                <a:srgbClr val="C45900"/>
              </a:solidFill>
            </a:endParaRPr>
          </a:p>
        </p:txBody>
      </p:sp>
      <p:sp>
        <p:nvSpPr>
          <p:cNvPr id="286" name="Shape 286"/>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idx="1" type="body"/>
          </p:nvPr>
        </p:nvSpPr>
        <p:spPr>
          <a:xfrm>
            <a:off x="970983" y="340500"/>
            <a:ext cx="10360500" cy="5706900"/>
          </a:xfrm>
          <a:prstGeom prst="rect">
            <a:avLst/>
          </a:prstGeom>
          <a:noFill/>
          <a:ln>
            <a:noFill/>
          </a:ln>
        </p:spPr>
        <p:txBody>
          <a:bodyPr anchorCtr="0" anchor="ctr" bIns="60925" lIns="121875" rIns="121875" tIns="60925">
            <a:noAutofit/>
          </a:bodyPr>
          <a:lstStyle/>
          <a:p>
            <a:pPr indent="0" lvl="0" marL="0" algn="ctr">
              <a:spcBef>
                <a:spcPts val="0"/>
              </a:spcBef>
              <a:buNone/>
            </a:pPr>
            <a:r>
              <a:rPr lang="en-US"/>
              <a:t> </a:t>
            </a:r>
            <a:r>
              <a:rPr lang="en-US">
                <a:solidFill>
                  <a:srgbClr val="C45900"/>
                </a:solidFill>
              </a:rPr>
              <a:t> </a:t>
            </a:r>
            <a:r>
              <a:rPr lang="en-US" sz="3600">
                <a:solidFill>
                  <a:srgbClr val="C45900"/>
                </a:solidFill>
              </a:rPr>
              <a:t>literally the last 7 min were the most happiest endings of the movie</a:t>
            </a:r>
          </a:p>
          <a:p>
            <a:pPr indent="0" lvl="0" marL="0" rtl="0">
              <a:spcBef>
                <a:spcPts val="0"/>
              </a:spcBef>
              <a:buNone/>
            </a:pPr>
            <a:r>
              <a:t/>
            </a:r>
            <a:endParaRPr>
              <a:solidFill>
                <a:srgbClr val="C45900"/>
              </a:solidFill>
            </a:endParaRPr>
          </a:p>
          <a:p>
            <a:pPr indent="0" lvl="0" marL="0" rtl="0">
              <a:spcBef>
                <a:spcPts val="0"/>
              </a:spcBef>
              <a:buNone/>
            </a:pPr>
            <a:r>
              <a:t/>
            </a:r>
            <a:endParaRPr>
              <a:solidFill>
                <a:srgbClr val="C45900"/>
              </a:solidFill>
            </a:endParaRPr>
          </a:p>
        </p:txBody>
      </p:sp>
      <p:sp>
        <p:nvSpPr>
          <p:cNvPr id="292" name="Shape 292"/>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idx="1" type="body"/>
          </p:nvPr>
        </p:nvSpPr>
        <p:spPr>
          <a:xfrm>
            <a:off x="970983" y="340500"/>
            <a:ext cx="10360500" cy="5706900"/>
          </a:xfrm>
          <a:prstGeom prst="rect">
            <a:avLst/>
          </a:prstGeom>
          <a:noFill/>
          <a:ln>
            <a:noFill/>
          </a:ln>
        </p:spPr>
        <p:txBody>
          <a:bodyPr anchorCtr="0" anchor="t" bIns="60925" lIns="121875" rIns="121875" tIns="60925">
            <a:noAutofit/>
          </a:bodyPr>
          <a:lstStyle/>
          <a:p>
            <a:pPr indent="0" lvl="0" marL="0" rtl="0" algn="ctr">
              <a:spcBef>
                <a:spcPts val="0"/>
              </a:spcBef>
              <a:buNone/>
            </a:pPr>
            <a:r>
              <a:rPr lang="en-US"/>
              <a:t> </a:t>
            </a:r>
            <a:r>
              <a:rPr lang="en-US">
                <a:solidFill>
                  <a:srgbClr val="C45900"/>
                </a:solidFill>
              </a:rPr>
              <a:t> </a:t>
            </a:r>
            <a:r>
              <a:rPr lang="en-US" sz="3600">
                <a:solidFill>
                  <a:srgbClr val="C45900"/>
                </a:solidFill>
              </a:rPr>
              <a:t>and for that a game</a:t>
            </a:r>
          </a:p>
          <a:p>
            <a:pPr indent="0" lvl="0" marL="0" rtl="0" algn="ctr">
              <a:spcBef>
                <a:spcPts val="0"/>
              </a:spcBef>
              <a:buNone/>
            </a:pPr>
            <a:r>
              <a:t/>
            </a:r>
            <a:endParaRPr sz="3600">
              <a:solidFill>
                <a:srgbClr val="C45900"/>
              </a:solidFill>
            </a:endParaRPr>
          </a:p>
          <a:p>
            <a:pPr indent="0" lvl="0" marL="0" rtl="0">
              <a:spcBef>
                <a:spcPts val="0"/>
              </a:spcBef>
              <a:buNone/>
            </a:pPr>
            <a:r>
              <a:t/>
            </a:r>
            <a:endParaRPr>
              <a:solidFill>
                <a:srgbClr val="C45900"/>
              </a:solidFill>
            </a:endParaRPr>
          </a:p>
          <a:p>
            <a:pPr indent="0" lvl="0" marL="0" rtl="0">
              <a:spcBef>
                <a:spcPts val="0"/>
              </a:spcBef>
              <a:buNone/>
            </a:pPr>
            <a:r>
              <a:t/>
            </a:r>
            <a:endParaRPr>
              <a:solidFill>
                <a:srgbClr val="C45900"/>
              </a:solidFill>
            </a:endParaRPr>
          </a:p>
        </p:txBody>
      </p:sp>
      <p:sp>
        <p:nvSpPr>
          <p:cNvPr id="298" name="Shape 298"/>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pic>
        <p:nvPicPr>
          <p:cNvPr id="299" name="Shape 299">
            <a:hlinkClick r:id="rId3"/>
          </p:cNvPr>
          <p:cNvPicPr preferRelativeResize="0"/>
          <p:nvPr/>
        </p:nvPicPr>
        <p:blipFill>
          <a:blip r:embed="rId4">
            <a:alphaModFix/>
          </a:blip>
          <a:stretch>
            <a:fillRect/>
          </a:stretch>
        </p:blipFill>
        <p:spPr>
          <a:xfrm>
            <a:off x="3594650" y="2161575"/>
            <a:ext cx="4429125" cy="3763000"/>
          </a:xfrm>
          <a:prstGeom prst="rect">
            <a:avLst/>
          </a:prstGeom>
          <a:noFill/>
          <a:ln>
            <a:noFill/>
          </a:ln>
        </p:spPr>
      </p:pic>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1218883" y="274637"/>
            <a:ext cx="10360500" cy="1706562"/>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buClr>
                <a:srgbClr val="B53C16"/>
              </a:buClr>
              <a:buSzPct val="25000"/>
              <a:buFont typeface="Calibri"/>
              <a:buNone/>
            </a:pPr>
            <a:r>
              <a:rPr b="0" i="0" lang="en-US" sz="3600" u="none" cap="none" strike="noStrike">
                <a:solidFill>
                  <a:srgbClr val="B53C16"/>
                </a:solidFill>
                <a:latin typeface="Calibri"/>
                <a:ea typeface="Calibri"/>
                <a:cs typeface="Calibri"/>
                <a:sym typeface="Calibri"/>
              </a:rPr>
              <a:t> Beumers History (Revolutionary Cinema) pg 67-74</a:t>
            </a:r>
          </a:p>
        </p:txBody>
      </p:sp>
      <p:pic>
        <p:nvPicPr>
          <p:cNvPr descr="Clustered column chart showing the values of 3 series for 4 categories" id="305" name="Shape 305"/>
          <p:cNvPicPr preferRelativeResize="0"/>
          <p:nvPr/>
        </p:nvPicPr>
        <p:blipFill rotWithShape="1">
          <a:blip r:embed="rId3">
            <a:alphaModFix/>
          </a:blip>
          <a:srcRect b="0" l="0" r="0" t="0"/>
          <a:stretch/>
        </p:blipFill>
        <p:spPr>
          <a:xfrm>
            <a:off x="1195779" y="1828800"/>
            <a:ext cx="10360025" cy="4462463"/>
          </a:xfrm>
          <a:prstGeom prst="rect">
            <a:avLst/>
          </a:prstGeom>
          <a:noFill/>
          <a:ln>
            <a:noFill/>
          </a:ln>
        </p:spPr>
      </p:pic>
      <p:sp>
        <p:nvSpPr>
          <p:cNvPr id="306" name="Shape 306"/>
          <p:cNvSpPr txBox="1"/>
          <p:nvPr/>
        </p:nvSpPr>
        <p:spPr>
          <a:xfrm>
            <a:off x="1598612" y="1965959"/>
            <a:ext cx="3352799" cy="523219"/>
          </a:xfrm>
          <a:prstGeom prst="rect">
            <a:avLst/>
          </a:prstGeom>
          <a:noFill/>
          <a:ln>
            <a:noFill/>
          </a:ln>
        </p:spPr>
        <p:txBody>
          <a:bodyPr anchorCtr="0" anchor="t" bIns="45700" lIns="91425" rIns="91425" tIns="45700">
            <a:noAutofit/>
          </a:bodyPr>
          <a:lstStyle/>
          <a:p>
            <a:pPr indent="-457200" lvl="0" marL="457200" marR="0" rtl="0" algn="l">
              <a:spcBef>
                <a:spcPts val="0"/>
              </a:spcBef>
              <a:buClr>
                <a:srgbClr val="00B0F0"/>
              </a:buClr>
              <a:buSzPct val="100000"/>
              <a:buFont typeface="Arial"/>
              <a:buChar char="•"/>
            </a:pPr>
            <a:r>
              <a:rPr b="0" i="0" lang="en-US" sz="2800" u="none" cap="none" strike="noStrike">
                <a:solidFill>
                  <a:srgbClr val="00B0F0"/>
                </a:solidFill>
                <a:latin typeface="Calibri"/>
                <a:ea typeface="Calibri"/>
                <a:cs typeface="Calibri"/>
                <a:sym typeface="Calibri"/>
              </a:rPr>
              <a:t>EVERY</a:t>
            </a:r>
            <a:r>
              <a:rPr b="0" i="0" lang="en-US" sz="2800" u="none" cap="none" strike="noStrike">
                <a:solidFill>
                  <a:srgbClr val="00B0F0"/>
                </a:solidFill>
                <a:latin typeface="Calibri"/>
                <a:ea typeface="Calibri"/>
                <a:cs typeface="Calibri"/>
                <a:sym typeface="Calibri"/>
              </a:rPr>
              <a:t> 5 MIN</a:t>
            </a: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6" lvl="0" marL="304746" marR="0" rtl="0" algn="l">
              <a:lnSpc>
                <a:spcPct val="90000"/>
              </a:lnSpc>
              <a:spcBef>
                <a:spcPts val="0"/>
              </a:spcBef>
              <a:spcAft>
                <a:spcPts val="0"/>
              </a:spcAft>
              <a:buClr>
                <a:schemeClr val="accent1"/>
              </a:buClr>
              <a:buSzPct val="100000"/>
              <a:buFont typeface="Arial"/>
              <a:buChar char="•"/>
            </a:pPr>
            <a:r>
              <a:rPr b="0" i="0" lang="en-US" sz="2800" u="none" cap="none" strike="noStrike">
                <a:solidFill>
                  <a:srgbClr val="C45900"/>
                </a:solidFill>
                <a:latin typeface="Calibri"/>
                <a:ea typeface="Calibri"/>
                <a:cs typeface="Calibri"/>
                <a:sym typeface="Calibri"/>
              </a:rPr>
              <a:t>Pg 67,</a:t>
            </a:r>
            <a:r>
              <a:rPr lang="en-US"/>
              <a:t> </a:t>
            </a:r>
            <a:r>
              <a:rPr b="0" i="0" lang="en-US" sz="2800" u="none" cap="none" strike="noStrike">
                <a:solidFill>
                  <a:srgbClr val="C45900"/>
                </a:solidFill>
                <a:latin typeface="Calibri"/>
                <a:ea typeface="Calibri"/>
                <a:cs typeface="Calibri"/>
                <a:sym typeface="Calibri"/>
              </a:rPr>
              <a:t>68</a:t>
            </a:r>
          </a:p>
          <a:p>
            <a:pPr indent="-304746" lvl="0" marL="304746" marR="0" rtl="0" algn="l">
              <a:lnSpc>
                <a:spcPct val="90000"/>
              </a:lnSpc>
              <a:spcBef>
                <a:spcPts val="1600"/>
              </a:spcBef>
              <a:buClr>
                <a:schemeClr val="accent1"/>
              </a:buClr>
              <a:buSzPct val="100000"/>
              <a:buFont typeface="Arial"/>
              <a:buChar char="•"/>
            </a:pPr>
            <a:r>
              <a:rPr b="0" i="0" lang="en-US" sz="2800" u="none" cap="none" strike="noStrike">
                <a:solidFill>
                  <a:srgbClr val="C45900"/>
                </a:solidFill>
                <a:latin typeface="Calibri"/>
                <a:ea typeface="Calibri"/>
                <a:cs typeface="Calibri"/>
                <a:sym typeface="Calibri"/>
              </a:rPr>
              <a:t>Alexander Dovzhenko came to cinema in 1926 from being a science teacher, secret service diplomat and painter</a:t>
            </a:r>
          </a:p>
          <a:p>
            <a:pPr indent="-304746" lvl="0" marL="304746" marR="0" rtl="0" algn="l">
              <a:lnSpc>
                <a:spcPct val="90000"/>
              </a:lnSpc>
              <a:spcBef>
                <a:spcPts val="1600"/>
              </a:spcBef>
              <a:buClr>
                <a:schemeClr val="accent1"/>
              </a:buClr>
              <a:buSzPct val="100000"/>
              <a:buFont typeface="Arial"/>
              <a:buChar char="•"/>
            </a:pPr>
            <a:r>
              <a:rPr b="0" i="0" lang="en-US" sz="2800" u="none" cap="none" strike="noStrike">
                <a:solidFill>
                  <a:srgbClr val="C45900"/>
                </a:solidFill>
                <a:latin typeface="Calibri"/>
                <a:ea typeface="Calibri"/>
                <a:cs typeface="Calibri"/>
                <a:sym typeface="Calibri"/>
              </a:rPr>
              <a:t>he made a film Zvenigora(1927) about an old man raising his two sons, onea bougeosie nationalist, the other a Soviet. He tells them stories about how they fought the Poles</a:t>
            </a:r>
          </a:p>
          <a:p>
            <a:pPr indent="-304746" lvl="0" marL="304746" marR="0" rtl="0" algn="l">
              <a:lnSpc>
                <a:spcPct val="90000"/>
              </a:lnSpc>
              <a:spcBef>
                <a:spcPts val="1600"/>
              </a:spcBef>
              <a:buClr>
                <a:schemeClr val="accent1"/>
              </a:buClr>
              <a:buSzPct val="100000"/>
              <a:buFont typeface="Arial"/>
              <a:buChar char="•"/>
            </a:pPr>
            <a:r>
              <a:rPr b="0" i="0" lang="en-US" sz="2800" u="none" cap="none" strike="noStrike">
                <a:solidFill>
                  <a:srgbClr val="C45900"/>
                </a:solidFill>
                <a:latin typeface="Calibri"/>
                <a:ea typeface="Calibri"/>
                <a:cs typeface="Calibri"/>
                <a:sym typeface="Calibri"/>
              </a:rPr>
              <a:t>doing this he created a poetic cinema style </a:t>
            </a:r>
          </a:p>
          <a:p>
            <a:pPr indent="-304746" lvl="0" marL="304746" marR="0" rtl="0" algn="l">
              <a:lnSpc>
                <a:spcPct val="90000"/>
              </a:lnSpc>
              <a:spcBef>
                <a:spcPts val="1600"/>
              </a:spcBef>
              <a:buClr>
                <a:srgbClr val="C45900"/>
              </a:buClr>
              <a:buSzPct val="100000"/>
              <a:buFont typeface="Arial"/>
              <a:buChar char="•"/>
            </a:pPr>
            <a:r>
              <a:t/>
            </a:r>
            <a:endParaRPr>
              <a:solidFill>
                <a:srgbClr val="C45900"/>
              </a:solidFill>
            </a:endParaRP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idx="1" type="body"/>
          </p:nvPr>
        </p:nvSpPr>
        <p:spPr>
          <a:xfrm>
            <a:off x="1218883" y="457200"/>
            <a:ext cx="10360500" cy="5706900"/>
          </a:xfrm>
          <a:prstGeom prst="rect">
            <a:avLst/>
          </a:prstGeom>
          <a:noFill/>
          <a:ln>
            <a:noFill/>
          </a:ln>
        </p:spPr>
        <p:txBody>
          <a:bodyPr anchorCtr="0" anchor="t" bIns="60925" lIns="121875" rIns="121875" tIns="60925">
            <a:noAutofit/>
          </a:bodyPr>
          <a:lstStyle/>
          <a:p>
            <a:pPr indent="-304746" lvl="0" marL="304746" marR="0" rtl="0" algn="l">
              <a:lnSpc>
                <a:spcPct val="90000"/>
              </a:lnSpc>
              <a:spcBef>
                <a:spcPts val="1600"/>
              </a:spcBef>
              <a:buClr>
                <a:schemeClr val="accent1"/>
              </a:buClr>
              <a:buSzPct val="100000"/>
              <a:buFont typeface="Arial"/>
              <a:buChar char="•"/>
            </a:pPr>
            <a:r>
              <a:rPr lang="en-US">
                <a:solidFill>
                  <a:srgbClr val="C45900"/>
                </a:solidFill>
              </a:rPr>
              <a:t>pg 69</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Earth (1930) about two familes and generations fighting among one another over whether technology is good or not. in the end they say its good</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by 1928 they didn't need foreign movies, proletariat organization said it has to be a language ppl understand, the tickets were too high, so the rich people watched it</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people got pissed because too much money was put into filmaking which used terrible equipment</a:t>
            </a:r>
          </a:p>
          <a:p>
            <a:pPr indent="-304746" lvl="0" marL="304746" marR="0" rtl="0" algn="l">
              <a:lnSpc>
                <a:spcPct val="90000"/>
              </a:lnSpc>
              <a:spcBef>
                <a:spcPts val="1600"/>
              </a:spcBef>
              <a:buClr>
                <a:srgbClr val="C45900"/>
              </a:buClr>
              <a:buSzPct val="100000"/>
              <a:buFont typeface="Arial"/>
              <a:buChar char="•"/>
            </a:pPr>
            <a:r>
              <a:t/>
            </a:r>
            <a:endParaRPr>
              <a:solidFill>
                <a:srgbClr val="C45900"/>
              </a:solidFill>
            </a:endParaRPr>
          </a:p>
          <a:p>
            <a:pPr indent="-304746" lvl="0" marL="304746" marR="0" rtl="0" algn="l">
              <a:lnSpc>
                <a:spcPct val="90000"/>
              </a:lnSpc>
              <a:spcBef>
                <a:spcPts val="1600"/>
              </a:spcBef>
              <a:buClr>
                <a:srgbClr val="C45900"/>
              </a:buClr>
              <a:buSzPct val="100000"/>
              <a:buFont typeface="Arial"/>
              <a:buChar char="•"/>
            </a:pPr>
            <a:r>
              <a:t/>
            </a:r>
            <a:endParaRPr>
              <a:solidFill>
                <a:srgbClr val="C45900"/>
              </a:solidFill>
            </a:endParaRP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idx="1" type="body"/>
          </p:nvPr>
        </p:nvSpPr>
        <p:spPr>
          <a:xfrm>
            <a:off x="1218883" y="457200"/>
            <a:ext cx="10360500" cy="5706900"/>
          </a:xfrm>
          <a:prstGeom prst="rect">
            <a:avLst/>
          </a:prstGeom>
          <a:noFill/>
          <a:ln>
            <a:noFill/>
          </a:ln>
        </p:spPr>
        <p:txBody>
          <a:bodyPr anchorCtr="0" anchor="t" bIns="60925" lIns="121875" rIns="121875" tIns="60925">
            <a:noAutofit/>
          </a:bodyPr>
          <a:lstStyle/>
          <a:p>
            <a:pPr indent="-304746" lvl="0" marL="304746" marR="0" rtl="0" algn="l">
              <a:lnSpc>
                <a:spcPct val="90000"/>
              </a:lnSpc>
              <a:spcBef>
                <a:spcPts val="1600"/>
              </a:spcBef>
              <a:buClr>
                <a:schemeClr val="accent1"/>
              </a:buClr>
              <a:buSzPct val="100000"/>
              <a:buFont typeface="Arial"/>
              <a:buChar char="•"/>
            </a:pPr>
            <a:r>
              <a:rPr lang="en-US">
                <a:solidFill>
                  <a:srgbClr val="C45900"/>
                </a:solidFill>
              </a:rPr>
              <a:t>pg 70</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in 1929 they basically said they want better movies</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Assoc. of Revo. Workers of Cinematograaphy (ARRK)</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were your average workers. a lot of them got arrested</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in 1927 filmakers were being corrupt and bringing in foreign movies, Sovkino got shut down in 1930 and replaced by Soykuzino, who made movies more for the proletariat</a:t>
            </a:r>
          </a:p>
          <a:p>
            <a:pPr indent="-304746" lvl="0" marL="304746" marR="0" rtl="0" algn="l">
              <a:lnSpc>
                <a:spcPct val="90000"/>
              </a:lnSpc>
              <a:spcBef>
                <a:spcPts val="1600"/>
              </a:spcBef>
              <a:buClr>
                <a:srgbClr val="C45900"/>
              </a:buClr>
              <a:buSzPct val="100000"/>
              <a:buFont typeface="Arial"/>
              <a:buChar char="•"/>
            </a:pPr>
            <a:r>
              <a:t/>
            </a:r>
            <a:endParaRPr>
              <a:solidFill>
                <a:srgbClr val="C45900"/>
              </a:solidFill>
            </a:endParaRPr>
          </a:p>
          <a:p>
            <a:pPr indent="-304746" lvl="0" marL="304746" marR="0" rtl="0" algn="l">
              <a:lnSpc>
                <a:spcPct val="90000"/>
              </a:lnSpc>
              <a:spcBef>
                <a:spcPts val="1600"/>
              </a:spcBef>
              <a:buClr>
                <a:srgbClr val="C45900"/>
              </a:buClr>
              <a:buSzPct val="100000"/>
              <a:buFont typeface="Arial"/>
              <a:buChar char="•"/>
            </a:pPr>
            <a:r>
              <a:t/>
            </a:r>
            <a:endParaRPr>
              <a:solidFill>
                <a:srgbClr val="C45900"/>
              </a:solidFill>
            </a:endParaRPr>
          </a:p>
          <a:p>
            <a:pPr indent="-304746" lvl="0" marL="304746" marR="0" rtl="0" algn="l">
              <a:lnSpc>
                <a:spcPct val="90000"/>
              </a:lnSpc>
              <a:spcBef>
                <a:spcPts val="1600"/>
              </a:spcBef>
              <a:buClr>
                <a:srgbClr val="C45900"/>
              </a:buClr>
              <a:buSzPct val="100000"/>
              <a:buFont typeface="Arial"/>
              <a:buChar char="•"/>
            </a:pPr>
            <a:r>
              <a:t/>
            </a:r>
            <a:endParaRPr>
              <a:solidFill>
                <a:srgbClr val="C45900"/>
              </a:solidFill>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idx="1" type="body"/>
          </p:nvPr>
        </p:nvSpPr>
        <p:spPr>
          <a:xfrm>
            <a:off x="1218883" y="457200"/>
            <a:ext cx="10360500" cy="5706900"/>
          </a:xfrm>
          <a:prstGeom prst="rect">
            <a:avLst/>
          </a:prstGeom>
          <a:noFill/>
          <a:ln>
            <a:noFill/>
          </a:ln>
        </p:spPr>
        <p:txBody>
          <a:bodyPr anchorCtr="0" anchor="t" bIns="60925" lIns="121875" rIns="121875" tIns="60925">
            <a:noAutofit/>
          </a:bodyPr>
          <a:lstStyle/>
          <a:p>
            <a:pPr indent="-304746" lvl="0" marL="304746" marR="0" rtl="0" algn="l">
              <a:lnSpc>
                <a:spcPct val="90000"/>
              </a:lnSpc>
              <a:spcBef>
                <a:spcPts val="1600"/>
              </a:spcBef>
              <a:buClr>
                <a:schemeClr val="accent1"/>
              </a:buClr>
              <a:buSzPct val="100000"/>
              <a:buFont typeface="Arial"/>
              <a:buChar char="•"/>
            </a:pPr>
            <a:r>
              <a:rPr lang="en-US">
                <a:solidFill>
                  <a:srgbClr val="C45900"/>
                </a:solidFill>
              </a:rPr>
              <a:t>pg 71 72</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Cultural Revolution basically about making movies about smart thinking and money making, and simple plots for the proletariat</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Pudovkin made Storm over Asia(1928), basically a guy named Bair joins the partisans and together they wipe the occupying English from the map</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New Babylon took place after France vs Prussia during french rebellion. a girl joins the rebellion against the capitalists, but begs Jean not to join the army, once he finds that the commune is to be killed he has visions of Louise dying</a:t>
            </a:r>
          </a:p>
          <a:p>
            <a:pPr indent="0" lvl="0" marL="0" marR="0" rtl="0" algn="l">
              <a:lnSpc>
                <a:spcPct val="90000"/>
              </a:lnSpc>
              <a:spcBef>
                <a:spcPts val="1600"/>
              </a:spcBef>
              <a:buNone/>
            </a:pPr>
            <a:r>
              <a:t/>
            </a:r>
            <a:endParaRPr>
              <a:solidFill>
                <a:srgbClr val="C45900"/>
              </a:solidFill>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90000"/>
              </a:lnSpc>
              <a:spcBef>
                <a:spcPts val="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pg 82-83</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the treaty didn't last long because of conflict of interest in lands, trade routes ...</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june 24, 1812 napolean sent his army to invade Russia, tsar pleaded but he didn't hear</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Russians follow a Scythian strategy where they lead the enemy into bad parts of the country knowing they will freeze n go hungry</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Russian army sucked, generals were corrupt and incompetent, soliders trained so bad, committed suicide to escape</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the army kept retreating so Napoleon got land but the russians kept regrouping</a:t>
            </a: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rgbClr val="E98915"/>
              </a:solidFill>
              <a:latin typeface="Calibri"/>
              <a:ea typeface="Calibri"/>
              <a:cs typeface="Calibri"/>
              <a:sym typeface="Calibri"/>
            </a:endParaRP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rgbClr val="E98915"/>
              </a:solidFill>
              <a:latin typeface="Calibri"/>
              <a:ea typeface="Calibri"/>
              <a:cs typeface="Calibri"/>
              <a:sym typeface="Calibri"/>
            </a:endParaRP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chemeClr val="lt1"/>
              </a:solidFill>
              <a:latin typeface="Calibri"/>
              <a:ea typeface="Calibri"/>
              <a:cs typeface="Calibri"/>
              <a:sym typeface="Calibri"/>
            </a:endParaRPr>
          </a:p>
          <a:p>
            <a:pPr indent="-304747" lvl="0" marL="304747" marR="0" rtl="0" algn="l">
              <a:lnSpc>
                <a:spcPct val="90000"/>
              </a:lnSpc>
              <a:spcBef>
                <a:spcPts val="1600"/>
              </a:spcBef>
              <a:buClr>
                <a:schemeClr val="accent1"/>
              </a:buClr>
              <a:buSzPct val="100000"/>
              <a:buFont typeface="Arial"/>
              <a:buNone/>
            </a:pPr>
            <a:r>
              <a:t/>
            </a:r>
            <a:endParaRPr b="0" i="0" sz="2800" u="none" cap="none" strike="noStrike">
              <a:solidFill>
                <a:srgbClr val="C45900"/>
              </a:solidFill>
              <a:latin typeface="Calibri"/>
              <a:ea typeface="Calibri"/>
              <a:cs typeface="Calibri"/>
              <a:sym typeface="Calibri"/>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idx="1" type="body"/>
          </p:nvPr>
        </p:nvSpPr>
        <p:spPr>
          <a:xfrm>
            <a:off x="1218883" y="457200"/>
            <a:ext cx="10360500" cy="5706900"/>
          </a:xfrm>
          <a:prstGeom prst="rect">
            <a:avLst/>
          </a:prstGeom>
          <a:noFill/>
          <a:ln>
            <a:noFill/>
          </a:ln>
        </p:spPr>
        <p:txBody>
          <a:bodyPr anchorCtr="0" anchor="t" bIns="60925" lIns="121875" rIns="121875" tIns="60925">
            <a:noAutofit/>
          </a:bodyPr>
          <a:lstStyle/>
          <a:p>
            <a:pPr indent="-304746" lvl="0" marL="304746" marR="0" rtl="0" algn="l">
              <a:lnSpc>
                <a:spcPct val="90000"/>
              </a:lnSpc>
              <a:spcBef>
                <a:spcPts val="1600"/>
              </a:spcBef>
              <a:buClr>
                <a:schemeClr val="accent1"/>
              </a:buClr>
              <a:buSzPct val="100000"/>
              <a:buFont typeface="Arial"/>
              <a:buChar char="•"/>
            </a:pPr>
            <a:r>
              <a:rPr lang="en-US">
                <a:solidFill>
                  <a:srgbClr val="C45900"/>
                </a:solidFill>
              </a:rPr>
              <a:t>pg 73 74</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New Babylon plays w/ situational absurdities like all FEKS films</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Eisenstein the Old and the new was controversial because its politics was from cooperation to collectivzation</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documentaries also made such as Turkshib (1929) and Salt of Sventia (1930) about isolated ppl...</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Boris Shumiaskty got all the praisein the 1930's</a:t>
            </a:r>
          </a:p>
          <a:p>
            <a:pPr indent="0" lvl="0" marL="0" marR="0" rtl="0" algn="l">
              <a:lnSpc>
                <a:spcPct val="90000"/>
              </a:lnSpc>
              <a:spcBef>
                <a:spcPts val="1600"/>
              </a:spcBef>
              <a:buNone/>
            </a:pPr>
            <a:r>
              <a:t/>
            </a:r>
            <a:endParaRPr>
              <a:solidFill>
                <a:srgbClr val="C45900"/>
              </a:solidFill>
            </a:endParaRPr>
          </a:p>
          <a:p>
            <a:pPr indent="0" lvl="0" marL="0" marR="0" rtl="0" algn="l">
              <a:lnSpc>
                <a:spcPct val="90000"/>
              </a:lnSpc>
              <a:spcBef>
                <a:spcPts val="1600"/>
              </a:spcBef>
              <a:buNone/>
            </a:pPr>
            <a:r>
              <a:t/>
            </a:r>
            <a:endParaRPr>
              <a:solidFill>
                <a:srgbClr val="C45900"/>
              </a:solidFill>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90000"/>
              </a:lnSpc>
              <a:spcBef>
                <a:spcPts val="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pg 84-85</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six weeks later the French army was tired of marching and had to get supplies from Poland, but Napoleon kept going</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Tsar Alexander set up Kutuzov as head general, who wanted to give up some impt cities, but all the Russians wanted to fight so they did</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Sept 7 battle of Borodino, Russians eventually  but got great morale</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they told Kutuzov to fight again, but Kutuznov said they got the best chance fighting in Moscow, he knew it was the last stand and was scared</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When Napoleon got to Moscow, he was told the city was empty and only found serfs, it hurt his pride </a:t>
            </a: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rgbClr val="E98915"/>
              </a:solidFill>
              <a:latin typeface="Calibri"/>
              <a:ea typeface="Calibri"/>
              <a:cs typeface="Calibri"/>
              <a:sym typeface="Calibri"/>
            </a:endParaRP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rgbClr val="E98915"/>
              </a:solidFill>
              <a:latin typeface="Calibri"/>
              <a:ea typeface="Calibri"/>
              <a:cs typeface="Calibri"/>
              <a:sym typeface="Calibri"/>
            </a:endParaRP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chemeClr val="lt1"/>
              </a:solidFill>
              <a:latin typeface="Calibri"/>
              <a:ea typeface="Calibri"/>
              <a:cs typeface="Calibri"/>
              <a:sym typeface="Calibri"/>
            </a:endParaRPr>
          </a:p>
          <a:p>
            <a:pPr indent="-304747" lvl="0" marL="304747" marR="0" rtl="0" algn="l">
              <a:lnSpc>
                <a:spcPct val="90000"/>
              </a:lnSpc>
              <a:spcBef>
                <a:spcPts val="1600"/>
              </a:spcBef>
              <a:buClr>
                <a:schemeClr val="accent1"/>
              </a:buClr>
              <a:buSzPct val="100000"/>
              <a:buFont typeface="Arial"/>
              <a:buNone/>
            </a:pPr>
            <a:r>
              <a:t/>
            </a:r>
            <a:endParaRPr b="0" i="0" sz="2800" u="none" cap="none" strike="noStrike">
              <a:solidFill>
                <a:srgbClr val="C45900"/>
              </a:solidFill>
              <a:latin typeface="Calibri"/>
              <a:ea typeface="Calibri"/>
              <a:cs typeface="Calibri"/>
              <a:sym typeface="Calibri"/>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70000"/>
              </a:lnSpc>
              <a:spcBef>
                <a:spcPts val="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pg 86-87</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In the evening the finally went into Moscow and the Kremlin, and went to sleep in a palace, he wrote to his wife that it was beautiful..</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sept 15nA fire broke out in one of the suburbs by careless French soldiers, but it was spreading everywhere</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in the morning, Napoleon had to get out and setup headquaters in a country mansion, everything was gone execpt the Kremlinthe food storage</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They claim tht the Russians planned the fire, and had the arsonists killed, but Napoleon was disheartened because he saw the russians were leaving him nothing to conquer</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scientists say it was an accident since the city was empty, its just who can blame the other to their advantage</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After Moscow was destroyed Alexander said 'war!!'</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Napolean found tht he cldn't stay, winter was kicking in and his foreign soliders were interested in looting than maintaining French control</a:t>
            </a:r>
          </a:p>
          <a:p>
            <a:pPr indent="-304747" lvl="0" marL="304747" marR="0" rtl="0" algn="l">
              <a:lnSpc>
                <a:spcPct val="70000"/>
              </a:lnSpc>
              <a:spcBef>
                <a:spcPts val="1600"/>
              </a:spcBef>
              <a:spcAft>
                <a:spcPts val="0"/>
              </a:spcAft>
              <a:buClr>
                <a:schemeClr val="accent1"/>
              </a:buClr>
              <a:buSzPct val="99166"/>
              <a:buFont typeface="Arial"/>
              <a:buNone/>
            </a:pPr>
            <a:r>
              <a:t/>
            </a:r>
            <a:endParaRPr b="0" i="0" sz="2380" u="none" cap="none" strike="noStrike">
              <a:solidFill>
                <a:srgbClr val="E98915"/>
              </a:solidFill>
              <a:latin typeface="Calibri"/>
              <a:ea typeface="Calibri"/>
              <a:cs typeface="Calibri"/>
              <a:sym typeface="Calibri"/>
            </a:endParaRPr>
          </a:p>
          <a:p>
            <a:pPr indent="-304747" lvl="0" marL="304747" marR="0" rtl="0" algn="l">
              <a:lnSpc>
                <a:spcPct val="70000"/>
              </a:lnSpc>
              <a:spcBef>
                <a:spcPts val="1600"/>
              </a:spcBef>
              <a:spcAft>
                <a:spcPts val="0"/>
              </a:spcAft>
              <a:buClr>
                <a:schemeClr val="accent1"/>
              </a:buClr>
              <a:buSzPct val="99166"/>
              <a:buFont typeface="Arial"/>
              <a:buNone/>
            </a:pPr>
            <a:r>
              <a:t/>
            </a:r>
            <a:endParaRPr b="0" i="0" sz="2380" u="none" cap="none" strike="noStrike">
              <a:solidFill>
                <a:srgbClr val="E98915"/>
              </a:solidFill>
              <a:latin typeface="Calibri"/>
              <a:ea typeface="Calibri"/>
              <a:cs typeface="Calibri"/>
              <a:sym typeface="Calibri"/>
            </a:endParaRPr>
          </a:p>
          <a:p>
            <a:pPr indent="-304747" lvl="0" marL="304747" marR="0" rtl="0" algn="l">
              <a:lnSpc>
                <a:spcPct val="70000"/>
              </a:lnSpc>
              <a:spcBef>
                <a:spcPts val="1600"/>
              </a:spcBef>
              <a:spcAft>
                <a:spcPts val="0"/>
              </a:spcAft>
              <a:buClr>
                <a:schemeClr val="accent1"/>
              </a:buClr>
              <a:buSzPct val="99166"/>
              <a:buFont typeface="Arial"/>
              <a:buNone/>
            </a:pPr>
            <a:r>
              <a:t/>
            </a:r>
            <a:endParaRPr b="0" i="0" sz="2380" u="none" cap="none" strike="noStrike">
              <a:solidFill>
                <a:schemeClr val="lt1"/>
              </a:solidFill>
              <a:latin typeface="Calibri"/>
              <a:ea typeface="Calibri"/>
              <a:cs typeface="Calibri"/>
              <a:sym typeface="Calibri"/>
            </a:endParaRPr>
          </a:p>
          <a:p>
            <a:pPr indent="-304747" lvl="0" marL="304747" marR="0" rtl="0" algn="l">
              <a:lnSpc>
                <a:spcPct val="70000"/>
              </a:lnSpc>
              <a:spcBef>
                <a:spcPts val="1600"/>
              </a:spcBef>
              <a:buClr>
                <a:schemeClr val="accent1"/>
              </a:buClr>
              <a:buSzPct val="99166"/>
              <a:buFont typeface="Arial"/>
              <a:buNone/>
            </a:pPr>
            <a:r>
              <a:t/>
            </a:r>
            <a:endParaRPr b="0" i="0" sz="2380" u="none" cap="none" strike="noStrike">
              <a:solidFill>
                <a:srgbClr val="C45900"/>
              </a:solidFill>
              <a:latin typeface="Calibri"/>
              <a:ea typeface="Calibri"/>
              <a:cs typeface="Calibri"/>
              <a:sym typeface="Calibri"/>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70000"/>
              </a:lnSpc>
              <a:spcBef>
                <a:spcPts val="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pg 88-89</a:t>
            </a:r>
          </a:p>
          <a:p>
            <a:pPr indent="-304747" lvl="0" marL="304747" marR="0" rtl="0" algn="l">
              <a:lnSpc>
                <a:spcPct val="7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Napoleon didn't know wht to do, he called fr peace, tried to go to st. petersburg but failed. they fought the Russians and suffered heavy casualites</a:t>
            </a:r>
          </a:p>
          <a:p>
            <a:pPr indent="-304747" lvl="0" marL="304747" marR="0" rtl="0" algn="l">
              <a:lnSpc>
                <a:spcPct val="7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so Napoleon burnt down the Kremlin, but there were mines everywhere so it didnt really matter</a:t>
            </a:r>
          </a:p>
          <a:p>
            <a:pPr indent="-304747" lvl="0" marL="304747" marR="0" rtl="0" algn="l">
              <a:lnSpc>
                <a:spcPct val="7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as they retreated the army fell apart, 30,000 survivied, Alexander became the most important monarch in Europe</a:t>
            </a:r>
          </a:p>
          <a:p>
            <a:pPr indent="-304747" lvl="0" marL="304747" marR="0" rtl="0" algn="l">
              <a:lnSpc>
                <a:spcPct val="7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the tsar alexander plans for reform didn't go to well, he lifted bans on foreign affairs ... and made a committee to setup a gov't based of law, but they didn't do nothing</a:t>
            </a:r>
          </a:p>
          <a:p>
            <a:pPr indent="-304747" lvl="0" marL="304747" marR="0" rtl="0" algn="l">
              <a:lnSpc>
                <a:spcPct val="7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so he appointed Michael Spearnsky, smart hardworking son of a villiage priest, he made a constitution that did major reform while keeping the traditions, basically gov't divided into 3 branches ... gradual abolition of serfdom and legislature tht cld veto ruler decree </a:t>
            </a:r>
          </a:p>
          <a:p>
            <a:pPr indent="-304747" lvl="0" marL="304747" marR="0" rtl="0" algn="l">
              <a:lnSpc>
                <a:spcPct val="70000"/>
              </a:lnSpc>
              <a:spcBef>
                <a:spcPts val="1600"/>
              </a:spcBef>
              <a:spcAft>
                <a:spcPts val="0"/>
              </a:spcAft>
              <a:buClr>
                <a:schemeClr val="accent1"/>
              </a:buClr>
              <a:buSzPct val="99615"/>
              <a:buFont typeface="Arial"/>
              <a:buNone/>
            </a:pPr>
            <a:r>
              <a:t/>
            </a:r>
            <a:endParaRPr b="0" i="0" sz="2590" u="none" cap="none" strike="noStrike">
              <a:solidFill>
                <a:srgbClr val="E98915"/>
              </a:solidFill>
              <a:latin typeface="Calibri"/>
              <a:ea typeface="Calibri"/>
              <a:cs typeface="Calibri"/>
              <a:sym typeface="Calibri"/>
            </a:endParaRPr>
          </a:p>
          <a:p>
            <a:pPr indent="-304747" lvl="0" marL="304747" marR="0" rtl="0" algn="l">
              <a:lnSpc>
                <a:spcPct val="70000"/>
              </a:lnSpc>
              <a:spcBef>
                <a:spcPts val="1600"/>
              </a:spcBef>
              <a:spcAft>
                <a:spcPts val="0"/>
              </a:spcAft>
              <a:buClr>
                <a:schemeClr val="accent1"/>
              </a:buClr>
              <a:buSzPct val="99615"/>
              <a:buFont typeface="Arial"/>
              <a:buNone/>
            </a:pPr>
            <a:r>
              <a:t/>
            </a:r>
            <a:endParaRPr b="0" i="0" sz="2590" u="none" cap="none" strike="noStrike">
              <a:solidFill>
                <a:srgbClr val="E98915"/>
              </a:solidFill>
              <a:latin typeface="Calibri"/>
              <a:ea typeface="Calibri"/>
              <a:cs typeface="Calibri"/>
              <a:sym typeface="Calibri"/>
            </a:endParaRPr>
          </a:p>
          <a:p>
            <a:pPr indent="-304747" lvl="0" marL="304747" marR="0" rtl="0" algn="l">
              <a:lnSpc>
                <a:spcPct val="70000"/>
              </a:lnSpc>
              <a:spcBef>
                <a:spcPts val="1600"/>
              </a:spcBef>
              <a:spcAft>
                <a:spcPts val="0"/>
              </a:spcAft>
              <a:buClr>
                <a:schemeClr val="accent1"/>
              </a:buClr>
              <a:buSzPct val="99615"/>
              <a:buFont typeface="Arial"/>
              <a:buNone/>
            </a:pPr>
            <a:r>
              <a:t/>
            </a:r>
            <a:endParaRPr b="0" i="0" sz="2590" u="none" cap="none" strike="noStrike">
              <a:solidFill>
                <a:schemeClr val="lt1"/>
              </a:solidFill>
              <a:latin typeface="Calibri"/>
              <a:ea typeface="Calibri"/>
              <a:cs typeface="Calibri"/>
              <a:sym typeface="Calibri"/>
            </a:endParaRPr>
          </a:p>
          <a:p>
            <a:pPr indent="-304747" lvl="0" marL="304747" marR="0" rtl="0" algn="l">
              <a:lnSpc>
                <a:spcPct val="70000"/>
              </a:lnSpc>
              <a:spcBef>
                <a:spcPts val="1600"/>
              </a:spcBef>
              <a:buClr>
                <a:schemeClr val="accent1"/>
              </a:buClr>
              <a:buSzPct val="99615"/>
              <a:buFont typeface="Arial"/>
              <a:buNone/>
            </a:pPr>
            <a:r>
              <a:t/>
            </a:r>
            <a:endParaRPr b="0" i="0" sz="2590" u="none" cap="none" strike="noStrike">
              <a:solidFill>
                <a:srgbClr val="C45900"/>
              </a:solidFill>
              <a:latin typeface="Calibri"/>
              <a:ea typeface="Calibri"/>
              <a:cs typeface="Calibri"/>
              <a:sym typeface="Calibri"/>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70000"/>
              </a:lnSpc>
              <a:spcBef>
                <a:spcPts val="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pg 90-92</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tsar liked it but never implemented however what he took was reorganization of exec. departments got state council going which drafted laws and advising the ruler</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however the rich nobles hated Spearanks and the tsar exiled him, he got a friend who wrote a constitution w/ no mention of abolition but it didnt work out</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the tsar made military colonies after he went to gen a.a. arakcheev house his village had paved streets and peseants who received loans w/ out interest, however in peace maintenace wld cst money</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the plan was to turn the peasent into low-key soldiers and have 1/4 -1/3 of Russian males move there so they can call on them in wartime</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in the beginning it worked out, but then officials got corrupted, ppl thought farmer-soldiers are a bad idea, intellectuals saw it wont end serfdom</a:t>
            </a:r>
          </a:p>
          <a:p>
            <a:pPr indent="-304747" lvl="0" marL="304747" marR="0" rtl="0" algn="l">
              <a:lnSpc>
                <a:spcPct val="70000"/>
              </a:lnSpc>
              <a:spcBef>
                <a:spcPts val="1600"/>
              </a:spcBef>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they reason they got shutdown in 1831-1857 was the peasants didn't like it, they wanted to be left alone, they killed doctors n officers and went on drinking spreess,</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70000"/>
              </a:lnSpc>
              <a:spcBef>
                <a:spcPts val="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pg 93-94</a:t>
            </a:r>
          </a:p>
          <a:p>
            <a:pPr indent="-304747" lvl="0" marL="304747" marR="0" rtl="0" algn="l">
              <a:lnSpc>
                <a:spcPct val="7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Soliders in other countries especially in France saw how good the ppl were living and saw their country sucked, so they setup groups to put in place a represenative gov't:Union of Salvation st. Petersburg, union of Public Good and Southern Society of Tulchin in Ukraine the last planned a coup in 1826</a:t>
            </a:r>
          </a:p>
          <a:p>
            <a:pPr indent="-304747" lvl="0" marL="304747" marR="0" rtl="0" algn="l">
              <a:lnSpc>
                <a:spcPct val="7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the tsar died in 1825, who had no children, his eldest Constantine was heir, but he didn't want it... so they made Nicholas ruler, but his brother didnt want him there so he held his right to the throne, and Russia had no ruler</a:t>
            </a:r>
          </a:p>
          <a:p>
            <a:pPr indent="-304747" lvl="0" marL="304747" marR="0" rtl="0" algn="l">
              <a:lnSpc>
                <a:spcPct val="7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Nicholas learned of the coup and sent for a manifesto making him ruler, a few ppl ... refused and marched the town square calling fr Constantine and a constitiution, but it got shut down</a:t>
            </a:r>
          </a:p>
          <a:p>
            <a:pPr indent="-304747" lvl="0" marL="304747" marR="0" rtl="0" algn="l">
              <a:lnSpc>
                <a:spcPct val="7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Alexander left behind a powerful nation, the European nations also agreed to his holy alliance, becasue they were all the same religion, but it was just a political alliance</a:t>
            </a:r>
          </a:p>
          <a:p>
            <a:pPr indent="-304747" lvl="0" marL="304747" marR="0" rtl="0" algn="l">
              <a:lnSpc>
                <a:spcPct val="70000"/>
              </a:lnSpc>
              <a:spcBef>
                <a:spcPts val="1600"/>
              </a:spcBef>
              <a:spcAft>
                <a:spcPts val="0"/>
              </a:spcAft>
              <a:buClr>
                <a:schemeClr val="accent1"/>
              </a:buClr>
              <a:buSzPct val="99615"/>
              <a:buFont typeface="Arial"/>
              <a:buNone/>
            </a:pPr>
            <a:r>
              <a:t/>
            </a:r>
            <a:endParaRPr b="0" i="0" sz="2590" u="none" cap="none" strike="noStrike">
              <a:solidFill>
                <a:srgbClr val="E98915"/>
              </a:solidFill>
              <a:latin typeface="Calibri"/>
              <a:ea typeface="Calibri"/>
              <a:cs typeface="Calibri"/>
              <a:sym typeface="Calibri"/>
            </a:endParaRPr>
          </a:p>
          <a:p>
            <a:pPr indent="-304747" lvl="0" marL="304747" marR="0" rtl="0" algn="l">
              <a:lnSpc>
                <a:spcPct val="70000"/>
              </a:lnSpc>
              <a:spcBef>
                <a:spcPts val="1600"/>
              </a:spcBef>
              <a:spcAft>
                <a:spcPts val="0"/>
              </a:spcAft>
              <a:buClr>
                <a:schemeClr val="accent1"/>
              </a:buClr>
              <a:buSzPct val="99615"/>
              <a:buFont typeface="Arial"/>
              <a:buNone/>
            </a:pPr>
            <a:r>
              <a:t/>
            </a:r>
            <a:endParaRPr b="0" i="0" sz="2590" u="none" cap="none" strike="noStrike">
              <a:solidFill>
                <a:srgbClr val="E98915"/>
              </a:solidFill>
              <a:latin typeface="Calibri"/>
              <a:ea typeface="Calibri"/>
              <a:cs typeface="Calibri"/>
              <a:sym typeface="Calibri"/>
            </a:endParaRPr>
          </a:p>
          <a:p>
            <a:pPr indent="-304747" lvl="0" marL="304747" marR="0" rtl="0" algn="l">
              <a:lnSpc>
                <a:spcPct val="70000"/>
              </a:lnSpc>
              <a:spcBef>
                <a:spcPts val="1600"/>
              </a:spcBef>
              <a:spcAft>
                <a:spcPts val="0"/>
              </a:spcAft>
              <a:buClr>
                <a:schemeClr val="accent1"/>
              </a:buClr>
              <a:buSzPct val="99615"/>
              <a:buFont typeface="Arial"/>
              <a:buNone/>
            </a:pPr>
            <a:r>
              <a:t/>
            </a:r>
            <a:endParaRPr b="0" i="0" sz="2590" u="none" cap="none" strike="noStrike">
              <a:solidFill>
                <a:schemeClr val="lt1"/>
              </a:solidFill>
              <a:latin typeface="Calibri"/>
              <a:ea typeface="Calibri"/>
              <a:cs typeface="Calibri"/>
              <a:sym typeface="Calibri"/>
            </a:endParaRPr>
          </a:p>
          <a:p>
            <a:pPr indent="-304747" lvl="0" marL="304747" marR="0" rtl="0" algn="l">
              <a:lnSpc>
                <a:spcPct val="70000"/>
              </a:lnSpc>
              <a:spcBef>
                <a:spcPts val="1600"/>
              </a:spcBef>
              <a:buClr>
                <a:schemeClr val="accent1"/>
              </a:buClr>
              <a:buSzPct val="99615"/>
              <a:buFont typeface="Arial"/>
              <a:buNone/>
            </a:pPr>
            <a:r>
              <a:t/>
            </a:r>
            <a:endParaRPr b="0" i="0" sz="2590" u="none" cap="none" strike="noStrike">
              <a:solidFill>
                <a:srgbClr val="C45900"/>
              </a:solidFill>
              <a:latin typeface="Calibri"/>
              <a:ea typeface="Calibri"/>
              <a:cs typeface="Calibri"/>
              <a:sym typeface="Calibri"/>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Tech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