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</a:rPr>
              <a:t>ARUS 280 HW#11 notes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797175"/>
            <a:ext cx="8520600" cy="11370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100">
                <a:solidFill>
                  <a:srgbClr val="38761D"/>
                </a:solidFill>
              </a:rPr>
              <a:t>Ascher, chapter 8 (“The Soviet Union under Lenin and Stalin”)</a:t>
            </a:r>
          </a:p>
          <a:p>
            <a:pPr lvl="0">
              <a:spcBef>
                <a:spcPts val="0"/>
              </a:spcBef>
              <a:buNone/>
            </a:pPr>
            <a:r>
              <a:rPr lang="en" sz="2100">
                <a:solidFill>
                  <a:srgbClr val="38761D"/>
                </a:solidFill>
              </a:rPr>
              <a:t> Earth (Alexander Dovzhenko, 1930, 1:18)</a:t>
            </a:r>
          </a:p>
          <a:p>
            <a:pPr lvl="0">
              <a:spcBef>
                <a:spcPts val="0"/>
              </a:spcBef>
              <a:buNone/>
            </a:pPr>
            <a:r>
              <a:rPr lang="en" sz="2100">
                <a:solidFill>
                  <a:srgbClr val="38761D"/>
                </a:solidFill>
              </a:rPr>
              <a:t>Beumers’s Cinema, Phil Cavendish, “EARTH,” 57–68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Pg 60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i="1" lang="en" sz="2400">
                <a:solidFill>
                  <a:srgbClr val="FFFFFF"/>
                </a:solidFill>
              </a:rPr>
              <a:t>Earth </a:t>
            </a:r>
            <a:r>
              <a:rPr lang="en" sz="2400">
                <a:solidFill>
                  <a:srgbClr val="FFFFFF"/>
                </a:solidFill>
              </a:rPr>
              <a:t>however was about sacrificing oneself for the good of everyone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The movie was a cimenatic poem that could not change its politcal message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Eisen. Could however change the politcal sides of his movies as much as he wanted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Pg 61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i="1" lang="en" sz="2400">
                <a:solidFill>
                  <a:srgbClr val="FFFFFF"/>
                </a:solidFill>
              </a:rPr>
              <a:t>Earth </a:t>
            </a:r>
            <a:r>
              <a:rPr lang="en" sz="2400">
                <a:solidFill>
                  <a:srgbClr val="FFFFFF"/>
                </a:solidFill>
              </a:rPr>
              <a:t> was about ellipses many parallel scenes occured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first movement was about how people were enjoying the production of bread led by Vasyl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Second movement was about however couples stood toghether as they mourned Vasyll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Pg 62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Juxtaposition of movement and stais of human body is what the movie is about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Stais - Vasyl sister sitting next to a giant sunflower,faces of villagers as they wait for delivery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Movement- from choreography (Vasyl dancing)to spontaneous,(ppl freeruning everywhere…)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Pg 63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76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Dove was interested in human movement, because he wanted to express poetry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By using plasticity, he encourgaed his co-workers to do the same in their own work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He used dance to express emotion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Vasyl dancing was the keystone of the film 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He danced like a Cossack, they dance w/ vitality as they tend to stomp the floor hard like beaver buck teeth on wood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Pg 64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It was not accident that the fiiiilm was soft focus it was an aesthetic during the time period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That is why the dancing scene is so dream-like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Pg 65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76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This was done in alomst every silent film in America n Europe in 1920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What Dove was doing was trying to make the film surreal and poetic and immersive into something new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They put vaseline into the lens basically because they want human the the setting to blend into each other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By doing that they made them glow like a dream scene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Pg 66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76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The movie was about coutinutity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In other words death a life are just part of the cycle 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Dove missed Ukrainian folk and his movie was all about reconcling the old myths w/ the new society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Pg 67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34176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700">
                <a:solidFill>
                  <a:srgbClr val="FFFFFF"/>
                </a:solidFill>
              </a:rPr>
              <a:t>Nothing but resources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FFFFFF"/>
                </a:solidFill>
              </a:rPr>
              <a:t>Ascher, chapter 8 (“The Soviet Union under Lenin and Stalin”)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700">
                <a:solidFill>
                  <a:srgbClr val="000000"/>
                </a:solidFill>
              </a:rPr>
              <a:t>EVERY PARAGRAPH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FFFFFF"/>
                </a:solidFill>
              </a:rPr>
              <a:t>Earth (Alexander Dovzhenko, 1930, 1:18)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>
                <a:solidFill>
                  <a:srgbClr val="000000"/>
                </a:solidFill>
              </a:rPr>
              <a:t>EVERY 5 min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5 min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r">
              <a:spcBef>
                <a:spcPts val="0"/>
              </a:spcBef>
              <a:buClr>
                <a:srgbClr val="FFFFFF"/>
              </a:buClr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FFFFFF"/>
                </a:solidFill>
              </a:rPr>
              <a:t>Beumers’s Cinema, Phil Cavendish, “EARTH,” 57–68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>
                <a:solidFill>
                  <a:srgbClr val="000000"/>
                </a:solidFill>
              </a:rPr>
              <a:t>EVERY PARAGRAPH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Pg 57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Alexander Dovzhenko(1894-1956) was skeptical about cimena he said ppl will soon enjoy it than be changed  by it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We will be calling him Dove to save space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Pg 58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Dove was born to poor ppl, he became a teacher and avoided the draft by medical uses</a:t>
            </a:r>
          </a:p>
          <a:p>
            <a:pPr indent="-3810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i="1" lang="en" sz="2400">
                <a:solidFill>
                  <a:srgbClr val="FFFFFF"/>
                </a:solidFill>
              </a:rPr>
              <a:t>Zvenigora</a:t>
            </a:r>
            <a:r>
              <a:rPr lang="en" sz="2400">
                <a:solidFill>
                  <a:srgbClr val="FFFFFF"/>
                </a:solidFill>
              </a:rPr>
              <a:t> (1927) was a great movie it was about turning stores from the October Revo. and Soviet Revo. into many myths n tales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Pg 59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6183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i="1" lang="en" sz="2200">
                <a:solidFill>
                  <a:srgbClr val="FFFFFF"/>
                </a:solidFill>
              </a:rPr>
              <a:t>Arsenal </a:t>
            </a:r>
            <a:r>
              <a:rPr lang="en" sz="2200">
                <a:solidFill>
                  <a:srgbClr val="FFFFFF"/>
                </a:solidFill>
              </a:rPr>
              <a:t>(1928) was Zveingora’s sequel celebrate 10th aniversary of Soviet Revo. </a:t>
            </a:r>
          </a:p>
          <a:p>
            <a:pPr indent="-3683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200">
                <a:solidFill>
                  <a:srgbClr val="FFFFFF"/>
                </a:solidFill>
              </a:rPr>
              <a:t>About how nationalist storm a Bolshevik fort in Kiev after Soviets took power</a:t>
            </a:r>
          </a:p>
          <a:p>
            <a:pPr indent="-3683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200">
                <a:solidFill>
                  <a:srgbClr val="FFFFFF"/>
                </a:solidFill>
              </a:rPr>
              <a:t>Collectivisation: gov’t forcing peasants to live together to </a:t>
            </a:r>
          </a:p>
          <a:p>
            <a:pPr indent="-3683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200">
                <a:solidFill>
                  <a:srgbClr val="FFFFFF"/>
                </a:solidFill>
              </a:rPr>
              <a:t>Dekulakisation: ppl getting exiled from country</a:t>
            </a:r>
          </a:p>
          <a:p>
            <a:pPr indent="-368300" lvl="0" marL="457200" rtl="0" algn="r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i="1" lang="en" sz="2200">
                <a:solidFill>
                  <a:srgbClr val="FFFFFF"/>
                </a:solidFill>
              </a:rPr>
              <a:t>Earth </a:t>
            </a:r>
            <a:r>
              <a:rPr lang="en" sz="2200">
                <a:solidFill>
                  <a:srgbClr val="FFFFFF"/>
                </a:solidFill>
              </a:rPr>
              <a:t>is about a Kosmosol activist Vasyl who believes in collectivastion and tech, he helps his town, he gets killed and the pesants coutinue his work in memory of him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