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88825"/>
  <p:notesSz cx="6858000" cy="9144000"/>
  <p:embeddedFontLst>
    <p:embeddedFont>
      <p:font typeface="Corbel"/>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orbel-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orbel-italic.fntdata"/><Relationship Id="rId30" Type="http://schemas.openxmlformats.org/officeDocument/2006/relationships/font" Target="fonts/Corbel-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Corbel-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5" name="Shape 5"/>
          <p:cNvSpPr/>
          <p:nvPr>
            <p:ph idx="3"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2"/>
                </a:solidFill>
                <a:latin typeface="Corbel"/>
                <a:ea typeface="Corbel"/>
                <a:cs typeface="Corbel"/>
                <a:sym typeface="Corbel"/>
              </a:defRPr>
            </a:lvl1pPr>
            <a:lvl2pPr indent="0" lvl="1" marL="457200" marR="0" rtl="0" algn="l">
              <a:spcBef>
                <a:spcPts val="0"/>
              </a:spcBef>
              <a:buNone/>
              <a:defRPr b="0" i="0" sz="1200" u="none" cap="none" strike="noStrike">
                <a:solidFill>
                  <a:schemeClr val="dk2"/>
                </a:solidFill>
                <a:latin typeface="Corbel"/>
                <a:ea typeface="Corbel"/>
                <a:cs typeface="Corbel"/>
                <a:sym typeface="Corbel"/>
              </a:defRPr>
            </a:lvl2pPr>
            <a:lvl3pPr indent="0" lvl="2" marL="914400" marR="0" rtl="0" algn="l">
              <a:spcBef>
                <a:spcPts val="0"/>
              </a:spcBef>
              <a:buNone/>
              <a:defRPr b="0" i="0" sz="1200" u="none" cap="none" strike="noStrike">
                <a:solidFill>
                  <a:schemeClr val="dk2"/>
                </a:solidFill>
                <a:latin typeface="Corbel"/>
                <a:ea typeface="Corbel"/>
                <a:cs typeface="Corbel"/>
                <a:sym typeface="Corbel"/>
              </a:defRPr>
            </a:lvl3pPr>
            <a:lvl4pPr indent="0" lvl="3" marL="1371600" marR="0" rtl="0" algn="l">
              <a:spcBef>
                <a:spcPts val="0"/>
              </a:spcBef>
              <a:buNone/>
              <a:defRPr b="0" i="0" sz="1200" u="none" cap="none" strike="noStrike">
                <a:solidFill>
                  <a:schemeClr val="dk2"/>
                </a:solidFill>
                <a:latin typeface="Corbel"/>
                <a:ea typeface="Corbel"/>
                <a:cs typeface="Corbel"/>
                <a:sym typeface="Corbel"/>
              </a:defRPr>
            </a:lvl4pPr>
            <a:lvl5pPr indent="0" lvl="4" marL="1828800" marR="0" rtl="0" algn="l">
              <a:spcBef>
                <a:spcPts val="0"/>
              </a:spcBef>
              <a:buNone/>
              <a:defRPr b="0" i="0" sz="1200" u="none" cap="none" strike="noStrike">
                <a:solidFill>
                  <a:schemeClr val="dk2"/>
                </a:solidFill>
                <a:latin typeface="Corbel"/>
                <a:ea typeface="Corbel"/>
                <a:cs typeface="Corbel"/>
                <a:sym typeface="Corbel"/>
              </a:defRPr>
            </a:lvl5pPr>
            <a:lvl6pPr indent="0" lvl="5" marL="2286000" marR="0" rtl="0" algn="l">
              <a:spcBef>
                <a:spcPts val="0"/>
              </a:spcBef>
              <a:buNone/>
              <a:defRPr b="0" i="0" sz="1200" u="none" cap="none" strike="noStrike">
                <a:solidFill>
                  <a:schemeClr val="dk1"/>
                </a:solidFill>
                <a:latin typeface="Corbel"/>
                <a:ea typeface="Corbel"/>
                <a:cs typeface="Corbel"/>
                <a:sym typeface="Corbel"/>
              </a:defRPr>
            </a:lvl6pPr>
            <a:lvl7pPr indent="0" lvl="6" marL="2743200" marR="0" rtl="0" algn="l">
              <a:spcBef>
                <a:spcPts val="0"/>
              </a:spcBef>
              <a:buNone/>
              <a:defRPr b="0" i="0" sz="1200" u="none" cap="none" strike="noStrike">
                <a:solidFill>
                  <a:schemeClr val="dk1"/>
                </a:solidFill>
                <a:latin typeface="Corbel"/>
                <a:ea typeface="Corbel"/>
                <a:cs typeface="Corbel"/>
                <a:sym typeface="Corbel"/>
              </a:defRPr>
            </a:lvl7pPr>
            <a:lvl8pPr indent="0" lvl="7" marL="3200400" marR="0" rtl="0" algn="l">
              <a:spcBef>
                <a:spcPts val="0"/>
              </a:spcBef>
              <a:buNone/>
              <a:defRPr b="0" i="0" sz="1200" u="none" cap="none" strike="noStrike">
                <a:solidFill>
                  <a:schemeClr val="dk1"/>
                </a:solidFill>
                <a:latin typeface="Corbel"/>
                <a:ea typeface="Corbel"/>
                <a:cs typeface="Corbel"/>
                <a:sym typeface="Corbel"/>
              </a:defRPr>
            </a:lvl8pPr>
            <a:lvl9pPr indent="0" lvl="8" marL="3657600" marR="0" rtl="0" algn="l">
              <a:spcBef>
                <a:spcPts val="0"/>
              </a:spcBef>
              <a:buNone/>
              <a:defRPr b="0" i="0" sz="1200" u="none" cap="none" strike="noStrike">
                <a:solidFill>
                  <a:schemeClr val="dk1"/>
                </a:solidFill>
                <a:latin typeface="Corbel"/>
                <a:ea typeface="Corbel"/>
                <a:cs typeface="Corbel"/>
                <a:sym typeface="Corbel"/>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orbel"/>
                <a:ea typeface="Corbel"/>
                <a:cs typeface="Corbel"/>
                <a:sym typeface="Corbe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US"/>
              <a:t>done</a:t>
            </a:r>
          </a:p>
        </p:txBody>
      </p:sp>
      <p:sp>
        <p:nvSpPr>
          <p:cNvPr id="87" name="Shape 87"/>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42" name="Shape 142"/>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48" name="Shape 148"/>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54" name="Shape 154"/>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60" name="Shape 160"/>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67" name="Shape 167"/>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73" name="Shape 173"/>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79" name="Shape 179"/>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85" name="Shape 185"/>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92" name="Shape 192"/>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98" name="Shape 198"/>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94" name="Shape 94"/>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04" name="Shape 204"/>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10" name="Shape 210"/>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16" name="Shape 216"/>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22" name="Shape 222"/>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28" name="Shape 228"/>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00" name="Shape 100"/>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06" name="Shape 106"/>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12" name="Shape 112"/>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18" name="Shape 118"/>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24" name="Shape 124"/>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30" name="Shape 130"/>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36" name="Shape 136"/>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gradFill>
          <a:gsLst>
            <a:gs pos="0">
              <a:srgbClr val="EAF2F8"/>
            </a:gs>
            <a:gs pos="58000">
              <a:srgbClr val="D8E5F1"/>
            </a:gs>
            <a:gs pos="100000">
              <a:schemeClr val="lt2"/>
            </a:gs>
          </a:gsLst>
          <a:lin ang="14400000" scaled="0"/>
        </a:gradFill>
      </p:bgPr>
    </p:bg>
    <p:spTree>
      <p:nvGrpSpPr>
        <p:cNvPr id="15" name="Shape 15"/>
        <p:cNvGrpSpPr/>
        <p:nvPr/>
      </p:nvGrpSpPr>
      <p:grpSpPr>
        <a:xfrm>
          <a:off x="0" y="0"/>
          <a:ext cx="0" cy="0"/>
          <a:chOff x="0" y="0"/>
          <a:chExt cx="0" cy="0"/>
        </a:xfrm>
      </p:grpSpPr>
      <p:pic>
        <p:nvPicPr>
          <p:cNvPr descr="Looking up to clouds and blue sky surrounded by glass-walled buildings" id="16" name="Shape 16"/>
          <p:cNvPicPr preferRelativeResize="0"/>
          <p:nvPr/>
        </p:nvPicPr>
        <p:blipFill rotWithShape="1">
          <a:blip r:embed="rId2">
            <a:alphaModFix/>
          </a:blip>
          <a:srcRect b="0" l="0" r="0" t="0"/>
          <a:stretch/>
        </p:blipFill>
        <p:spPr>
          <a:xfrm>
            <a:off x="4873625" y="0"/>
            <a:ext cx="7315200" cy="6858000"/>
          </a:xfrm>
          <a:prstGeom prst="rect">
            <a:avLst/>
          </a:prstGeom>
          <a:noFill/>
          <a:ln>
            <a:noFill/>
          </a:ln>
        </p:spPr>
      </p:pic>
      <p:sp>
        <p:nvSpPr>
          <p:cNvPr id="17" name="Shape 17"/>
          <p:cNvSpPr txBox="1"/>
          <p:nvPr>
            <p:ph type="ctrTitle"/>
          </p:nvPr>
        </p:nvSpPr>
        <p:spPr>
          <a:xfrm>
            <a:off x="608012" y="685800"/>
            <a:ext cx="3962399" cy="4724398"/>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accent1"/>
              </a:buClr>
              <a:buFont typeface="Corbel"/>
              <a:buNone/>
              <a:defRPr b="0" i="0" sz="4800" u="none" cap="none" strike="noStrike">
                <a:solidFill>
                  <a:schemeClr val="accent1"/>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8" name="Shape 18"/>
          <p:cNvSpPr txBox="1"/>
          <p:nvPr>
            <p:ph idx="1" type="subTitle"/>
          </p:nvPr>
        </p:nvSpPr>
        <p:spPr>
          <a:xfrm>
            <a:off x="608012" y="5410200"/>
            <a:ext cx="3962399" cy="762000"/>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Arial"/>
              <a:buNone/>
              <a:defRPr b="0" i="0" sz="2400" u="none" cap="none" strike="noStrike">
                <a:solidFill>
                  <a:schemeClr val="dk1"/>
                </a:solidFill>
                <a:latin typeface="Corbel"/>
                <a:ea typeface="Corbel"/>
                <a:cs typeface="Corbel"/>
                <a:sym typeface="Corbel"/>
              </a:defRPr>
            </a:lvl1pPr>
            <a:lvl2pPr indent="0" lvl="1" marL="457200" marR="0" rtl="0" algn="ctr">
              <a:lnSpc>
                <a:spcPct val="90000"/>
              </a:lnSpc>
              <a:spcBef>
                <a:spcPts val="600"/>
              </a:spcBef>
              <a:buClr>
                <a:srgbClr val="909090"/>
              </a:buClr>
              <a:buFont typeface="Corbel"/>
              <a:buNone/>
              <a:defRPr b="0" i="0" sz="2400" u="none" cap="none" strike="noStrike">
                <a:solidFill>
                  <a:srgbClr val="909090"/>
                </a:solidFill>
                <a:latin typeface="Corbel"/>
                <a:ea typeface="Corbel"/>
                <a:cs typeface="Corbel"/>
                <a:sym typeface="Corbel"/>
              </a:defRPr>
            </a:lvl2pPr>
            <a:lvl3pPr indent="0" lvl="2" marL="914400" marR="0" rtl="0" algn="ctr">
              <a:lnSpc>
                <a:spcPct val="90000"/>
              </a:lnSpc>
              <a:spcBef>
                <a:spcPts val="600"/>
              </a:spcBef>
              <a:buClr>
                <a:schemeClr val="dk1"/>
              </a:buClr>
              <a:buFont typeface="Arial"/>
              <a:buNone/>
              <a:defRPr b="0" i="0" sz="2000" u="none" cap="none" strike="noStrike">
                <a:solidFill>
                  <a:srgbClr val="909090"/>
                </a:solidFill>
                <a:latin typeface="Corbel"/>
                <a:ea typeface="Corbel"/>
                <a:cs typeface="Corbel"/>
                <a:sym typeface="Corbel"/>
              </a:defRPr>
            </a:lvl3pPr>
            <a:lvl4pPr indent="0" lvl="3" marL="1371600" marR="0" rtl="0" algn="ctr">
              <a:lnSpc>
                <a:spcPct val="90000"/>
              </a:lnSpc>
              <a:spcBef>
                <a:spcPts val="600"/>
              </a:spcBef>
              <a:buClr>
                <a:srgbClr val="909090"/>
              </a:buClr>
              <a:buFont typeface="Corbel"/>
              <a:buNone/>
              <a:defRPr b="0" i="0" sz="1800" u="none" cap="none" strike="noStrike">
                <a:solidFill>
                  <a:srgbClr val="909090"/>
                </a:solidFill>
                <a:latin typeface="Corbel"/>
                <a:ea typeface="Corbel"/>
                <a:cs typeface="Corbel"/>
                <a:sym typeface="Corbel"/>
              </a:defRPr>
            </a:lvl4pPr>
            <a:lvl5pPr indent="0" lvl="4" marL="1828800" marR="0" rtl="0" algn="ctr">
              <a:lnSpc>
                <a:spcPct val="90000"/>
              </a:lnSpc>
              <a:spcBef>
                <a:spcPts val="600"/>
              </a:spcBef>
              <a:buClr>
                <a:schemeClr val="dk1"/>
              </a:buClr>
              <a:buFont typeface="Arial"/>
              <a:buNone/>
              <a:defRPr b="0" i="0" sz="1800" u="none" cap="none" strike="noStrike">
                <a:solidFill>
                  <a:srgbClr val="909090"/>
                </a:solidFill>
                <a:latin typeface="Corbel"/>
                <a:ea typeface="Corbel"/>
                <a:cs typeface="Corbel"/>
                <a:sym typeface="Corbel"/>
              </a:defRPr>
            </a:lvl5pPr>
            <a:lvl6pPr indent="0" lvl="5" marL="2286000" marR="0" rtl="0" algn="ctr">
              <a:lnSpc>
                <a:spcPct val="90000"/>
              </a:lnSpc>
              <a:spcBef>
                <a:spcPts val="600"/>
              </a:spcBef>
              <a:buClr>
                <a:srgbClr val="909090"/>
              </a:buClr>
              <a:buFont typeface="Corbel"/>
              <a:buNone/>
              <a:defRPr b="0" i="0" sz="1800" u="none" cap="none" strike="noStrike">
                <a:solidFill>
                  <a:srgbClr val="909090"/>
                </a:solidFill>
                <a:latin typeface="Corbel"/>
                <a:ea typeface="Corbel"/>
                <a:cs typeface="Corbel"/>
                <a:sym typeface="Corbel"/>
              </a:defRPr>
            </a:lvl6pPr>
            <a:lvl7pPr indent="0" lvl="6" marL="2743200" marR="0" rtl="0" algn="ctr">
              <a:lnSpc>
                <a:spcPct val="90000"/>
              </a:lnSpc>
              <a:spcBef>
                <a:spcPts val="600"/>
              </a:spcBef>
              <a:buClr>
                <a:srgbClr val="909090"/>
              </a:buClr>
              <a:buFont typeface="Arial"/>
              <a:buNone/>
              <a:defRPr b="0" i="0" sz="1800" u="none" cap="none" strike="noStrike">
                <a:solidFill>
                  <a:srgbClr val="909090"/>
                </a:solidFill>
                <a:latin typeface="Corbel"/>
                <a:ea typeface="Corbel"/>
                <a:cs typeface="Corbel"/>
                <a:sym typeface="Corbel"/>
              </a:defRPr>
            </a:lvl7pPr>
            <a:lvl8pPr indent="0" lvl="7" marL="3200400" marR="0" rtl="0" algn="ctr">
              <a:lnSpc>
                <a:spcPct val="90000"/>
              </a:lnSpc>
              <a:spcBef>
                <a:spcPts val="600"/>
              </a:spcBef>
              <a:buClr>
                <a:srgbClr val="909090"/>
              </a:buClr>
              <a:buFont typeface="Corbel"/>
              <a:buNone/>
              <a:defRPr b="0" i="0" sz="1800" u="none" cap="none" strike="noStrike">
                <a:solidFill>
                  <a:srgbClr val="909090"/>
                </a:solidFill>
                <a:latin typeface="Corbel"/>
                <a:ea typeface="Corbel"/>
                <a:cs typeface="Corbel"/>
                <a:sym typeface="Corbel"/>
              </a:defRPr>
            </a:lvl8pPr>
            <a:lvl9pPr indent="0" lvl="8" marL="3657600" marR="0" rtl="0" algn="ctr">
              <a:lnSpc>
                <a:spcPct val="90000"/>
              </a:lnSpc>
              <a:spcBef>
                <a:spcPts val="600"/>
              </a:spcBef>
              <a:buClr>
                <a:srgbClr val="909090"/>
              </a:buClr>
              <a:buFont typeface="Arial"/>
              <a:buNone/>
              <a:defRPr b="0" i="0" sz="1800" u="none" cap="none" strike="noStrike">
                <a:solidFill>
                  <a:srgbClr val="909090"/>
                </a:solidFill>
                <a:latin typeface="Corbel"/>
                <a:ea typeface="Corbel"/>
                <a:cs typeface="Corbel"/>
                <a:sym typeface="Corbel"/>
              </a:defRPr>
            </a:lvl9pPr>
          </a:lstStyle>
          <a:p/>
        </p:txBody>
      </p:sp>
      <p:sp>
        <p:nvSpPr>
          <p:cNvPr id="19" name="Shape 19"/>
          <p:cNvSpPr txBox="1"/>
          <p:nvPr>
            <p:ph idx="10" type="dt"/>
          </p:nvPr>
        </p:nvSpPr>
        <p:spPr>
          <a:xfrm>
            <a:off x="609441" y="6356351"/>
            <a:ext cx="284405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20" name="Shape 20"/>
          <p:cNvSpPr txBox="1"/>
          <p:nvPr>
            <p:ph idx="11" type="ftr"/>
          </p:nvPr>
        </p:nvSpPr>
        <p:spPr>
          <a:xfrm>
            <a:off x="4164514" y="6356351"/>
            <a:ext cx="385979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595959"/>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21" name="Shape 21"/>
          <p:cNvSpPr txBox="1"/>
          <p:nvPr>
            <p:ph idx="12" type="sldNum"/>
          </p:nvPr>
        </p:nvSpPr>
        <p:spPr>
          <a:xfrm>
            <a:off x="8735325" y="6356351"/>
            <a:ext cx="284405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595959"/>
                </a:solidFill>
                <a:latin typeface="Corbel"/>
                <a:ea typeface="Corbel"/>
                <a:cs typeface="Corbel"/>
                <a:sym typeface="Corbe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3" name="Shape 73"/>
        <p:cNvGrpSpPr/>
        <p:nvPr/>
      </p:nvGrpSpPr>
      <p:grpSpPr>
        <a:xfrm>
          <a:off x="0" y="0"/>
          <a:ext cx="0" cy="0"/>
          <a:chOff x="0" y="0"/>
          <a:chExt cx="0" cy="0"/>
        </a:xfrm>
      </p:grpSpPr>
      <p:sp>
        <p:nvSpPr>
          <p:cNvPr id="74" name="Shape 74"/>
          <p:cNvSpPr txBox="1"/>
          <p:nvPr>
            <p:ph type="title"/>
          </p:nvPr>
        </p:nvSpPr>
        <p:spPr>
          <a:xfrm>
            <a:off x="609441" y="5105400"/>
            <a:ext cx="10971372" cy="1066799"/>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accent1"/>
              </a:buClr>
              <a:buFont typeface="Corbel"/>
              <a:buNone/>
              <a:defRPr b="0" i="0" sz="3600" u="none" cap="none" strike="noStrike">
                <a:solidFill>
                  <a:schemeClr val="accent1"/>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5" name="Shape 75"/>
          <p:cNvSpPr txBox="1"/>
          <p:nvPr>
            <p:ph idx="1" type="body"/>
          </p:nvPr>
        </p:nvSpPr>
        <p:spPr>
          <a:xfrm rot="5400000">
            <a:off x="4341813" y="-2362200"/>
            <a:ext cx="4190999" cy="10286999"/>
          </a:xfrm>
          <a:prstGeom prst="rect">
            <a:avLst/>
          </a:prstGeom>
          <a:noFill/>
          <a:ln>
            <a:noFill/>
          </a:ln>
        </p:spPr>
        <p:txBody>
          <a:bodyPr anchorCtr="0" anchor="t" bIns="91425" lIns="91425" rIns="91425" tIns="91425"/>
          <a:lstStyle>
            <a:lvl1pPr indent="-86360" lvl="0" marL="228600" marR="0" rtl="0" algn="l">
              <a:lnSpc>
                <a:spcPct val="90000"/>
              </a:lnSpc>
              <a:spcBef>
                <a:spcPts val="1800"/>
              </a:spcBef>
              <a:buClr>
                <a:schemeClr val="dk1"/>
              </a:buClr>
              <a:buSzPct val="80000"/>
              <a:buFont typeface="Arial"/>
              <a:buChar char="•"/>
              <a:defRPr b="0" i="0" sz="2800" u="none" cap="none" strike="noStrike">
                <a:solidFill>
                  <a:schemeClr val="dk1"/>
                </a:solidFill>
                <a:latin typeface="Corbel"/>
                <a:ea typeface="Corbel"/>
                <a:cs typeface="Corbel"/>
                <a:sym typeface="Corbel"/>
              </a:defRPr>
            </a:lvl1pPr>
            <a:lvl2pPr indent="-163830" lvl="1" marL="615950" marR="0" rtl="0" algn="l">
              <a:lnSpc>
                <a:spcPct val="90000"/>
              </a:lnSpc>
              <a:spcBef>
                <a:spcPts val="600"/>
              </a:spcBef>
              <a:buClr>
                <a:schemeClr val="dk1"/>
              </a:buClr>
              <a:buSzPct val="80000"/>
              <a:buFont typeface="Corbel"/>
              <a:buChar char="–"/>
              <a:defRPr b="0" i="0" sz="2400" u="none" cap="none" strike="noStrike">
                <a:solidFill>
                  <a:schemeClr val="dk1"/>
                </a:solidFill>
                <a:latin typeface="Corbel"/>
                <a:ea typeface="Corbel"/>
                <a:cs typeface="Corbel"/>
                <a:sym typeface="Corbel"/>
              </a:defRPr>
            </a:lvl2pPr>
            <a:lvl3pPr indent="-133096" lvl="2" marL="996696" marR="0" rtl="0" algn="l">
              <a:lnSpc>
                <a:spcPct val="90000"/>
              </a:lnSpc>
              <a:spcBef>
                <a:spcPts val="600"/>
              </a:spcBef>
              <a:buClr>
                <a:schemeClr val="dk1"/>
              </a:buClr>
              <a:buSzPct val="80000"/>
              <a:buFont typeface="Arial"/>
              <a:buChar char="•"/>
              <a:defRPr b="0" i="0" sz="2000" u="none" cap="none" strike="noStrike">
                <a:solidFill>
                  <a:schemeClr val="dk1"/>
                </a:solidFill>
                <a:latin typeface="Corbel"/>
                <a:ea typeface="Corbel"/>
                <a:cs typeface="Corbel"/>
                <a:sym typeface="Corbel"/>
              </a:defRPr>
            </a:lvl3pPr>
            <a:lvl4pPr indent="-174244" lvl="3" marL="1380744" marR="0" rtl="0" algn="l">
              <a:lnSpc>
                <a:spcPct val="90000"/>
              </a:lnSpc>
              <a:spcBef>
                <a:spcPts val="600"/>
              </a:spcBef>
              <a:buClr>
                <a:schemeClr val="dk1"/>
              </a:buClr>
              <a:buSzPct val="100000"/>
              <a:buFont typeface="Corbel"/>
              <a:buChar char="–"/>
              <a:defRPr b="0" i="0" sz="1800" u="none" cap="none" strike="noStrike">
                <a:solidFill>
                  <a:schemeClr val="dk1"/>
                </a:solidFill>
                <a:latin typeface="Corbel"/>
                <a:ea typeface="Corbel"/>
                <a:cs typeface="Corbel"/>
                <a:sym typeface="Corbel"/>
              </a:defRPr>
            </a:lvl4pPr>
            <a:lvl5pPr indent="-149352" lvl="4" marL="1764792" marR="0" rtl="0" algn="l">
              <a:lnSpc>
                <a:spcPct val="90000"/>
              </a:lnSpc>
              <a:spcBef>
                <a:spcPts val="600"/>
              </a:spcBef>
              <a:buClr>
                <a:schemeClr val="dk1"/>
              </a:buClr>
              <a:buSzPct val="79999"/>
              <a:buFont typeface="Arial"/>
              <a:buChar char="•"/>
              <a:defRPr b="0" i="0" sz="1800" u="none" cap="none" strike="noStrike">
                <a:solidFill>
                  <a:schemeClr val="dk1"/>
                </a:solidFill>
                <a:latin typeface="Corbel"/>
                <a:ea typeface="Corbel"/>
                <a:cs typeface="Corbel"/>
                <a:sym typeface="Corbel"/>
              </a:defRPr>
            </a:lvl5pPr>
            <a:lvl6pPr indent="-180339" lvl="5" marL="2148840" marR="0" rtl="0" algn="l">
              <a:lnSpc>
                <a:spcPct val="90000"/>
              </a:lnSpc>
              <a:spcBef>
                <a:spcPts val="600"/>
              </a:spcBef>
              <a:buClr>
                <a:schemeClr val="dk1"/>
              </a:buClr>
              <a:buSzPct val="100000"/>
              <a:buFont typeface="Corbel"/>
              <a:buChar char="–"/>
              <a:defRPr b="0" i="0" sz="1800" u="none" cap="none" strike="noStrike">
                <a:solidFill>
                  <a:schemeClr val="dk1"/>
                </a:solidFill>
                <a:latin typeface="Corbel"/>
                <a:ea typeface="Corbel"/>
                <a:cs typeface="Corbel"/>
                <a:sym typeface="Corbel"/>
              </a:defRPr>
            </a:lvl6pPr>
            <a:lvl7pPr indent="-142748" lvl="6" marL="2532888" marR="0" rtl="0" algn="l">
              <a:lnSpc>
                <a:spcPct val="90000"/>
              </a:lnSpc>
              <a:spcBef>
                <a:spcPts val="600"/>
              </a:spcBef>
              <a:buClr>
                <a:schemeClr val="dk1"/>
              </a:buClr>
              <a:buSzPct val="79999"/>
              <a:buFont typeface="Arial"/>
              <a:buChar char="•"/>
              <a:defRPr b="0" i="0" sz="1800" u="none" cap="none" strike="noStrike">
                <a:solidFill>
                  <a:schemeClr val="dk1"/>
                </a:solidFill>
                <a:latin typeface="Corbel"/>
                <a:ea typeface="Corbel"/>
                <a:cs typeface="Corbel"/>
                <a:sym typeface="Corbel"/>
              </a:defRPr>
            </a:lvl7pPr>
            <a:lvl8pPr indent="-173735" lvl="7" marL="2916936" marR="0" rtl="0" algn="l">
              <a:lnSpc>
                <a:spcPct val="90000"/>
              </a:lnSpc>
              <a:spcBef>
                <a:spcPts val="600"/>
              </a:spcBef>
              <a:buClr>
                <a:schemeClr val="dk1"/>
              </a:buClr>
              <a:buSzPct val="100000"/>
              <a:buFont typeface="Corbel"/>
              <a:buChar char="–"/>
              <a:defRPr b="0" i="0" sz="1800" u="none" cap="none" strike="noStrike">
                <a:solidFill>
                  <a:schemeClr val="dk1"/>
                </a:solidFill>
                <a:latin typeface="Corbel"/>
                <a:ea typeface="Corbel"/>
                <a:cs typeface="Corbel"/>
                <a:sym typeface="Corbel"/>
              </a:defRPr>
            </a:lvl8pPr>
            <a:lvl9pPr indent="-148844" lvl="8" marL="3300984" marR="0" rtl="0" algn="l">
              <a:lnSpc>
                <a:spcPct val="90000"/>
              </a:lnSpc>
              <a:spcBef>
                <a:spcPts val="600"/>
              </a:spcBef>
              <a:buClr>
                <a:schemeClr val="dk1"/>
              </a:buClr>
              <a:buSzPct val="79999"/>
              <a:buFont typeface="Arial"/>
              <a:buChar char="•"/>
              <a:defRPr b="0" i="0" sz="1800" u="none" cap="none" strike="noStrike">
                <a:solidFill>
                  <a:schemeClr val="dk1"/>
                </a:solidFill>
                <a:latin typeface="Corbel"/>
                <a:ea typeface="Corbel"/>
                <a:cs typeface="Corbel"/>
                <a:sym typeface="Corbel"/>
              </a:defRPr>
            </a:lvl9pPr>
          </a:lstStyle>
          <a:p/>
        </p:txBody>
      </p:sp>
      <p:sp>
        <p:nvSpPr>
          <p:cNvPr id="76" name="Shape 76"/>
          <p:cNvSpPr txBox="1"/>
          <p:nvPr>
            <p:ph idx="10" type="dt"/>
          </p:nvPr>
        </p:nvSpPr>
        <p:spPr>
          <a:xfrm>
            <a:off x="609441" y="6356351"/>
            <a:ext cx="284405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77" name="Shape 77"/>
          <p:cNvSpPr txBox="1"/>
          <p:nvPr>
            <p:ph idx="11" type="ftr"/>
          </p:nvPr>
        </p:nvSpPr>
        <p:spPr>
          <a:xfrm>
            <a:off x="4164514" y="6356351"/>
            <a:ext cx="385979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595959"/>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78" name="Shape 78"/>
          <p:cNvSpPr txBox="1"/>
          <p:nvPr>
            <p:ph idx="12" type="sldNum"/>
          </p:nvPr>
        </p:nvSpPr>
        <p:spPr>
          <a:xfrm>
            <a:off x="8735325" y="6356351"/>
            <a:ext cx="284405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595959"/>
                </a:solidFill>
                <a:latin typeface="Corbel"/>
                <a:ea typeface="Corbel"/>
                <a:cs typeface="Corbel"/>
                <a:sym typeface="Corbe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9" name="Shape 79"/>
        <p:cNvGrpSpPr/>
        <p:nvPr/>
      </p:nvGrpSpPr>
      <p:grpSpPr>
        <a:xfrm>
          <a:off x="0" y="0"/>
          <a:ext cx="0" cy="0"/>
          <a:chOff x="0" y="0"/>
          <a:chExt cx="0" cy="0"/>
        </a:xfrm>
      </p:grpSpPr>
      <p:sp>
        <p:nvSpPr>
          <p:cNvPr id="80" name="Shape 80"/>
          <p:cNvSpPr txBox="1"/>
          <p:nvPr>
            <p:ph type="title"/>
          </p:nvPr>
        </p:nvSpPr>
        <p:spPr>
          <a:xfrm rot="5400000">
            <a:off x="8189912" y="2781299"/>
            <a:ext cx="5486399" cy="1295401"/>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accent1"/>
              </a:buClr>
              <a:buFont typeface="Corbel"/>
              <a:buNone/>
              <a:defRPr b="0" i="0" sz="3600" u="none" cap="none" strike="noStrike">
                <a:solidFill>
                  <a:schemeClr val="accent1"/>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1" name="Shape 81"/>
          <p:cNvSpPr txBox="1"/>
          <p:nvPr>
            <p:ph idx="1" type="body"/>
          </p:nvPr>
        </p:nvSpPr>
        <p:spPr>
          <a:xfrm rot="5400000">
            <a:off x="2601938" y="-1308126"/>
            <a:ext cx="5486399" cy="9474253"/>
          </a:xfrm>
          <a:prstGeom prst="rect">
            <a:avLst/>
          </a:prstGeom>
          <a:noFill/>
          <a:ln>
            <a:noFill/>
          </a:ln>
        </p:spPr>
        <p:txBody>
          <a:bodyPr anchorCtr="0" anchor="t" bIns="91425" lIns="91425" rIns="91425" tIns="91425"/>
          <a:lstStyle>
            <a:lvl1pPr indent="-86360" lvl="0" marL="228600" marR="0" rtl="0" algn="l">
              <a:lnSpc>
                <a:spcPct val="90000"/>
              </a:lnSpc>
              <a:spcBef>
                <a:spcPts val="1800"/>
              </a:spcBef>
              <a:buClr>
                <a:schemeClr val="dk1"/>
              </a:buClr>
              <a:buSzPct val="80000"/>
              <a:buFont typeface="Arial"/>
              <a:buChar char="•"/>
              <a:defRPr b="0" i="0" sz="2800" u="none" cap="none" strike="noStrike">
                <a:solidFill>
                  <a:schemeClr val="dk1"/>
                </a:solidFill>
                <a:latin typeface="Corbel"/>
                <a:ea typeface="Corbel"/>
                <a:cs typeface="Corbel"/>
                <a:sym typeface="Corbel"/>
              </a:defRPr>
            </a:lvl1pPr>
            <a:lvl2pPr indent="-163830" lvl="1" marL="615950" marR="0" rtl="0" algn="l">
              <a:lnSpc>
                <a:spcPct val="90000"/>
              </a:lnSpc>
              <a:spcBef>
                <a:spcPts val="600"/>
              </a:spcBef>
              <a:buClr>
                <a:schemeClr val="dk1"/>
              </a:buClr>
              <a:buSzPct val="80000"/>
              <a:buFont typeface="Corbel"/>
              <a:buChar char="–"/>
              <a:defRPr b="0" i="0" sz="2400" u="none" cap="none" strike="noStrike">
                <a:solidFill>
                  <a:schemeClr val="dk1"/>
                </a:solidFill>
                <a:latin typeface="Corbel"/>
                <a:ea typeface="Corbel"/>
                <a:cs typeface="Corbel"/>
                <a:sym typeface="Corbel"/>
              </a:defRPr>
            </a:lvl2pPr>
            <a:lvl3pPr indent="-133096" lvl="2" marL="996696" marR="0" rtl="0" algn="l">
              <a:lnSpc>
                <a:spcPct val="90000"/>
              </a:lnSpc>
              <a:spcBef>
                <a:spcPts val="600"/>
              </a:spcBef>
              <a:buClr>
                <a:schemeClr val="dk1"/>
              </a:buClr>
              <a:buSzPct val="80000"/>
              <a:buFont typeface="Arial"/>
              <a:buChar char="•"/>
              <a:defRPr b="0" i="0" sz="2000" u="none" cap="none" strike="noStrike">
                <a:solidFill>
                  <a:schemeClr val="dk1"/>
                </a:solidFill>
                <a:latin typeface="Corbel"/>
                <a:ea typeface="Corbel"/>
                <a:cs typeface="Corbel"/>
                <a:sym typeface="Corbel"/>
              </a:defRPr>
            </a:lvl3pPr>
            <a:lvl4pPr indent="-174244" lvl="3" marL="1380744" marR="0" rtl="0" algn="l">
              <a:lnSpc>
                <a:spcPct val="90000"/>
              </a:lnSpc>
              <a:spcBef>
                <a:spcPts val="600"/>
              </a:spcBef>
              <a:buClr>
                <a:schemeClr val="dk1"/>
              </a:buClr>
              <a:buSzPct val="100000"/>
              <a:buFont typeface="Corbel"/>
              <a:buChar char="–"/>
              <a:defRPr b="0" i="0" sz="1800" u="none" cap="none" strike="noStrike">
                <a:solidFill>
                  <a:schemeClr val="dk1"/>
                </a:solidFill>
                <a:latin typeface="Corbel"/>
                <a:ea typeface="Corbel"/>
                <a:cs typeface="Corbel"/>
                <a:sym typeface="Corbel"/>
              </a:defRPr>
            </a:lvl4pPr>
            <a:lvl5pPr indent="-149352" lvl="4" marL="1764792" marR="0" rtl="0" algn="l">
              <a:lnSpc>
                <a:spcPct val="90000"/>
              </a:lnSpc>
              <a:spcBef>
                <a:spcPts val="600"/>
              </a:spcBef>
              <a:buClr>
                <a:schemeClr val="dk1"/>
              </a:buClr>
              <a:buSzPct val="79999"/>
              <a:buFont typeface="Arial"/>
              <a:buChar char="•"/>
              <a:defRPr b="0" i="0" sz="1800" u="none" cap="none" strike="noStrike">
                <a:solidFill>
                  <a:schemeClr val="dk1"/>
                </a:solidFill>
                <a:latin typeface="Corbel"/>
                <a:ea typeface="Corbel"/>
                <a:cs typeface="Corbel"/>
                <a:sym typeface="Corbel"/>
              </a:defRPr>
            </a:lvl5pPr>
            <a:lvl6pPr indent="-180339" lvl="5" marL="2148840" marR="0" rtl="0" algn="l">
              <a:lnSpc>
                <a:spcPct val="90000"/>
              </a:lnSpc>
              <a:spcBef>
                <a:spcPts val="600"/>
              </a:spcBef>
              <a:buClr>
                <a:schemeClr val="dk1"/>
              </a:buClr>
              <a:buSzPct val="100000"/>
              <a:buFont typeface="Corbel"/>
              <a:buChar char="–"/>
              <a:defRPr b="0" i="0" sz="1800" u="none" cap="none" strike="noStrike">
                <a:solidFill>
                  <a:schemeClr val="dk1"/>
                </a:solidFill>
                <a:latin typeface="Corbel"/>
                <a:ea typeface="Corbel"/>
                <a:cs typeface="Corbel"/>
                <a:sym typeface="Corbel"/>
              </a:defRPr>
            </a:lvl6pPr>
            <a:lvl7pPr indent="-142748" lvl="6" marL="2532888" marR="0" rtl="0" algn="l">
              <a:lnSpc>
                <a:spcPct val="90000"/>
              </a:lnSpc>
              <a:spcBef>
                <a:spcPts val="600"/>
              </a:spcBef>
              <a:buClr>
                <a:schemeClr val="dk1"/>
              </a:buClr>
              <a:buSzPct val="79999"/>
              <a:buFont typeface="Arial"/>
              <a:buChar char="•"/>
              <a:defRPr b="0" i="0" sz="1800" u="none" cap="none" strike="noStrike">
                <a:solidFill>
                  <a:schemeClr val="dk1"/>
                </a:solidFill>
                <a:latin typeface="Corbel"/>
                <a:ea typeface="Corbel"/>
                <a:cs typeface="Corbel"/>
                <a:sym typeface="Corbel"/>
              </a:defRPr>
            </a:lvl7pPr>
            <a:lvl8pPr indent="-173735" lvl="7" marL="2916936" marR="0" rtl="0" algn="l">
              <a:lnSpc>
                <a:spcPct val="90000"/>
              </a:lnSpc>
              <a:spcBef>
                <a:spcPts val="600"/>
              </a:spcBef>
              <a:buClr>
                <a:schemeClr val="dk1"/>
              </a:buClr>
              <a:buSzPct val="100000"/>
              <a:buFont typeface="Corbel"/>
              <a:buChar char="–"/>
              <a:defRPr b="0" i="0" sz="1800" u="none" cap="none" strike="noStrike">
                <a:solidFill>
                  <a:schemeClr val="dk1"/>
                </a:solidFill>
                <a:latin typeface="Corbel"/>
                <a:ea typeface="Corbel"/>
                <a:cs typeface="Corbel"/>
                <a:sym typeface="Corbel"/>
              </a:defRPr>
            </a:lvl8pPr>
            <a:lvl9pPr indent="-148844" lvl="8" marL="3300984" marR="0" rtl="0" algn="l">
              <a:lnSpc>
                <a:spcPct val="90000"/>
              </a:lnSpc>
              <a:spcBef>
                <a:spcPts val="600"/>
              </a:spcBef>
              <a:buClr>
                <a:schemeClr val="dk1"/>
              </a:buClr>
              <a:buSzPct val="79999"/>
              <a:buFont typeface="Arial"/>
              <a:buChar char="•"/>
              <a:defRPr b="0" i="0" sz="1800" u="none" cap="none" strike="noStrike">
                <a:solidFill>
                  <a:schemeClr val="dk1"/>
                </a:solidFill>
                <a:latin typeface="Corbel"/>
                <a:ea typeface="Corbel"/>
                <a:cs typeface="Corbel"/>
                <a:sym typeface="Corbel"/>
              </a:defRPr>
            </a:lvl9pPr>
          </a:lstStyle>
          <a:p/>
        </p:txBody>
      </p:sp>
      <p:sp>
        <p:nvSpPr>
          <p:cNvPr id="82" name="Shape 82"/>
          <p:cNvSpPr txBox="1"/>
          <p:nvPr>
            <p:ph idx="10" type="dt"/>
          </p:nvPr>
        </p:nvSpPr>
        <p:spPr>
          <a:xfrm>
            <a:off x="609441" y="6356351"/>
            <a:ext cx="284405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83" name="Shape 83"/>
          <p:cNvSpPr txBox="1"/>
          <p:nvPr>
            <p:ph idx="11" type="ftr"/>
          </p:nvPr>
        </p:nvSpPr>
        <p:spPr>
          <a:xfrm>
            <a:off x="4164514" y="6356351"/>
            <a:ext cx="385979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595959"/>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84" name="Shape 84"/>
          <p:cNvSpPr txBox="1"/>
          <p:nvPr>
            <p:ph idx="12" type="sldNum"/>
          </p:nvPr>
        </p:nvSpPr>
        <p:spPr>
          <a:xfrm>
            <a:off x="8735325" y="6356351"/>
            <a:ext cx="284405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595959"/>
                </a:solidFill>
                <a:latin typeface="Corbel"/>
                <a:ea typeface="Corbel"/>
                <a:cs typeface="Corbel"/>
                <a:sym typeface="Corbe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2" name="Shape 22"/>
        <p:cNvGrpSpPr/>
        <p:nvPr/>
      </p:nvGrpSpPr>
      <p:grpSpPr>
        <a:xfrm>
          <a:off x="0" y="0"/>
          <a:ext cx="0" cy="0"/>
          <a:chOff x="0" y="0"/>
          <a:chExt cx="0" cy="0"/>
        </a:xfrm>
      </p:grpSpPr>
      <p:sp>
        <p:nvSpPr>
          <p:cNvPr id="23" name="Shape 23"/>
          <p:cNvSpPr txBox="1"/>
          <p:nvPr>
            <p:ph type="title"/>
          </p:nvPr>
        </p:nvSpPr>
        <p:spPr>
          <a:xfrm>
            <a:off x="609441" y="5105400"/>
            <a:ext cx="10971372" cy="1066799"/>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accent1"/>
              </a:buClr>
              <a:buFont typeface="Corbel"/>
              <a:buNone/>
              <a:defRPr b="0" i="0" sz="3600" u="none" cap="none" strike="noStrike">
                <a:solidFill>
                  <a:schemeClr val="accent1"/>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4" name="Shape 24"/>
          <p:cNvSpPr txBox="1"/>
          <p:nvPr>
            <p:ph idx="1" type="body"/>
          </p:nvPr>
        </p:nvSpPr>
        <p:spPr>
          <a:xfrm>
            <a:off x="1293812" y="685800"/>
            <a:ext cx="10286999" cy="4190999"/>
          </a:xfrm>
          <a:prstGeom prst="rect">
            <a:avLst/>
          </a:prstGeom>
          <a:noFill/>
          <a:ln>
            <a:noFill/>
          </a:ln>
        </p:spPr>
        <p:txBody>
          <a:bodyPr anchorCtr="0" anchor="t" bIns="91425" lIns="91425" rIns="91425" tIns="91425"/>
          <a:lstStyle>
            <a:lvl1pPr indent="-86360" lvl="0" marL="228600" marR="0" rtl="0" algn="l">
              <a:lnSpc>
                <a:spcPct val="90000"/>
              </a:lnSpc>
              <a:spcBef>
                <a:spcPts val="1800"/>
              </a:spcBef>
              <a:buClr>
                <a:schemeClr val="dk1"/>
              </a:buClr>
              <a:buSzPct val="80000"/>
              <a:buFont typeface="Arial"/>
              <a:buChar char="•"/>
              <a:defRPr b="0" i="0" sz="2800" u="none" cap="none" strike="noStrike">
                <a:solidFill>
                  <a:schemeClr val="dk1"/>
                </a:solidFill>
                <a:latin typeface="Corbel"/>
                <a:ea typeface="Corbel"/>
                <a:cs typeface="Corbel"/>
                <a:sym typeface="Corbel"/>
              </a:defRPr>
            </a:lvl1pPr>
            <a:lvl2pPr indent="-163830" lvl="1" marL="615950" marR="0" rtl="0" algn="l">
              <a:lnSpc>
                <a:spcPct val="90000"/>
              </a:lnSpc>
              <a:spcBef>
                <a:spcPts val="600"/>
              </a:spcBef>
              <a:buClr>
                <a:schemeClr val="dk1"/>
              </a:buClr>
              <a:buSzPct val="80000"/>
              <a:buFont typeface="Corbel"/>
              <a:buChar char="–"/>
              <a:defRPr b="0" i="0" sz="2400" u="none" cap="none" strike="noStrike">
                <a:solidFill>
                  <a:schemeClr val="dk1"/>
                </a:solidFill>
                <a:latin typeface="Corbel"/>
                <a:ea typeface="Corbel"/>
                <a:cs typeface="Corbel"/>
                <a:sym typeface="Corbel"/>
              </a:defRPr>
            </a:lvl2pPr>
            <a:lvl3pPr indent="-133096" lvl="2" marL="996696" marR="0" rtl="0" algn="l">
              <a:lnSpc>
                <a:spcPct val="90000"/>
              </a:lnSpc>
              <a:spcBef>
                <a:spcPts val="600"/>
              </a:spcBef>
              <a:buClr>
                <a:schemeClr val="dk1"/>
              </a:buClr>
              <a:buSzPct val="80000"/>
              <a:buFont typeface="Arial"/>
              <a:buChar char="•"/>
              <a:defRPr b="0" i="0" sz="2000" u="none" cap="none" strike="noStrike">
                <a:solidFill>
                  <a:schemeClr val="dk1"/>
                </a:solidFill>
                <a:latin typeface="Corbel"/>
                <a:ea typeface="Corbel"/>
                <a:cs typeface="Corbel"/>
                <a:sym typeface="Corbel"/>
              </a:defRPr>
            </a:lvl3pPr>
            <a:lvl4pPr indent="-174244" lvl="3" marL="1380744" marR="0" rtl="0" algn="l">
              <a:lnSpc>
                <a:spcPct val="90000"/>
              </a:lnSpc>
              <a:spcBef>
                <a:spcPts val="600"/>
              </a:spcBef>
              <a:buClr>
                <a:schemeClr val="dk1"/>
              </a:buClr>
              <a:buSzPct val="100000"/>
              <a:buFont typeface="Corbel"/>
              <a:buChar char="–"/>
              <a:defRPr b="0" i="0" sz="1800" u="none" cap="none" strike="noStrike">
                <a:solidFill>
                  <a:schemeClr val="dk1"/>
                </a:solidFill>
                <a:latin typeface="Corbel"/>
                <a:ea typeface="Corbel"/>
                <a:cs typeface="Corbel"/>
                <a:sym typeface="Corbel"/>
              </a:defRPr>
            </a:lvl4pPr>
            <a:lvl5pPr indent="-149352" lvl="4" marL="1764792" marR="0" rtl="0" algn="l">
              <a:lnSpc>
                <a:spcPct val="90000"/>
              </a:lnSpc>
              <a:spcBef>
                <a:spcPts val="600"/>
              </a:spcBef>
              <a:buClr>
                <a:schemeClr val="dk1"/>
              </a:buClr>
              <a:buSzPct val="79999"/>
              <a:buFont typeface="Arial"/>
              <a:buChar char="•"/>
              <a:defRPr b="0" i="0" sz="1800" u="none" cap="none" strike="noStrike">
                <a:solidFill>
                  <a:schemeClr val="dk1"/>
                </a:solidFill>
                <a:latin typeface="Corbel"/>
                <a:ea typeface="Corbel"/>
                <a:cs typeface="Corbel"/>
                <a:sym typeface="Corbel"/>
              </a:defRPr>
            </a:lvl5pPr>
            <a:lvl6pPr indent="-180339" lvl="5" marL="2148840" marR="0" rtl="0" algn="l">
              <a:lnSpc>
                <a:spcPct val="90000"/>
              </a:lnSpc>
              <a:spcBef>
                <a:spcPts val="600"/>
              </a:spcBef>
              <a:buClr>
                <a:schemeClr val="dk1"/>
              </a:buClr>
              <a:buSzPct val="100000"/>
              <a:buFont typeface="Corbel"/>
              <a:buChar char="–"/>
              <a:defRPr b="0" i="0" sz="1800" u="none" cap="none" strike="noStrike">
                <a:solidFill>
                  <a:schemeClr val="dk1"/>
                </a:solidFill>
                <a:latin typeface="Corbel"/>
                <a:ea typeface="Corbel"/>
                <a:cs typeface="Corbel"/>
                <a:sym typeface="Corbel"/>
              </a:defRPr>
            </a:lvl6pPr>
            <a:lvl7pPr indent="-142748" lvl="6" marL="2532888" marR="0" rtl="0" algn="l">
              <a:lnSpc>
                <a:spcPct val="90000"/>
              </a:lnSpc>
              <a:spcBef>
                <a:spcPts val="600"/>
              </a:spcBef>
              <a:buClr>
                <a:schemeClr val="dk1"/>
              </a:buClr>
              <a:buSzPct val="79999"/>
              <a:buFont typeface="Arial"/>
              <a:buChar char="•"/>
              <a:defRPr b="0" i="0" sz="1800" u="none" cap="none" strike="noStrike">
                <a:solidFill>
                  <a:schemeClr val="dk1"/>
                </a:solidFill>
                <a:latin typeface="Corbel"/>
                <a:ea typeface="Corbel"/>
                <a:cs typeface="Corbel"/>
                <a:sym typeface="Corbel"/>
              </a:defRPr>
            </a:lvl7pPr>
            <a:lvl8pPr indent="-173735" lvl="7" marL="2916936" marR="0" rtl="0" algn="l">
              <a:lnSpc>
                <a:spcPct val="90000"/>
              </a:lnSpc>
              <a:spcBef>
                <a:spcPts val="600"/>
              </a:spcBef>
              <a:buClr>
                <a:schemeClr val="dk1"/>
              </a:buClr>
              <a:buSzPct val="100000"/>
              <a:buFont typeface="Corbel"/>
              <a:buChar char="–"/>
              <a:defRPr b="0" i="0" sz="1800" u="none" cap="none" strike="noStrike">
                <a:solidFill>
                  <a:schemeClr val="dk1"/>
                </a:solidFill>
                <a:latin typeface="Corbel"/>
                <a:ea typeface="Corbel"/>
                <a:cs typeface="Corbel"/>
                <a:sym typeface="Corbel"/>
              </a:defRPr>
            </a:lvl8pPr>
            <a:lvl9pPr indent="-148844" lvl="8" marL="3300984" marR="0" rtl="0" algn="l">
              <a:lnSpc>
                <a:spcPct val="90000"/>
              </a:lnSpc>
              <a:spcBef>
                <a:spcPts val="600"/>
              </a:spcBef>
              <a:buClr>
                <a:schemeClr val="dk1"/>
              </a:buClr>
              <a:buSzPct val="79999"/>
              <a:buFont typeface="Arial"/>
              <a:buChar char="•"/>
              <a:defRPr b="0" i="0" sz="1800" u="none" cap="none" strike="noStrike">
                <a:solidFill>
                  <a:schemeClr val="dk1"/>
                </a:solidFill>
                <a:latin typeface="Corbel"/>
                <a:ea typeface="Corbel"/>
                <a:cs typeface="Corbel"/>
                <a:sym typeface="Corbel"/>
              </a:defRPr>
            </a:lvl9pPr>
          </a:lstStyle>
          <a:p/>
        </p:txBody>
      </p:sp>
      <p:sp>
        <p:nvSpPr>
          <p:cNvPr id="25" name="Shape 25"/>
          <p:cNvSpPr txBox="1"/>
          <p:nvPr>
            <p:ph idx="10" type="dt"/>
          </p:nvPr>
        </p:nvSpPr>
        <p:spPr>
          <a:xfrm>
            <a:off x="609441" y="6356351"/>
            <a:ext cx="284405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26" name="Shape 26"/>
          <p:cNvSpPr txBox="1"/>
          <p:nvPr>
            <p:ph idx="11" type="ftr"/>
          </p:nvPr>
        </p:nvSpPr>
        <p:spPr>
          <a:xfrm>
            <a:off x="4164514" y="6356351"/>
            <a:ext cx="385979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595959"/>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27" name="Shape 27"/>
          <p:cNvSpPr txBox="1"/>
          <p:nvPr>
            <p:ph idx="12" type="sldNum"/>
          </p:nvPr>
        </p:nvSpPr>
        <p:spPr>
          <a:xfrm>
            <a:off x="8735325" y="6356351"/>
            <a:ext cx="284405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595959"/>
                </a:solidFill>
                <a:latin typeface="Corbel"/>
                <a:ea typeface="Corbel"/>
                <a:cs typeface="Corbel"/>
                <a:sym typeface="Corbe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8" name="Shape 28"/>
        <p:cNvGrpSpPr/>
        <p:nvPr/>
      </p:nvGrpSpPr>
      <p:grpSpPr>
        <a:xfrm>
          <a:off x="0" y="0"/>
          <a:ext cx="0" cy="0"/>
          <a:chOff x="0" y="0"/>
          <a:chExt cx="0" cy="0"/>
        </a:xfrm>
      </p:grpSpPr>
      <p:sp>
        <p:nvSpPr>
          <p:cNvPr id="29" name="Shape 29"/>
          <p:cNvSpPr txBox="1"/>
          <p:nvPr>
            <p:ph type="title"/>
          </p:nvPr>
        </p:nvSpPr>
        <p:spPr>
          <a:xfrm>
            <a:off x="609441" y="5105400"/>
            <a:ext cx="10971372" cy="1066799"/>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accent1"/>
              </a:buClr>
              <a:buFont typeface="Corbel"/>
              <a:buNone/>
              <a:defRPr b="0" i="0" sz="3600" u="none" cap="none" strike="noStrike">
                <a:solidFill>
                  <a:schemeClr val="accent1"/>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0" name="Shape 30"/>
          <p:cNvSpPr txBox="1"/>
          <p:nvPr>
            <p:ph idx="1" type="body"/>
          </p:nvPr>
        </p:nvSpPr>
        <p:spPr>
          <a:xfrm>
            <a:off x="1293812" y="685800"/>
            <a:ext cx="5029199" cy="4190999"/>
          </a:xfrm>
          <a:prstGeom prst="rect">
            <a:avLst/>
          </a:prstGeom>
          <a:noFill/>
          <a:ln>
            <a:noFill/>
          </a:ln>
        </p:spPr>
        <p:txBody>
          <a:bodyPr anchorCtr="0" anchor="t" bIns="91425" lIns="91425" rIns="91425" tIns="91425"/>
          <a:lstStyle>
            <a:lvl1pPr indent="-86360" lvl="0" marL="228600" marR="0" rtl="0" algn="l">
              <a:lnSpc>
                <a:spcPct val="90000"/>
              </a:lnSpc>
              <a:spcBef>
                <a:spcPts val="1800"/>
              </a:spcBef>
              <a:buClr>
                <a:schemeClr val="dk1"/>
              </a:buClr>
              <a:buSzPct val="80000"/>
              <a:buFont typeface="Arial"/>
              <a:buChar char="•"/>
              <a:defRPr b="0" i="0" sz="2800" u="none" cap="none" strike="noStrike">
                <a:solidFill>
                  <a:schemeClr val="dk1"/>
                </a:solidFill>
                <a:latin typeface="Corbel"/>
                <a:ea typeface="Corbel"/>
                <a:cs typeface="Corbel"/>
                <a:sym typeface="Corbel"/>
              </a:defRPr>
            </a:lvl1pPr>
            <a:lvl2pPr indent="-163830" lvl="1" marL="615950" marR="0" rtl="0" algn="l">
              <a:lnSpc>
                <a:spcPct val="90000"/>
              </a:lnSpc>
              <a:spcBef>
                <a:spcPts val="600"/>
              </a:spcBef>
              <a:buClr>
                <a:schemeClr val="dk1"/>
              </a:buClr>
              <a:buSzPct val="80000"/>
              <a:buFont typeface="Corbel"/>
              <a:buChar char="–"/>
              <a:defRPr b="0" i="0" sz="2400" u="none" cap="none" strike="noStrike">
                <a:solidFill>
                  <a:schemeClr val="dk1"/>
                </a:solidFill>
                <a:latin typeface="Corbel"/>
                <a:ea typeface="Corbel"/>
                <a:cs typeface="Corbel"/>
                <a:sym typeface="Corbel"/>
              </a:defRPr>
            </a:lvl2pPr>
            <a:lvl3pPr indent="-133096" lvl="2" marL="996696" marR="0" rtl="0" algn="l">
              <a:lnSpc>
                <a:spcPct val="90000"/>
              </a:lnSpc>
              <a:spcBef>
                <a:spcPts val="600"/>
              </a:spcBef>
              <a:buClr>
                <a:schemeClr val="dk1"/>
              </a:buClr>
              <a:buSzPct val="80000"/>
              <a:buFont typeface="Arial"/>
              <a:buChar char="•"/>
              <a:defRPr b="0" i="0" sz="2000" u="none" cap="none" strike="noStrike">
                <a:solidFill>
                  <a:schemeClr val="dk1"/>
                </a:solidFill>
                <a:latin typeface="Corbel"/>
                <a:ea typeface="Corbel"/>
                <a:cs typeface="Corbel"/>
                <a:sym typeface="Corbel"/>
              </a:defRPr>
            </a:lvl3pPr>
            <a:lvl4pPr indent="-174244" lvl="3" marL="1380744" marR="0" rtl="0" algn="l">
              <a:lnSpc>
                <a:spcPct val="90000"/>
              </a:lnSpc>
              <a:spcBef>
                <a:spcPts val="600"/>
              </a:spcBef>
              <a:buClr>
                <a:schemeClr val="dk1"/>
              </a:buClr>
              <a:buSzPct val="100000"/>
              <a:buFont typeface="Corbel"/>
              <a:buChar char="–"/>
              <a:defRPr b="0" i="0" sz="1800" u="none" cap="none" strike="noStrike">
                <a:solidFill>
                  <a:schemeClr val="dk1"/>
                </a:solidFill>
                <a:latin typeface="Corbel"/>
                <a:ea typeface="Corbel"/>
                <a:cs typeface="Corbel"/>
                <a:sym typeface="Corbel"/>
              </a:defRPr>
            </a:lvl4pPr>
            <a:lvl5pPr indent="-149352" lvl="4" marL="1764792" marR="0" rtl="0" algn="l">
              <a:lnSpc>
                <a:spcPct val="90000"/>
              </a:lnSpc>
              <a:spcBef>
                <a:spcPts val="600"/>
              </a:spcBef>
              <a:buClr>
                <a:schemeClr val="dk1"/>
              </a:buClr>
              <a:buSzPct val="79999"/>
              <a:buFont typeface="Arial"/>
              <a:buChar char="•"/>
              <a:defRPr b="0" i="0" sz="1800" u="none" cap="none" strike="noStrike">
                <a:solidFill>
                  <a:schemeClr val="dk1"/>
                </a:solidFill>
                <a:latin typeface="Corbel"/>
                <a:ea typeface="Corbel"/>
                <a:cs typeface="Corbel"/>
                <a:sym typeface="Corbel"/>
              </a:defRPr>
            </a:lvl5pPr>
            <a:lvl6pPr indent="-180339" lvl="5" marL="2148840" marR="0" rtl="0" algn="l">
              <a:lnSpc>
                <a:spcPct val="90000"/>
              </a:lnSpc>
              <a:spcBef>
                <a:spcPts val="600"/>
              </a:spcBef>
              <a:buClr>
                <a:schemeClr val="dk1"/>
              </a:buClr>
              <a:buSzPct val="100000"/>
              <a:buFont typeface="Corbel"/>
              <a:buChar char="–"/>
              <a:defRPr b="0" i="0" sz="1800" u="none" cap="none" strike="noStrike">
                <a:solidFill>
                  <a:schemeClr val="dk1"/>
                </a:solidFill>
                <a:latin typeface="Corbel"/>
                <a:ea typeface="Corbel"/>
                <a:cs typeface="Corbel"/>
                <a:sym typeface="Corbel"/>
              </a:defRPr>
            </a:lvl6pPr>
            <a:lvl7pPr indent="-142748" lvl="6" marL="2532888" marR="0" rtl="0" algn="l">
              <a:lnSpc>
                <a:spcPct val="90000"/>
              </a:lnSpc>
              <a:spcBef>
                <a:spcPts val="600"/>
              </a:spcBef>
              <a:buClr>
                <a:schemeClr val="dk1"/>
              </a:buClr>
              <a:buSzPct val="79999"/>
              <a:buFont typeface="Arial"/>
              <a:buChar char="•"/>
              <a:defRPr b="0" i="0" sz="1800" u="none" cap="none" strike="noStrike">
                <a:solidFill>
                  <a:schemeClr val="dk1"/>
                </a:solidFill>
                <a:latin typeface="Corbel"/>
                <a:ea typeface="Corbel"/>
                <a:cs typeface="Corbel"/>
                <a:sym typeface="Corbel"/>
              </a:defRPr>
            </a:lvl7pPr>
            <a:lvl8pPr indent="-173735" lvl="7" marL="2916936" marR="0" rtl="0" algn="l">
              <a:lnSpc>
                <a:spcPct val="90000"/>
              </a:lnSpc>
              <a:spcBef>
                <a:spcPts val="600"/>
              </a:spcBef>
              <a:buClr>
                <a:schemeClr val="dk1"/>
              </a:buClr>
              <a:buSzPct val="100000"/>
              <a:buFont typeface="Corbel"/>
              <a:buChar char="–"/>
              <a:defRPr b="0" i="0" sz="1800" u="none" cap="none" strike="noStrike">
                <a:solidFill>
                  <a:schemeClr val="dk1"/>
                </a:solidFill>
                <a:latin typeface="Corbel"/>
                <a:ea typeface="Corbel"/>
                <a:cs typeface="Corbel"/>
                <a:sym typeface="Corbel"/>
              </a:defRPr>
            </a:lvl8pPr>
            <a:lvl9pPr indent="-148844" lvl="8" marL="3300984" marR="0" rtl="0" algn="l">
              <a:lnSpc>
                <a:spcPct val="90000"/>
              </a:lnSpc>
              <a:spcBef>
                <a:spcPts val="600"/>
              </a:spcBef>
              <a:buClr>
                <a:schemeClr val="dk1"/>
              </a:buClr>
              <a:buSzPct val="79999"/>
              <a:buFont typeface="Arial"/>
              <a:buChar char="•"/>
              <a:defRPr b="0" i="0" sz="1800" u="none" cap="none" strike="noStrike">
                <a:solidFill>
                  <a:schemeClr val="dk1"/>
                </a:solidFill>
                <a:latin typeface="Corbel"/>
                <a:ea typeface="Corbel"/>
                <a:cs typeface="Corbel"/>
                <a:sym typeface="Corbel"/>
              </a:defRPr>
            </a:lvl9pPr>
          </a:lstStyle>
          <a:p/>
        </p:txBody>
      </p:sp>
      <p:sp>
        <p:nvSpPr>
          <p:cNvPr id="31" name="Shape 31"/>
          <p:cNvSpPr txBox="1"/>
          <p:nvPr>
            <p:ph idx="2" type="body"/>
          </p:nvPr>
        </p:nvSpPr>
        <p:spPr>
          <a:xfrm>
            <a:off x="6551614" y="685800"/>
            <a:ext cx="5029199" cy="4190999"/>
          </a:xfrm>
          <a:prstGeom prst="rect">
            <a:avLst/>
          </a:prstGeom>
          <a:noFill/>
          <a:ln>
            <a:noFill/>
          </a:ln>
        </p:spPr>
        <p:txBody>
          <a:bodyPr anchorCtr="0" anchor="t" bIns="91425" lIns="91425" rIns="91425" tIns="91425"/>
          <a:lstStyle>
            <a:lvl1pPr indent="-86360" lvl="0" marL="228600" marR="0" rtl="0" algn="l">
              <a:lnSpc>
                <a:spcPct val="90000"/>
              </a:lnSpc>
              <a:spcBef>
                <a:spcPts val="1800"/>
              </a:spcBef>
              <a:buClr>
                <a:schemeClr val="dk1"/>
              </a:buClr>
              <a:buSzPct val="80000"/>
              <a:buFont typeface="Arial"/>
              <a:buChar char="•"/>
              <a:defRPr b="0" i="0" sz="2800" u="none" cap="none" strike="noStrike">
                <a:solidFill>
                  <a:schemeClr val="dk1"/>
                </a:solidFill>
                <a:latin typeface="Corbel"/>
                <a:ea typeface="Corbel"/>
                <a:cs typeface="Corbel"/>
                <a:sym typeface="Corbel"/>
              </a:defRPr>
            </a:lvl1pPr>
            <a:lvl2pPr indent="-163830" lvl="1" marL="615950" marR="0" rtl="0" algn="l">
              <a:lnSpc>
                <a:spcPct val="90000"/>
              </a:lnSpc>
              <a:spcBef>
                <a:spcPts val="600"/>
              </a:spcBef>
              <a:buClr>
                <a:schemeClr val="dk1"/>
              </a:buClr>
              <a:buSzPct val="80000"/>
              <a:buFont typeface="Corbel"/>
              <a:buChar char="–"/>
              <a:defRPr b="0" i="0" sz="2400" u="none" cap="none" strike="noStrike">
                <a:solidFill>
                  <a:schemeClr val="dk1"/>
                </a:solidFill>
                <a:latin typeface="Corbel"/>
                <a:ea typeface="Corbel"/>
                <a:cs typeface="Corbel"/>
                <a:sym typeface="Corbel"/>
              </a:defRPr>
            </a:lvl2pPr>
            <a:lvl3pPr indent="-133096" lvl="2" marL="996696" marR="0" rtl="0" algn="l">
              <a:lnSpc>
                <a:spcPct val="90000"/>
              </a:lnSpc>
              <a:spcBef>
                <a:spcPts val="600"/>
              </a:spcBef>
              <a:buClr>
                <a:schemeClr val="dk1"/>
              </a:buClr>
              <a:buSzPct val="80000"/>
              <a:buFont typeface="Arial"/>
              <a:buChar char="•"/>
              <a:defRPr b="0" i="0" sz="2000" u="none" cap="none" strike="noStrike">
                <a:solidFill>
                  <a:schemeClr val="dk1"/>
                </a:solidFill>
                <a:latin typeface="Corbel"/>
                <a:ea typeface="Corbel"/>
                <a:cs typeface="Corbel"/>
                <a:sym typeface="Corbel"/>
              </a:defRPr>
            </a:lvl3pPr>
            <a:lvl4pPr indent="-174244" lvl="3" marL="1380744" marR="0" rtl="0" algn="l">
              <a:lnSpc>
                <a:spcPct val="90000"/>
              </a:lnSpc>
              <a:spcBef>
                <a:spcPts val="600"/>
              </a:spcBef>
              <a:buClr>
                <a:schemeClr val="dk1"/>
              </a:buClr>
              <a:buSzPct val="100000"/>
              <a:buFont typeface="Corbel"/>
              <a:buChar char="–"/>
              <a:defRPr b="0" i="0" sz="1800" u="none" cap="none" strike="noStrike">
                <a:solidFill>
                  <a:schemeClr val="dk1"/>
                </a:solidFill>
                <a:latin typeface="Corbel"/>
                <a:ea typeface="Corbel"/>
                <a:cs typeface="Corbel"/>
                <a:sym typeface="Corbel"/>
              </a:defRPr>
            </a:lvl4pPr>
            <a:lvl5pPr indent="-149352" lvl="4" marL="1764792" marR="0" rtl="0" algn="l">
              <a:lnSpc>
                <a:spcPct val="90000"/>
              </a:lnSpc>
              <a:spcBef>
                <a:spcPts val="600"/>
              </a:spcBef>
              <a:buClr>
                <a:schemeClr val="dk1"/>
              </a:buClr>
              <a:buSzPct val="79999"/>
              <a:buFont typeface="Arial"/>
              <a:buChar char="•"/>
              <a:defRPr b="0" i="0" sz="1800" u="none" cap="none" strike="noStrike">
                <a:solidFill>
                  <a:schemeClr val="dk1"/>
                </a:solidFill>
                <a:latin typeface="Corbel"/>
                <a:ea typeface="Corbel"/>
                <a:cs typeface="Corbel"/>
                <a:sym typeface="Corbel"/>
              </a:defRPr>
            </a:lvl5pPr>
            <a:lvl6pPr indent="-180339" lvl="5" marL="2148840" marR="0" rtl="0" algn="l">
              <a:lnSpc>
                <a:spcPct val="90000"/>
              </a:lnSpc>
              <a:spcBef>
                <a:spcPts val="600"/>
              </a:spcBef>
              <a:buClr>
                <a:schemeClr val="dk1"/>
              </a:buClr>
              <a:buSzPct val="100000"/>
              <a:buFont typeface="Corbel"/>
              <a:buChar char="–"/>
              <a:defRPr b="0" i="0" sz="1800" u="none" cap="none" strike="noStrike">
                <a:solidFill>
                  <a:schemeClr val="dk1"/>
                </a:solidFill>
                <a:latin typeface="Corbel"/>
                <a:ea typeface="Corbel"/>
                <a:cs typeface="Corbel"/>
                <a:sym typeface="Corbel"/>
              </a:defRPr>
            </a:lvl6pPr>
            <a:lvl7pPr indent="-142748" lvl="6" marL="2532888" marR="0" rtl="0" algn="l">
              <a:lnSpc>
                <a:spcPct val="90000"/>
              </a:lnSpc>
              <a:spcBef>
                <a:spcPts val="600"/>
              </a:spcBef>
              <a:buClr>
                <a:schemeClr val="dk1"/>
              </a:buClr>
              <a:buSzPct val="79999"/>
              <a:buFont typeface="Arial"/>
              <a:buChar char="•"/>
              <a:defRPr b="0" i="0" sz="1800" u="none" cap="none" strike="noStrike">
                <a:solidFill>
                  <a:schemeClr val="dk1"/>
                </a:solidFill>
                <a:latin typeface="Corbel"/>
                <a:ea typeface="Corbel"/>
                <a:cs typeface="Corbel"/>
                <a:sym typeface="Corbel"/>
              </a:defRPr>
            </a:lvl7pPr>
            <a:lvl8pPr indent="-173735" lvl="7" marL="2916936" marR="0" rtl="0" algn="l">
              <a:lnSpc>
                <a:spcPct val="90000"/>
              </a:lnSpc>
              <a:spcBef>
                <a:spcPts val="600"/>
              </a:spcBef>
              <a:buClr>
                <a:schemeClr val="dk1"/>
              </a:buClr>
              <a:buSzPct val="100000"/>
              <a:buFont typeface="Corbel"/>
              <a:buChar char="–"/>
              <a:defRPr b="0" i="0" sz="1800" u="none" cap="none" strike="noStrike">
                <a:solidFill>
                  <a:schemeClr val="dk1"/>
                </a:solidFill>
                <a:latin typeface="Corbel"/>
                <a:ea typeface="Corbel"/>
                <a:cs typeface="Corbel"/>
                <a:sym typeface="Corbel"/>
              </a:defRPr>
            </a:lvl8pPr>
            <a:lvl9pPr indent="-148844" lvl="8" marL="3300984" marR="0" rtl="0" algn="l">
              <a:lnSpc>
                <a:spcPct val="90000"/>
              </a:lnSpc>
              <a:spcBef>
                <a:spcPts val="600"/>
              </a:spcBef>
              <a:buClr>
                <a:schemeClr val="dk1"/>
              </a:buClr>
              <a:buSzPct val="79999"/>
              <a:buFont typeface="Arial"/>
              <a:buChar char="•"/>
              <a:defRPr b="0" i="0" sz="1800" u="none" cap="none" strike="noStrike">
                <a:solidFill>
                  <a:schemeClr val="dk1"/>
                </a:solidFill>
                <a:latin typeface="Corbel"/>
                <a:ea typeface="Corbel"/>
                <a:cs typeface="Corbel"/>
                <a:sym typeface="Corbel"/>
              </a:defRPr>
            </a:lvl9pPr>
          </a:lstStyle>
          <a:p/>
        </p:txBody>
      </p:sp>
      <p:sp>
        <p:nvSpPr>
          <p:cNvPr id="32" name="Shape 32"/>
          <p:cNvSpPr txBox="1"/>
          <p:nvPr>
            <p:ph idx="10" type="dt"/>
          </p:nvPr>
        </p:nvSpPr>
        <p:spPr>
          <a:xfrm>
            <a:off x="609441" y="6356351"/>
            <a:ext cx="284405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33" name="Shape 33"/>
          <p:cNvSpPr txBox="1"/>
          <p:nvPr>
            <p:ph idx="11" type="ftr"/>
          </p:nvPr>
        </p:nvSpPr>
        <p:spPr>
          <a:xfrm>
            <a:off x="4164514" y="6356351"/>
            <a:ext cx="385979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595959"/>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34" name="Shape 34"/>
          <p:cNvSpPr txBox="1"/>
          <p:nvPr>
            <p:ph idx="12" type="sldNum"/>
          </p:nvPr>
        </p:nvSpPr>
        <p:spPr>
          <a:xfrm>
            <a:off x="8735325" y="6356351"/>
            <a:ext cx="284405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595959"/>
                </a:solidFill>
                <a:latin typeface="Corbel"/>
                <a:ea typeface="Corbel"/>
                <a:cs typeface="Corbel"/>
                <a:sym typeface="Corbe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Header">
    <p:spTree>
      <p:nvGrpSpPr>
        <p:cNvPr id="35" name="Shape 35"/>
        <p:cNvGrpSpPr/>
        <p:nvPr/>
      </p:nvGrpSpPr>
      <p:grpSpPr>
        <a:xfrm>
          <a:off x="0" y="0"/>
          <a:ext cx="0" cy="0"/>
          <a:chOff x="0" y="0"/>
          <a:chExt cx="0" cy="0"/>
        </a:xfrm>
      </p:grpSpPr>
      <p:sp>
        <p:nvSpPr>
          <p:cNvPr id="36" name="Shape 36"/>
          <p:cNvSpPr txBox="1"/>
          <p:nvPr>
            <p:ph type="title"/>
          </p:nvPr>
        </p:nvSpPr>
        <p:spPr>
          <a:xfrm>
            <a:off x="608012" y="2590800"/>
            <a:ext cx="8229598" cy="2819400"/>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accent1"/>
              </a:buClr>
              <a:buFont typeface="Corbel"/>
              <a:buNone/>
              <a:defRPr b="0" i="0" sz="4800" u="none" cap="none" strike="noStrike">
                <a:solidFill>
                  <a:schemeClr val="accent1"/>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7" name="Shape 37"/>
          <p:cNvSpPr txBox="1"/>
          <p:nvPr>
            <p:ph idx="1" type="body"/>
          </p:nvPr>
        </p:nvSpPr>
        <p:spPr>
          <a:xfrm>
            <a:off x="606425" y="5410200"/>
            <a:ext cx="8231187" cy="762000"/>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Arial"/>
              <a:buNone/>
              <a:defRPr b="0" i="0" sz="2400" u="none" cap="none" strike="noStrike">
                <a:solidFill>
                  <a:schemeClr val="dk1"/>
                </a:solidFill>
                <a:latin typeface="Corbel"/>
                <a:ea typeface="Corbel"/>
                <a:cs typeface="Corbel"/>
                <a:sym typeface="Corbel"/>
              </a:defRPr>
            </a:lvl1pPr>
            <a:lvl2pPr indent="0" lvl="1" marL="457200" marR="0" rtl="0" algn="l">
              <a:lnSpc>
                <a:spcPct val="90000"/>
              </a:lnSpc>
              <a:spcBef>
                <a:spcPts val="600"/>
              </a:spcBef>
              <a:buClr>
                <a:srgbClr val="909090"/>
              </a:buClr>
              <a:buFont typeface="Corbel"/>
              <a:buNone/>
              <a:defRPr b="0" i="0" sz="1800" u="none" cap="none" strike="noStrike">
                <a:solidFill>
                  <a:srgbClr val="909090"/>
                </a:solidFill>
                <a:latin typeface="Corbel"/>
                <a:ea typeface="Corbel"/>
                <a:cs typeface="Corbel"/>
                <a:sym typeface="Corbel"/>
              </a:defRPr>
            </a:lvl2pPr>
            <a:lvl3pPr indent="0" lvl="2" marL="914400" marR="0" rtl="0" algn="l">
              <a:lnSpc>
                <a:spcPct val="90000"/>
              </a:lnSpc>
              <a:spcBef>
                <a:spcPts val="600"/>
              </a:spcBef>
              <a:buClr>
                <a:schemeClr val="dk1"/>
              </a:buClr>
              <a:buFont typeface="Arial"/>
              <a:buNone/>
              <a:defRPr b="0" i="0" sz="1600" u="none" cap="none" strike="noStrike">
                <a:solidFill>
                  <a:srgbClr val="909090"/>
                </a:solidFill>
                <a:latin typeface="Corbel"/>
                <a:ea typeface="Corbel"/>
                <a:cs typeface="Corbel"/>
                <a:sym typeface="Corbel"/>
              </a:defRPr>
            </a:lvl3pPr>
            <a:lvl4pPr indent="0" lvl="3" marL="1371600" marR="0" rtl="0" algn="l">
              <a:lnSpc>
                <a:spcPct val="90000"/>
              </a:lnSpc>
              <a:spcBef>
                <a:spcPts val="600"/>
              </a:spcBef>
              <a:buClr>
                <a:srgbClr val="909090"/>
              </a:buClr>
              <a:buFont typeface="Corbel"/>
              <a:buNone/>
              <a:defRPr b="0" i="0" sz="1400" u="none" cap="none" strike="noStrike">
                <a:solidFill>
                  <a:srgbClr val="909090"/>
                </a:solidFill>
                <a:latin typeface="Corbel"/>
                <a:ea typeface="Corbel"/>
                <a:cs typeface="Corbel"/>
                <a:sym typeface="Corbel"/>
              </a:defRPr>
            </a:lvl4pPr>
            <a:lvl5pPr indent="0" lvl="4" marL="1828800" marR="0" rtl="0" algn="l">
              <a:lnSpc>
                <a:spcPct val="90000"/>
              </a:lnSpc>
              <a:spcBef>
                <a:spcPts val="600"/>
              </a:spcBef>
              <a:buClr>
                <a:schemeClr val="dk1"/>
              </a:buClr>
              <a:buFont typeface="Arial"/>
              <a:buNone/>
              <a:defRPr b="0" i="0" sz="1400" u="none" cap="none" strike="noStrike">
                <a:solidFill>
                  <a:srgbClr val="909090"/>
                </a:solidFill>
                <a:latin typeface="Corbel"/>
                <a:ea typeface="Corbel"/>
                <a:cs typeface="Corbel"/>
                <a:sym typeface="Corbel"/>
              </a:defRPr>
            </a:lvl5pPr>
            <a:lvl6pPr indent="0" lvl="5" marL="2286000" marR="0" rtl="0" algn="l">
              <a:lnSpc>
                <a:spcPct val="90000"/>
              </a:lnSpc>
              <a:spcBef>
                <a:spcPts val="600"/>
              </a:spcBef>
              <a:buClr>
                <a:srgbClr val="909090"/>
              </a:buClr>
              <a:buFont typeface="Corbel"/>
              <a:buNone/>
              <a:defRPr b="0" i="0" sz="1400" u="none" cap="none" strike="noStrike">
                <a:solidFill>
                  <a:srgbClr val="909090"/>
                </a:solidFill>
                <a:latin typeface="Corbel"/>
                <a:ea typeface="Corbel"/>
                <a:cs typeface="Corbel"/>
                <a:sym typeface="Corbel"/>
              </a:defRPr>
            </a:lvl6pPr>
            <a:lvl7pPr indent="0" lvl="6" marL="2743200" marR="0" rtl="0" algn="l">
              <a:lnSpc>
                <a:spcPct val="90000"/>
              </a:lnSpc>
              <a:spcBef>
                <a:spcPts val="600"/>
              </a:spcBef>
              <a:buClr>
                <a:srgbClr val="909090"/>
              </a:buClr>
              <a:buFont typeface="Arial"/>
              <a:buNone/>
              <a:defRPr b="0" i="0" sz="1400" u="none" cap="none" strike="noStrike">
                <a:solidFill>
                  <a:srgbClr val="909090"/>
                </a:solidFill>
                <a:latin typeface="Corbel"/>
                <a:ea typeface="Corbel"/>
                <a:cs typeface="Corbel"/>
                <a:sym typeface="Corbel"/>
              </a:defRPr>
            </a:lvl7pPr>
            <a:lvl8pPr indent="0" lvl="7" marL="3200400" marR="0" rtl="0" algn="l">
              <a:lnSpc>
                <a:spcPct val="90000"/>
              </a:lnSpc>
              <a:spcBef>
                <a:spcPts val="600"/>
              </a:spcBef>
              <a:buClr>
                <a:srgbClr val="909090"/>
              </a:buClr>
              <a:buFont typeface="Corbel"/>
              <a:buNone/>
              <a:defRPr b="0" i="0" sz="1400" u="none" cap="none" strike="noStrike">
                <a:solidFill>
                  <a:srgbClr val="909090"/>
                </a:solidFill>
                <a:latin typeface="Corbel"/>
                <a:ea typeface="Corbel"/>
                <a:cs typeface="Corbel"/>
                <a:sym typeface="Corbel"/>
              </a:defRPr>
            </a:lvl8pPr>
            <a:lvl9pPr indent="0" lvl="8" marL="3657600" marR="0" rtl="0" algn="l">
              <a:lnSpc>
                <a:spcPct val="90000"/>
              </a:lnSpc>
              <a:spcBef>
                <a:spcPts val="600"/>
              </a:spcBef>
              <a:buClr>
                <a:srgbClr val="909090"/>
              </a:buClr>
              <a:buFont typeface="Arial"/>
              <a:buNone/>
              <a:defRPr b="0" i="0" sz="1400" u="none" cap="none" strike="noStrike">
                <a:solidFill>
                  <a:srgbClr val="909090"/>
                </a:solidFill>
                <a:latin typeface="Corbel"/>
                <a:ea typeface="Corbel"/>
                <a:cs typeface="Corbel"/>
                <a:sym typeface="Corbel"/>
              </a:defRPr>
            </a:lvl9pPr>
          </a:lstStyle>
          <a:p/>
        </p:txBody>
      </p:sp>
      <p:sp>
        <p:nvSpPr>
          <p:cNvPr id="38" name="Shape 38"/>
          <p:cNvSpPr txBox="1"/>
          <p:nvPr>
            <p:ph idx="10" type="dt"/>
          </p:nvPr>
        </p:nvSpPr>
        <p:spPr>
          <a:xfrm>
            <a:off x="609441" y="6356351"/>
            <a:ext cx="284405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39" name="Shape 39"/>
          <p:cNvSpPr txBox="1"/>
          <p:nvPr>
            <p:ph idx="11" type="ftr"/>
          </p:nvPr>
        </p:nvSpPr>
        <p:spPr>
          <a:xfrm>
            <a:off x="4164514" y="6356351"/>
            <a:ext cx="385979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595959"/>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40" name="Shape 40"/>
          <p:cNvSpPr txBox="1"/>
          <p:nvPr>
            <p:ph idx="12" type="sldNum"/>
          </p:nvPr>
        </p:nvSpPr>
        <p:spPr>
          <a:xfrm>
            <a:off x="8735325" y="6356351"/>
            <a:ext cx="284405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595959"/>
                </a:solidFill>
                <a:latin typeface="Corbel"/>
                <a:ea typeface="Corbel"/>
                <a:cs typeface="Corbel"/>
                <a:sym typeface="Corbe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41" name="Shape 41"/>
        <p:cNvGrpSpPr/>
        <p:nvPr/>
      </p:nvGrpSpPr>
      <p:grpSpPr>
        <a:xfrm>
          <a:off x="0" y="0"/>
          <a:ext cx="0" cy="0"/>
          <a:chOff x="0" y="0"/>
          <a:chExt cx="0" cy="0"/>
        </a:xfrm>
      </p:grpSpPr>
      <p:sp>
        <p:nvSpPr>
          <p:cNvPr id="42" name="Shape 42"/>
          <p:cNvSpPr txBox="1"/>
          <p:nvPr>
            <p:ph type="title"/>
          </p:nvPr>
        </p:nvSpPr>
        <p:spPr>
          <a:xfrm>
            <a:off x="609441" y="5105400"/>
            <a:ext cx="10971372" cy="1066799"/>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accent1"/>
              </a:buClr>
              <a:buFont typeface="Corbel"/>
              <a:buNone/>
              <a:defRPr b="0" i="0" sz="3600" u="none" cap="none" strike="noStrike">
                <a:solidFill>
                  <a:schemeClr val="accent1"/>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3" name="Shape 43"/>
          <p:cNvSpPr txBox="1"/>
          <p:nvPr>
            <p:ph idx="1" type="body"/>
          </p:nvPr>
        </p:nvSpPr>
        <p:spPr>
          <a:xfrm>
            <a:off x="1293663" y="685800"/>
            <a:ext cx="5029199" cy="990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3200" u="none" cap="none" strike="noStrike">
                <a:solidFill>
                  <a:schemeClr val="dk1"/>
                </a:solidFill>
                <a:latin typeface="Corbel"/>
                <a:ea typeface="Corbel"/>
                <a:cs typeface="Corbel"/>
                <a:sym typeface="Corbel"/>
              </a:defRPr>
            </a:lvl1pPr>
            <a:lvl2pPr indent="0" lvl="1" marL="457200" marR="0" rtl="0" algn="l">
              <a:lnSpc>
                <a:spcPct val="90000"/>
              </a:lnSpc>
              <a:spcBef>
                <a:spcPts val="600"/>
              </a:spcBef>
              <a:buClr>
                <a:schemeClr val="dk1"/>
              </a:buClr>
              <a:buFont typeface="Corbel"/>
              <a:buNone/>
              <a:defRPr b="1" i="0" sz="2000" u="none" cap="none" strike="noStrike">
                <a:solidFill>
                  <a:schemeClr val="dk1"/>
                </a:solidFill>
                <a:latin typeface="Corbel"/>
                <a:ea typeface="Corbel"/>
                <a:cs typeface="Corbel"/>
                <a:sym typeface="Corbel"/>
              </a:defRPr>
            </a:lvl2pPr>
            <a:lvl3pPr indent="0" lvl="2" marL="914400" marR="0" rtl="0" algn="l">
              <a:lnSpc>
                <a:spcPct val="90000"/>
              </a:lnSpc>
              <a:spcBef>
                <a:spcPts val="600"/>
              </a:spcBef>
              <a:buClr>
                <a:schemeClr val="dk1"/>
              </a:buClr>
              <a:buFont typeface="Arial"/>
              <a:buNone/>
              <a:defRPr b="1" i="0" sz="1800" u="none" cap="none" strike="noStrike">
                <a:solidFill>
                  <a:schemeClr val="dk1"/>
                </a:solidFill>
                <a:latin typeface="Corbel"/>
                <a:ea typeface="Corbel"/>
                <a:cs typeface="Corbel"/>
                <a:sym typeface="Corbel"/>
              </a:defRPr>
            </a:lvl3pPr>
            <a:lvl4pPr indent="0" lvl="3" marL="1371600" marR="0" rtl="0" algn="l">
              <a:lnSpc>
                <a:spcPct val="90000"/>
              </a:lnSpc>
              <a:spcBef>
                <a:spcPts val="600"/>
              </a:spcBef>
              <a:buClr>
                <a:schemeClr val="dk1"/>
              </a:buClr>
              <a:buFont typeface="Corbel"/>
              <a:buNone/>
              <a:defRPr b="1" i="0" sz="1600" u="none" cap="none" strike="noStrike">
                <a:solidFill>
                  <a:schemeClr val="dk1"/>
                </a:solidFill>
                <a:latin typeface="Corbel"/>
                <a:ea typeface="Corbel"/>
                <a:cs typeface="Corbel"/>
                <a:sym typeface="Corbel"/>
              </a:defRPr>
            </a:lvl4pPr>
            <a:lvl5pPr indent="0" lvl="4" marL="1828800" marR="0" rtl="0" algn="l">
              <a:lnSpc>
                <a:spcPct val="90000"/>
              </a:lnSpc>
              <a:spcBef>
                <a:spcPts val="600"/>
              </a:spcBef>
              <a:buClr>
                <a:schemeClr val="dk1"/>
              </a:buClr>
              <a:buFont typeface="Arial"/>
              <a:buNone/>
              <a:defRPr b="1" i="0" sz="1600" u="none" cap="none" strike="noStrike">
                <a:solidFill>
                  <a:schemeClr val="dk1"/>
                </a:solidFill>
                <a:latin typeface="Corbel"/>
                <a:ea typeface="Corbel"/>
                <a:cs typeface="Corbel"/>
                <a:sym typeface="Corbel"/>
              </a:defRPr>
            </a:lvl5pPr>
            <a:lvl6pPr indent="0" lvl="5" marL="2286000" marR="0" rtl="0" algn="l">
              <a:lnSpc>
                <a:spcPct val="90000"/>
              </a:lnSpc>
              <a:spcBef>
                <a:spcPts val="600"/>
              </a:spcBef>
              <a:buClr>
                <a:schemeClr val="dk1"/>
              </a:buClr>
              <a:buFont typeface="Corbel"/>
              <a:buNone/>
              <a:defRPr b="1" i="0" sz="1600" u="none" cap="none" strike="noStrike">
                <a:solidFill>
                  <a:schemeClr val="dk1"/>
                </a:solidFill>
                <a:latin typeface="Corbel"/>
                <a:ea typeface="Corbel"/>
                <a:cs typeface="Corbel"/>
                <a:sym typeface="Corbel"/>
              </a:defRPr>
            </a:lvl6pPr>
            <a:lvl7pPr indent="0" lvl="6" marL="2743200" marR="0" rtl="0" algn="l">
              <a:lnSpc>
                <a:spcPct val="90000"/>
              </a:lnSpc>
              <a:spcBef>
                <a:spcPts val="600"/>
              </a:spcBef>
              <a:buClr>
                <a:schemeClr val="dk1"/>
              </a:buClr>
              <a:buFont typeface="Arial"/>
              <a:buNone/>
              <a:defRPr b="1" i="0" sz="1600" u="none" cap="none" strike="noStrike">
                <a:solidFill>
                  <a:schemeClr val="dk1"/>
                </a:solidFill>
                <a:latin typeface="Corbel"/>
                <a:ea typeface="Corbel"/>
                <a:cs typeface="Corbel"/>
                <a:sym typeface="Corbel"/>
              </a:defRPr>
            </a:lvl7pPr>
            <a:lvl8pPr indent="0" lvl="7" marL="3200400" marR="0" rtl="0" algn="l">
              <a:lnSpc>
                <a:spcPct val="90000"/>
              </a:lnSpc>
              <a:spcBef>
                <a:spcPts val="600"/>
              </a:spcBef>
              <a:buClr>
                <a:schemeClr val="dk1"/>
              </a:buClr>
              <a:buFont typeface="Corbel"/>
              <a:buNone/>
              <a:defRPr b="1" i="0" sz="1600" u="none" cap="none" strike="noStrike">
                <a:solidFill>
                  <a:schemeClr val="dk1"/>
                </a:solidFill>
                <a:latin typeface="Corbel"/>
                <a:ea typeface="Corbel"/>
                <a:cs typeface="Corbel"/>
                <a:sym typeface="Corbel"/>
              </a:defRPr>
            </a:lvl8pPr>
            <a:lvl9pPr indent="0" lvl="8" marL="3657600" marR="0" rtl="0" algn="l">
              <a:lnSpc>
                <a:spcPct val="90000"/>
              </a:lnSpc>
              <a:spcBef>
                <a:spcPts val="600"/>
              </a:spcBef>
              <a:buClr>
                <a:schemeClr val="dk1"/>
              </a:buClr>
              <a:buFont typeface="Arial"/>
              <a:buNone/>
              <a:defRPr b="1" i="0" sz="1600" u="none" cap="none" strike="noStrike">
                <a:solidFill>
                  <a:schemeClr val="dk1"/>
                </a:solidFill>
                <a:latin typeface="Corbel"/>
                <a:ea typeface="Corbel"/>
                <a:cs typeface="Corbel"/>
                <a:sym typeface="Corbel"/>
              </a:defRPr>
            </a:lvl9pPr>
          </a:lstStyle>
          <a:p/>
        </p:txBody>
      </p:sp>
      <p:sp>
        <p:nvSpPr>
          <p:cNvPr id="44" name="Shape 44"/>
          <p:cNvSpPr txBox="1"/>
          <p:nvPr>
            <p:ph idx="2" type="body"/>
          </p:nvPr>
        </p:nvSpPr>
        <p:spPr>
          <a:xfrm>
            <a:off x="1293663" y="1676400"/>
            <a:ext cx="5029199" cy="3200399"/>
          </a:xfrm>
          <a:prstGeom prst="rect">
            <a:avLst/>
          </a:prstGeom>
          <a:noFill/>
          <a:ln>
            <a:noFill/>
          </a:ln>
        </p:spPr>
        <p:txBody>
          <a:bodyPr anchorCtr="0" anchor="t" bIns="91425" lIns="91425" rIns="91425" tIns="91425"/>
          <a:lstStyle>
            <a:lvl1pPr indent="-106679" lvl="0" marL="228600" marR="0" rtl="0" algn="l">
              <a:lnSpc>
                <a:spcPct val="90000"/>
              </a:lnSpc>
              <a:spcBef>
                <a:spcPts val="1800"/>
              </a:spcBef>
              <a:buClr>
                <a:schemeClr val="dk1"/>
              </a:buClr>
              <a:buSzPct val="80000"/>
              <a:buFont typeface="Arial"/>
              <a:buChar char="•"/>
              <a:defRPr b="0" i="0" sz="2400" u="none" cap="none" strike="noStrike">
                <a:solidFill>
                  <a:schemeClr val="dk1"/>
                </a:solidFill>
                <a:latin typeface="Corbel"/>
                <a:ea typeface="Corbel"/>
                <a:cs typeface="Corbel"/>
                <a:sym typeface="Corbel"/>
              </a:defRPr>
            </a:lvl1pPr>
            <a:lvl2pPr indent="-184150" lvl="1" marL="615950" marR="0" rtl="0" algn="l">
              <a:lnSpc>
                <a:spcPct val="90000"/>
              </a:lnSpc>
              <a:spcBef>
                <a:spcPts val="600"/>
              </a:spcBef>
              <a:buClr>
                <a:schemeClr val="dk1"/>
              </a:buClr>
              <a:buSzPct val="80000"/>
              <a:buFont typeface="Corbel"/>
              <a:buChar char="–"/>
              <a:defRPr b="0" i="0" sz="2000" u="none" cap="none" strike="noStrike">
                <a:solidFill>
                  <a:schemeClr val="dk1"/>
                </a:solidFill>
                <a:latin typeface="Corbel"/>
                <a:ea typeface="Corbel"/>
                <a:cs typeface="Corbel"/>
                <a:sym typeface="Corbel"/>
              </a:defRPr>
            </a:lvl2pPr>
            <a:lvl3pPr indent="-143256" lvl="2" marL="996696" marR="0" rtl="0" algn="l">
              <a:lnSpc>
                <a:spcPct val="90000"/>
              </a:lnSpc>
              <a:spcBef>
                <a:spcPts val="600"/>
              </a:spcBef>
              <a:buClr>
                <a:schemeClr val="dk1"/>
              </a:buClr>
              <a:buSzPct val="79999"/>
              <a:buFont typeface="Arial"/>
              <a:buChar char="•"/>
              <a:defRPr b="0" i="0" sz="1800" u="none" cap="none" strike="noStrike">
                <a:solidFill>
                  <a:schemeClr val="dk1"/>
                </a:solidFill>
                <a:latin typeface="Corbel"/>
                <a:ea typeface="Corbel"/>
                <a:cs typeface="Corbel"/>
                <a:sym typeface="Corbel"/>
              </a:defRPr>
            </a:lvl3pPr>
            <a:lvl4pPr indent="-186944" lvl="3" marL="1380744" marR="0" rtl="0" algn="l">
              <a:lnSpc>
                <a:spcPct val="90000"/>
              </a:lnSpc>
              <a:spcBef>
                <a:spcPts val="600"/>
              </a:spcBef>
              <a:buClr>
                <a:schemeClr val="dk1"/>
              </a:buClr>
              <a:buSzPct val="100000"/>
              <a:buFont typeface="Corbel"/>
              <a:buChar char="–"/>
              <a:defRPr b="0" i="0" sz="1600" u="none" cap="none" strike="noStrike">
                <a:solidFill>
                  <a:schemeClr val="dk1"/>
                </a:solidFill>
                <a:latin typeface="Corbel"/>
                <a:ea typeface="Corbel"/>
                <a:cs typeface="Corbel"/>
                <a:sym typeface="Corbel"/>
              </a:defRPr>
            </a:lvl4pPr>
            <a:lvl5pPr indent="-159512" lvl="4" marL="1764792" marR="0" rtl="0" algn="l">
              <a:lnSpc>
                <a:spcPct val="90000"/>
              </a:lnSpc>
              <a:spcBef>
                <a:spcPts val="600"/>
              </a:spcBef>
              <a:buClr>
                <a:schemeClr val="dk1"/>
              </a:buClr>
              <a:buSzPct val="80000"/>
              <a:buFont typeface="Arial"/>
              <a:buChar char="•"/>
              <a:defRPr b="0" i="0" sz="1600" u="none" cap="none" strike="noStrike">
                <a:solidFill>
                  <a:schemeClr val="dk1"/>
                </a:solidFill>
                <a:latin typeface="Corbel"/>
                <a:ea typeface="Corbel"/>
                <a:cs typeface="Corbel"/>
                <a:sym typeface="Corbel"/>
              </a:defRPr>
            </a:lvl5pPr>
            <a:lvl6pPr indent="-193039" lvl="5" marL="2148840" marR="0" rtl="0" algn="l">
              <a:lnSpc>
                <a:spcPct val="90000"/>
              </a:lnSpc>
              <a:spcBef>
                <a:spcPts val="600"/>
              </a:spcBef>
              <a:buClr>
                <a:schemeClr val="dk1"/>
              </a:buClr>
              <a:buSzPct val="100000"/>
              <a:buFont typeface="Corbel"/>
              <a:buChar char="–"/>
              <a:defRPr b="0" i="0" sz="1600" u="none" cap="none" strike="noStrike">
                <a:solidFill>
                  <a:schemeClr val="dk1"/>
                </a:solidFill>
                <a:latin typeface="Corbel"/>
                <a:ea typeface="Corbel"/>
                <a:cs typeface="Corbel"/>
                <a:sym typeface="Corbel"/>
              </a:defRPr>
            </a:lvl6pPr>
            <a:lvl7pPr indent="-152908" lvl="6" marL="2532888" marR="0" rtl="0" algn="l">
              <a:lnSpc>
                <a:spcPct val="90000"/>
              </a:lnSpc>
              <a:spcBef>
                <a:spcPts val="600"/>
              </a:spcBef>
              <a:buClr>
                <a:schemeClr val="dk1"/>
              </a:buClr>
              <a:buSzPct val="80000"/>
              <a:buFont typeface="Arial"/>
              <a:buChar char="•"/>
              <a:defRPr b="0" i="0" sz="1600" u="none" cap="none" strike="noStrike">
                <a:solidFill>
                  <a:schemeClr val="dk1"/>
                </a:solidFill>
                <a:latin typeface="Corbel"/>
                <a:ea typeface="Corbel"/>
                <a:cs typeface="Corbel"/>
                <a:sym typeface="Corbel"/>
              </a:defRPr>
            </a:lvl7pPr>
            <a:lvl8pPr indent="-186435" lvl="7" marL="2916936" marR="0" rtl="0" algn="l">
              <a:lnSpc>
                <a:spcPct val="90000"/>
              </a:lnSpc>
              <a:spcBef>
                <a:spcPts val="600"/>
              </a:spcBef>
              <a:buClr>
                <a:schemeClr val="dk1"/>
              </a:buClr>
              <a:buSzPct val="100000"/>
              <a:buFont typeface="Corbel"/>
              <a:buChar char="–"/>
              <a:defRPr b="0" i="0" sz="1600" u="none" cap="none" strike="noStrike">
                <a:solidFill>
                  <a:schemeClr val="dk1"/>
                </a:solidFill>
                <a:latin typeface="Corbel"/>
                <a:ea typeface="Corbel"/>
                <a:cs typeface="Corbel"/>
                <a:sym typeface="Corbel"/>
              </a:defRPr>
            </a:lvl8pPr>
            <a:lvl9pPr indent="-159004" lvl="8" marL="3300984" marR="0" rtl="0" algn="l">
              <a:lnSpc>
                <a:spcPct val="90000"/>
              </a:lnSpc>
              <a:spcBef>
                <a:spcPts val="600"/>
              </a:spcBef>
              <a:buClr>
                <a:schemeClr val="dk1"/>
              </a:buClr>
              <a:buSzPct val="80000"/>
              <a:buFont typeface="Arial"/>
              <a:buChar char="•"/>
              <a:defRPr b="0" i="0" sz="1600" u="none" cap="none" strike="noStrike">
                <a:solidFill>
                  <a:schemeClr val="dk1"/>
                </a:solidFill>
                <a:latin typeface="Corbel"/>
                <a:ea typeface="Corbel"/>
                <a:cs typeface="Corbel"/>
                <a:sym typeface="Corbel"/>
              </a:defRPr>
            </a:lvl9pPr>
          </a:lstStyle>
          <a:p/>
        </p:txBody>
      </p:sp>
      <p:sp>
        <p:nvSpPr>
          <p:cNvPr id="45" name="Shape 45"/>
          <p:cNvSpPr txBox="1"/>
          <p:nvPr>
            <p:ph idx="3" type="body"/>
          </p:nvPr>
        </p:nvSpPr>
        <p:spPr>
          <a:xfrm>
            <a:off x="6551612" y="685800"/>
            <a:ext cx="5029199" cy="99059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dk1"/>
              </a:buClr>
              <a:buFont typeface="Arial"/>
              <a:buNone/>
              <a:defRPr b="0" i="0" sz="3200" u="none" cap="none" strike="noStrike">
                <a:solidFill>
                  <a:schemeClr val="dk1"/>
                </a:solidFill>
                <a:latin typeface="Corbel"/>
                <a:ea typeface="Corbel"/>
                <a:cs typeface="Corbel"/>
                <a:sym typeface="Corbel"/>
              </a:defRPr>
            </a:lvl1pPr>
            <a:lvl2pPr indent="0" lvl="1" marL="457200" marR="0" rtl="0" algn="l">
              <a:lnSpc>
                <a:spcPct val="90000"/>
              </a:lnSpc>
              <a:spcBef>
                <a:spcPts val="600"/>
              </a:spcBef>
              <a:buClr>
                <a:schemeClr val="dk1"/>
              </a:buClr>
              <a:buFont typeface="Corbel"/>
              <a:buNone/>
              <a:defRPr b="1" i="0" sz="2000" u="none" cap="none" strike="noStrike">
                <a:solidFill>
                  <a:schemeClr val="dk1"/>
                </a:solidFill>
                <a:latin typeface="Corbel"/>
                <a:ea typeface="Corbel"/>
                <a:cs typeface="Corbel"/>
                <a:sym typeface="Corbel"/>
              </a:defRPr>
            </a:lvl2pPr>
            <a:lvl3pPr indent="0" lvl="2" marL="914400" marR="0" rtl="0" algn="l">
              <a:lnSpc>
                <a:spcPct val="90000"/>
              </a:lnSpc>
              <a:spcBef>
                <a:spcPts val="600"/>
              </a:spcBef>
              <a:buClr>
                <a:schemeClr val="dk1"/>
              </a:buClr>
              <a:buFont typeface="Arial"/>
              <a:buNone/>
              <a:defRPr b="1" i="0" sz="1800" u="none" cap="none" strike="noStrike">
                <a:solidFill>
                  <a:schemeClr val="dk1"/>
                </a:solidFill>
                <a:latin typeface="Corbel"/>
                <a:ea typeface="Corbel"/>
                <a:cs typeface="Corbel"/>
                <a:sym typeface="Corbel"/>
              </a:defRPr>
            </a:lvl3pPr>
            <a:lvl4pPr indent="0" lvl="3" marL="1371600" marR="0" rtl="0" algn="l">
              <a:lnSpc>
                <a:spcPct val="90000"/>
              </a:lnSpc>
              <a:spcBef>
                <a:spcPts val="600"/>
              </a:spcBef>
              <a:buClr>
                <a:schemeClr val="dk1"/>
              </a:buClr>
              <a:buFont typeface="Corbel"/>
              <a:buNone/>
              <a:defRPr b="1" i="0" sz="1600" u="none" cap="none" strike="noStrike">
                <a:solidFill>
                  <a:schemeClr val="dk1"/>
                </a:solidFill>
                <a:latin typeface="Corbel"/>
                <a:ea typeface="Corbel"/>
                <a:cs typeface="Corbel"/>
                <a:sym typeface="Corbel"/>
              </a:defRPr>
            </a:lvl4pPr>
            <a:lvl5pPr indent="0" lvl="4" marL="1828800" marR="0" rtl="0" algn="l">
              <a:lnSpc>
                <a:spcPct val="90000"/>
              </a:lnSpc>
              <a:spcBef>
                <a:spcPts val="600"/>
              </a:spcBef>
              <a:buClr>
                <a:schemeClr val="dk1"/>
              </a:buClr>
              <a:buFont typeface="Arial"/>
              <a:buNone/>
              <a:defRPr b="1" i="0" sz="1600" u="none" cap="none" strike="noStrike">
                <a:solidFill>
                  <a:schemeClr val="dk1"/>
                </a:solidFill>
                <a:latin typeface="Corbel"/>
                <a:ea typeface="Corbel"/>
                <a:cs typeface="Corbel"/>
                <a:sym typeface="Corbel"/>
              </a:defRPr>
            </a:lvl5pPr>
            <a:lvl6pPr indent="0" lvl="5" marL="2286000" marR="0" rtl="0" algn="l">
              <a:lnSpc>
                <a:spcPct val="90000"/>
              </a:lnSpc>
              <a:spcBef>
                <a:spcPts val="600"/>
              </a:spcBef>
              <a:buClr>
                <a:schemeClr val="dk1"/>
              </a:buClr>
              <a:buFont typeface="Corbel"/>
              <a:buNone/>
              <a:defRPr b="1" i="0" sz="1600" u="none" cap="none" strike="noStrike">
                <a:solidFill>
                  <a:schemeClr val="dk1"/>
                </a:solidFill>
                <a:latin typeface="Corbel"/>
                <a:ea typeface="Corbel"/>
                <a:cs typeface="Corbel"/>
                <a:sym typeface="Corbel"/>
              </a:defRPr>
            </a:lvl6pPr>
            <a:lvl7pPr indent="0" lvl="6" marL="2743200" marR="0" rtl="0" algn="l">
              <a:lnSpc>
                <a:spcPct val="90000"/>
              </a:lnSpc>
              <a:spcBef>
                <a:spcPts val="600"/>
              </a:spcBef>
              <a:buClr>
                <a:schemeClr val="dk1"/>
              </a:buClr>
              <a:buFont typeface="Arial"/>
              <a:buNone/>
              <a:defRPr b="1" i="0" sz="1600" u="none" cap="none" strike="noStrike">
                <a:solidFill>
                  <a:schemeClr val="dk1"/>
                </a:solidFill>
                <a:latin typeface="Corbel"/>
                <a:ea typeface="Corbel"/>
                <a:cs typeface="Corbel"/>
                <a:sym typeface="Corbel"/>
              </a:defRPr>
            </a:lvl7pPr>
            <a:lvl8pPr indent="0" lvl="7" marL="3200400" marR="0" rtl="0" algn="l">
              <a:lnSpc>
                <a:spcPct val="90000"/>
              </a:lnSpc>
              <a:spcBef>
                <a:spcPts val="600"/>
              </a:spcBef>
              <a:buClr>
                <a:schemeClr val="dk1"/>
              </a:buClr>
              <a:buFont typeface="Corbel"/>
              <a:buNone/>
              <a:defRPr b="1" i="0" sz="1600" u="none" cap="none" strike="noStrike">
                <a:solidFill>
                  <a:schemeClr val="dk1"/>
                </a:solidFill>
                <a:latin typeface="Corbel"/>
                <a:ea typeface="Corbel"/>
                <a:cs typeface="Corbel"/>
                <a:sym typeface="Corbel"/>
              </a:defRPr>
            </a:lvl8pPr>
            <a:lvl9pPr indent="0" lvl="8" marL="3657600" marR="0" rtl="0" algn="l">
              <a:lnSpc>
                <a:spcPct val="90000"/>
              </a:lnSpc>
              <a:spcBef>
                <a:spcPts val="600"/>
              </a:spcBef>
              <a:buClr>
                <a:schemeClr val="dk1"/>
              </a:buClr>
              <a:buFont typeface="Arial"/>
              <a:buNone/>
              <a:defRPr b="1" i="0" sz="1600" u="none" cap="none" strike="noStrike">
                <a:solidFill>
                  <a:schemeClr val="dk1"/>
                </a:solidFill>
                <a:latin typeface="Corbel"/>
                <a:ea typeface="Corbel"/>
                <a:cs typeface="Corbel"/>
                <a:sym typeface="Corbel"/>
              </a:defRPr>
            </a:lvl9pPr>
          </a:lstStyle>
          <a:p/>
        </p:txBody>
      </p:sp>
      <p:sp>
        <p:nvSpPr>
          <p:cNvPr id="46" name="Shape 46"/>
          <p:cNvSpPr txBox="1"/>
          <p:nvPr>
            <p:ph idx="4" type="body"/>
          </p:nvPr>
        </p:nvSpPr>
        <p:spPr>
          <a:xfrm>
            <a:off x="6550025" y="1676400"/>
            <a:ext cx="5029199" cy="3200399"/>
          </a:xfrm>
          <a:prstGeom prst="rect">
            <a:avLst/>
          </a:prstGeom>
          <a:noFill/>
          <a:ln>
            <a:noFill/>
          </a:ln>
        </p:spPr>
        <p:txBody>
          <a:bodyPr anchorCtr="0" anchor="t" bIns="91425" lIns="91425" rIns="91425" tIns="91425"/>
          <a:lstStyle>
            <a:lvl1pPr indent="-106679" lvl="0" marL="228600" marR="0" rtl="0" algn="l">
              <a:lnSpc>
                <a:spcPct val="90000"/>
              </a:lnSpc>
              <a:spcBef>
                <a:spcPts val="1800"/>
              </a:spcBef>
              <a:buClr>
                <a:schemeClr val="dk1"/>
              </a:buClr>
              <a:buSzPct val="80000"/>
              <a:buFont typeface="Arial"/>
              <a:buChar char="•"/>
              <a:defRPr b="0" i="0" sz="2400" u="none" cap="none" strike="noStrike">
                <a:solidFill>
                  <a:schemeClr val="dk1"/>
                </a:solidFill>
                <a:latin typeface="Corbel"/>
                <a:ea typeface="Corbel"/>
                <a:cs typeface="Corbel"/>
                <a:sym typeface="Corbel"/>
              </a:defRPr>
            </a:lvl1pPr>
            <a:lvl2pPr indent="-184150" lvl="1" marL="615950" marR="0" rtl="0" algn="l">
              <a:lnSpc>
                <a:spcPct val="90000"/>
              </a:lnSpc>
              <a:spcBef>
                <a:spcPts val="600"/>
              </a:spcBef>
              <a:buClr>
                <a:schemeClr val="dk1"/>
              </a:buClr>
              <a:buSzPct val="80000"/>
              <a:buFont typeface="Corbel"/>
              <a:buChar char="–"/>
              <a:defRPr b="0" i="0" sz="2000" u="none" cap="none" strike="noStrike">
                <a:solidFill>
                  <a:schemeClr val="dk1"/>
                </a:solidFill>
                <a:latin typeface="Corbel"/>
                <a:ea typeface="Corbel"/>
                <a:cs typeface="Corbel"/>
                <a:sym typeface="Corbel"/>
              </a:defRPr>
            </a:lvl2pPr>
            <a:lvl3pPr indent="-143256" lvl="2" marL="996696" marR="0" rtl="0" algn="l">
              <a:lnSpc>
                <a:spcPct val="90000"/>
              </a:lnSpc>
              <a:spcBef>
                <a:spcPts val="600"/>
              </a:spcBef>
              <a:buClr>
                <a:schemeClr val="dk1"/>
              </a:buClr>
              <a:buSzPct val="79999"/>
              <a:buFont typeface="Arial"/>
              <a:buChar char="•"/>
              <a:defRPr b="0" i="0" sz="1800" u="none" cap="none" strike="noStrike">
                <a:solidFill>
                  <a:schemeClr val="dk1"/>
                </a:solidFill>
                <a:latin typeface="Corbel"/>
                <a:ea typeface="Corbel"/>
                <a:cs typeface="Corbel"/>
                <a:sym typeface="Corbel"/>
              </a:defRPr>
            </a:lvl3pPr>
            <a:lvl4pPr indent="-186944" lvl="3" marL="1380744" marR="0" rtl="0" algn="l">
              <a:lnSpc>
                <a:spcPct val="90000"/>
              </a:lnSpc>
              <a:spcBef>
                <a:spcPts val="600"/>
              </a:spcBef>
              <a:buClr>
                <a:schemeClr val="dk1"/>
              </a:buClr>
              <a:buSzPct val="100000"/>
              <a:buFont typeface="Corbel"/>
              <a:buChar char="–"/>
              <a:defRPr b="0" i="0" sz="1600" u="none" cap="none" strike="noStrike">
                <a:solidFill>
                  <a:schemeClr val="dk1"/>
                </a:solidFill>
                <a:latin typeface="Corbel"/>
                <a:ea typeface="Corbel"/>
                <a:cs typeface="Corbel"/>
                <a:sym typeface="Corbel"/>
              </a:defRPr>
            </a:lvl4pPr>
            <a:lvl5pPr indent="-159512" lvl="4" marL="1764792" marR="0" rtl="0" algn="l">
              <a:lnSpc>
                <a:spcPct val="90000"/>
              </a:lnSpc>
              <a:spcBef>
                <a:spcPts val="600"/>
              </a:spcBef>
              <a:buClr>
                <a:schemeClr val="dk1"/>
              </a:buClr>
              <a:buSzPct val="80000"/>
              <a:buFont typeface="Arial"/>
              <a:buChar char="•"/>
              <a:defRPr b="0" i="0" sz="1600" u="none" cap="none" strike="noStrike">
                <a:solidFill>
                  <a:schemeClr val="dk1"/>
                </a:solidFill>
                <a:latin typeface="Corbel"/>
                <a:ea typeface="Corbel"/>
                <a:cs typeface="Corbel"/>
                <a:sym typeface="Corbel"/>
              </a:defRPr>
            </a:lvl5pPr>
            <a:lvl6pPr indent="-193039" lvl="5" marL="2148840" marR="0" rtl="0" algn="l">
              <a:lnSpc>
                <a:spcPct val="90000"/>
              </a:lnSpc>
              <a:spcBef>
                <a:spcPts val="600"/>
              </a:spcBef>
              <a:buClr>
                <a:schemeClr val="dk1"/>
              </a:buClr>
              <a:buSzPct val="100000"/>
              <a:buFont typeface="Corbel"/>
              <a:buChar char="–"/>
              <a:defRPr b="0" i="0" sz="1600" u="none" cap="none" strike="noStrike">
                <a:solidFill>
                  <a:schemeClr val="dk1"/>
                </a:solidFill>
                <a:latin typeface="Corbel"/>
                <a:ea typeface="Corbel"/>
                <a:cs typeface="Corbel"/>
                <a:sym typeface="Corbel"/>
              </a:defRPr>
            </a:lvl6pPr>
            <a:lvl7pPr indent="-152908" lvl="6" marL="2532888" marR="0" rtl="0" algn="l">
              <a:lnSpc>
                <a:spcPct val="90000"/>
              </a:lnSpc>
              <a:spcBef>
                <a:spcPts val="600"/>
              </a:spcBef>
              <a:buClr>
                <a:schemeClr val="dk1"/>
              </a:buClr>
              <a:buSzPct val="80000"/>
              <a:buFont typeface="Arial"/>
              <a:buChar char="•"/>
              <a:defRPr b="0" i="0" sz="1600" u="none" cap="none" strike="noStrike">
                <a:solidFill>
                  <a:schemeClr val="dk1"/>
                </a:solidFill>
                <a:latin typeface="Corbel"/>
                <a:ea typeface="Corbel"/>
                <a:cs typeface="Corbel"/>
                <a:sym typeface="Corbel"/>
              </a:defRPr>
            </a:lvl7pPr>
            <a:lvl8pPr indent="-186435" lvl="7" marL="2916936" marR="0" rtl="0" algn="l">
              <a:lnSpc>
                <a:spcPct val="90000"/>
              </a:lnSpc>
              <a:spcBef>
                <a:spcPts val="600"/>
              </a:spcBef>
              <a:buClr>
                <a:schemeClr val="dk1"/>
              </a:buClr>
              <a:buSzPct val="100000"/>
              <a:buFont typeface="Corbel"/>
              <a:buChar char="–"/>
              <a:defRPr b="0" i="0" sz="1600" u="none" cap="none" strike="noStrike">
                <a:solidFill>
                  <a:schemeClr val="dk1"/>
                </a:solidFill>
                <a:latin typeface="Corbel"/>
                <a:ea typeface="Corbel"/>
                <a:cs typeface="Corbel"/>
                <a:sym typeface="Corbel"/>
              </a:defRPr>
            </a:lvl8pPr>
            <a:lvl9pPr indent="-159004" lvl="8" marL="3300984" marR="0" rtl="0" algn="l">
              <a:lnSpc>
                <a:spcPct val="90000"/>
              </a:lnSpc>
              <a:spcBef>
                <a:spcPts val="600"/>
              </a:spcBef>
              <a:buClr>
                <a:schemeClr val="dk1"/>
              </a:buClr>
              <a:buSzPct val="80000"/>
              <a:buFont typeface="Arial"/>
              <a:buChar char="•"/>
              <a:defRPr b="0" i="0" sz="1600" u="none" cap="none" strike="noStrike">
                <a:solidFill>
                  <a:schemeClr val="dk1"/>
                </a:solidFill>
                <a:latin typeface="Corbel"/>
                <a:ea typeface="Corbel"/>
                <a:cs typeface="Corbel"/>
                <a:sym typeface="Corbel"/>
              </a:defRPr>
            </a:lvl9pPr>
          </a:lstStyle>
          <a:p/>
        </p:txBody>
      </p:sp>
      <p:sp>
        <p:nvSpPr>
          <p:cNvPr id="47" name="Shape 47"/>
          <p:cNvSpPr txBox="1"/>
          <p:nvPr>
            <p:ph idx="10" type="dt"/>
          </p:nvPr>
        </p:nvSpPr>
        <p:spPr>
          <a:xfrm>
            <a:off x="609441" y="6356351"/>
            <a:ext cx="284405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48" name="Shape 48"/>
          <p:cNvSpPr txBox="1"/>
          <p:nvPr>
            <p:ph idx="11" type="ftr"/>
          </p:nvPr>
        </p:nvSpPr>
        <p:spPr>
          <a:xfrm>
            <a:off x="4164514" y="6356351"/>
            <a:ext cx="385979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595959"/>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49" name="Shape 49"/>
          <p:cNvSpPr txBox="1"/>
          <p:nvPr>
            <p:ph idx="12" type="sldNum"/>
          </p:nvPr>
        </p:nvSpPr>
        <p:spPr>
          <a:xfrm>
            <a:off x="8735325" y="6356351"/>
            <a:ext cx="284405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595959"/>
                </a:solidFill>
                <a:latin typeface="Corbel"/>
                <a:ea typeface="Corbel"/>
                <a:cs typeface="Corbel"/>
                <a:sym typeface="Corbe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0" name="Shape 50"/>
        <p:cNvGrpSpPr/>
        <p:nvPr/>
      </p:nvGrpSpPr>
      <p:grpSpPr>
        <a:xfrm>
          <a:off x="0" y="0"/>
          <a:ext cx="0" cy="0"/>
          <a:chOff x="0" y="0"/>
          <a:chExt cx="0" cy="0"/>
        </a:xfrm>
      </p:grpSpPr>
      <p:sp>
        <p:nvSpPr>
          <p:cNvPr id="51" name="Shape 51"/>
          <p:cNvSpPr txBox="1"/>
          <p:nvPr>
            <p:ph type="title"/>
          </p:nvPr>
        </p:nvSpPr>
        <p:spPr>
          <a:xfrm>
            <a:off x="609441" y="5105400"/>
            <a:ext cx="10971372" cy="1066799"/>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accent1"/>
              </a:buClr>
              <a:buFont typeface="Corbel"/>
              <a:buNone/>
              <a:defRPr b="0" i="0" sz="3600" u="none" cap="none" strike="noStrike">
                <a:solidFill>
                  <a:schemeClr val="accent1"/>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2" name="Shape 52"/>
          <p:cNvSpPr txBox="1"/>
          <p:nvPr>
            <p:ph idx="10" type="dt"/>
          </p:nvPr>
        </p:nvSpPr>
        <p:spPr>
          <a:xfrm>
            <a:off x="609441" y="6356351"/>
            <a:ext cx="284405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53" name="Shape 53"/>
          <p:cNvSpPr txBox="1"/>
          <p:nvPr>
            <p:ph idx="11" type="ftr"/>
          </p:nvPr>
        </p:nvSpPr>
        <p:spPr>
          <a:xfrm>
            <a:off x="4164514" y="6356351"/>
            <a:ext cx="385979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595959"/>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54" name="Shape 54"/>
          <p:cNvSpPr txBox="1"/>
          <p:nvPr>
            <p:ph idx="12" type="sldNum"/>
          </p:nvPr>
        </p:nvSpPr>
        <p:spPr>
          <a:xfrm>
            <a:off x="8735325" y="6356351"/>
            <a:ext cx="284405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595959"/>
                </a:solidFill>
                <a:latin typeface="Corbel"/>
                <a:ea typeface="Corbel"/>
                <a:cs typeface="Corbel"/>
                <a:sym typeface="Corbe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5" name="Shape 55"/>
        <p:cNvGrpSpPr/>
        <p:nvPr/>
      </p:nvGrpSpPr>
      <p:grpSpPr>
        <a:xfrm>
          <a:off x="0" y="0"/>
          <a:ext cx="0" cy="0"/>
          <a:chOff x="0" y="0"/>
          <a:chExt cx="0" cy="0"/>
        </a:xfrm>
      </p:grpSpPr>
      <p:sp>
        <p:nvSpPr>
          <p:cNvPr id="56" name="Shape 56"/>
          <p:cNvSpPr txBox="1"/>
          <p:nvPr>
            <p:ph idx="10" type="dt"/>
          </p:nvPr>
        </p:nvSpPr>
        <p:spPr>
          <a:xfrm>
            <a:off x="609441" y="6356351"/>
            <a:ext cx="284405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57" name="Shape 57"/>
          <p:cNvSpPr txBox="1"/>
          <p:nvPr>
            <p:ph idx="11" type="ftr"/>
          </p:nvPr>
        </p:nvSpPr>
        <p:spPr>
          <a:xfrm>
            <a:off x="4164514" y="6356351"/>
            <a:ext cx="385979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595959"/>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58" name="Shape 58"/>
          <p:cNvSpPr txBox="1"/>
          <p:nvPr>
            <p:ph idx="12" type="sldNum"/>
          </p:nvPr>
        </p:nvSpPr>
        <p:spPr>
          <a:xfrm>
            <a:off x="8735325" y="6356351"/>
            <a:ext cx="284405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595959"/>
                </a:solidFill>
                <a:latin typeface="Corbel"/>
                <a:ea typeface="Corbel"/>
                <a:cs typeface="Corbel"/>
                <a:sym typeface="Corbe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9" name="Shape 59"/>
        <p:cNvGrpSpPr/>
        <p:nvPr/>
      </p:nvGrpSpPr>
      <p:grpSpPr>
        <a:xfrm>
          <a:off x="0" y="0"/>
          <a:ext cx="0" cy="0"/>
          <a:chOff x="0" y="0"/>
          <a:chExt cx="0" cy="0"/>
        </a:xfrm>
      </p:grpSpPr>
      <p:sp>
        <p:nvSpPr>
          <p:cNvPr id="60" name="Shape 60"/>
          <p:cNvSpPr txBox="1"/>
          <p:nvPr>
            <p:ph type="title"/>
          </p:nvPr>
        </p:nvSpPr>
        <p:spPr>
          <a:xfrm>
            <a:off x="608014" y="685800"/>
            <a:ext cx="3962399" cy="4724400"/>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accent1"/>
              </a:buClr>
              <a:buFont typeface="Corbel"/>
              <a:buNone/>
              <a:defRPr b="0" i="0" sz="3600" u="none" cap="none" strike="noStrike">
                <a:solidFill>
                  <a:schemeClr val="accent1"/>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1" name="Shape 61"/>
          <p:cNvSpPr txBox="1"/>
          <p:nvPr>
            <p:ph idx="1" type="body"/>
          </p:nvPr>
        </p:nvSpPr>
        <p:spPr>
          <a:xfrm>
            <a:off x="4875212" y="685800"/>
            <a:ext cx="6704170" cy="5486399"/>
          </a:xfrm>
          <a:prstGeom prst="rect">
            <a:avLst/>
          </a:prstGeom>
          <a:noFill/>
          <a:ln>
            <a:noFill/>
          </a:ln>
        </p:spPr>
        <p:txBody>
          <a:bodyPr anchorCtr="0" anchor="t" bIns="91425" lIns="91425" rIns="91425" tIns="91425"/>
          <a:lstStyle>
            <a:lvl1pPr indent="-86360" lvl="0" marL="228600" marR="0" rtl="0" algn="l">
              <a:lnSpc>
                <a:spcPct val="90000"/>
              </a:lnSpc>
              <a:spcBef>
                <a:spcPts val="1800"/>
              </a:spcBef>
              <a:buClr>
                <a:schemeClr val="dk1"/>
              </a:buClr>
              <a:buSzPct val="80000"/>
              <a:buFont typeface="Arial"/>
              <a:buChar char="•"/>
              <a:defRPr b="0" i="0" sz="2800" u="none" cap="none" strike="noStrike">
                <a:solidFill>
                  <a:schemeClr val="dk1"/>
                </a:solidFill>
                <a:latin typeface="Corbel"/>
                <a:ea typeface="Corbel"/>
                <a:cs typeface="Corbel"/>
                <a:sym typeface="Corbel"/>
              </a:defRPr>
            </a:lvl1pPr>
            <a:lvl2pPr indent="-163830" lvl="1" marL="615950" marR="0" rtl="0" algn="l">
              <a:lnSpc>
                <a:spcPct val="90000"/>
              </a:lnSpc>
              <a:spcBef>
                <a:spcPts val="600"/>
              </a:spcBef>
              <a:buClr>
                <a:schemeClr val="dk1"/>
              </a:buClr>
              <a:buSzPct val="80000"/>
              <a:buFont typeface="Corbel"/>
              <a:buChar char="–"/>
              <a:defRPr b="0" i="0" sz="2400" u="none" cap="none" strike="noStrike">
                <a:solidFill>
                  <a:schemeClr val="dk1"/>
                </a:solidFill>
                <a:latin typeface="Corbel"/>
                <a:ea typeface="Corbel"/>
                <a:cs typeface="Corbel"/>
                <a:sym typeface="Corbel"/>
              </a:defRPr>
            </a:lvl2pPr>
            <a:lvl3pPr indent="-133096" lvl="2" marL="996696" marR="0" rtl="0" algn="l">
              <a:lnSpc>
                <a:spcPct val="90000"/>
              </a:lnSpc>
              <a:spcBef>
                <a:spcPts val="600"/>
              </a:spcBef>
              <a:buClr>
                <a:schemeClr val="dk1"/>
              </a:buClr>
              <a:buSzPct val="80000"/>
              <a:buFont typeface="Arial"/>
              <a:buChar char="•"/>
              <a:defRPr b="0" i="0" sz="2000" u="none" cap="none" strike="noStrike">
                <a:solidFill>
                  <a:schemeClr val="dk1"/>
                </a:solidFill>
                <a:latin typeface="Corbel"/>
                <a:ea typeface="Corbel"/>
                <a:cs typeface="Corbel"/>
                <a:sym typeface="Corbel"/>
              </a:defRPr>
            </a:lvl3pPr>
            <a:lvl4pPr indent="-174244" lvl="3" marL="1380744" marR="0" rtl="0" algn="l">
              <a:lnSpc>
                <a:spcPct val="90000"/>
              </a:lnSpc>
              <a:spcBef>
                <a:spcPts val="600"/>
              </a:spcBef>
              <a:buClr>
                <a:schemeClr val="dk1"/>
              </a:buClr>
              <a:buSzPct val="100000"/>
              <a:buFont typeface="Corbel"/>
              <a:buChar char="–"/>
              <a:defRPr b="0" i="0" sz="1800" u="none" cap="none" strike="noStrike">
                <a:solidFill>
                  <a:schemeClr val="dk1"/>
                </a:solidFill>
                <a:latin typeface="Corbel"/>
                <a:ea typeface="Corbel"/>
                <a:cs typeface="Corbel"/>
                <a:sym typeface="Corbel"/>
              </a:defRPr>
            </a:lvl4pPr>
            <a:lvl5pPr indent="-149352" lvl="4" marL="1764792" marR="0" rtl="0" algn="l">
              <a:lnSpc>
                <a:spcPct val="90000"/>
              </a:lnSpc>
              <a:spcBef>
                <a:spcPts val="600"/>
              </a:spcBef>
              <a:buClr>
                <a:schemeClr val="dk1"/>
              </a:buClr>
              <a:buSzPct val="79999"/>
              <a:buFont typeface="Arial"/>
              <a:buChar char="•"/>
              <a:defRPr b="0" i="0" sz="1800" u="none" cap="none" strike="noStrike">
                <a:solidFill>
                  <a:schemeClr val="dk1"/>
                </a:solidFill>
                <a:latin typeface="Corbel"/>
                <a:ea typeface="Corbel"/>
                <a:cs typeface="Corbel"/>
                <a:sym typeface="Corbel"/>
              </a:defRPr>
            </a:lvl5pPr>
            <a:lvl6pPr indent="-180339" lvl="5" marL="2148840" marR="0" rtl="0" algn="l">
              <a:lnSpc>
                <a:spcPct val="90000"/>
              </a:lnSpc>
              <a:spcBef>
                <a:spcPts val="600"/>
              </a:spcBef>
              <a:buClr>
                <a:schemeClr val="dk1"/>
              </a:buClr>
              <a:buSzPct val="100000"/>
              <a:buFont typeface="Corbel"/>
              <a:buChar char="–"/>
              <a:defRPr b="0" i="0" sz="1800" u="none" cap="none" strike="noStrike">
                <a:solidFill>
                  <a:schemeClr val="dk1"/>
                </a:solidFill>
                <a:latin typeface="Corbel"/>
                <a:ea typeface="Corbel"/>
                <a:cs typeface="Corbel"/>
                <a:sym typeface="Corbel"/>
              </a:defRPr>
            </a:lvl6pPr>
            <a:lvl7pPr indent="-142748" lvl="6" marL="2532888" marR="0" rtl="0" algn="l">
              <a:lnSpc>
                <a:spcPct val="90000"/>
              </a:lnSpc>
              <a:spcBef>
                <a:spcPts val="600"/>
              </a:spcBef>
              <a:buClr>
                <a:schemeClr val="dk1"/>
              </a:buClr>
              <a:buSzPct val="79999"/>
              <a:buFont typeface="Arial"/>
              <a:buChar char="•"/>
              <a:defRPr b="0" i="0" sz="1800" u="none" cap="none" strike="noStrike">
                <a:solidFill>
                  <a:schemeClr val="dk1"/>
                </a:solidFill>
                <a:latin typeface="Corbel"/>
                <a:ea typeface="Corbel"/>
                <a:cs typeface="Corbel"/>
                <a:sym typeface="Corbel"/>
              </a:defRPr>
            </a:lvl7pPr>
            <a:lvl8pPr indent="-173735" lvl="7" marL="2916936" marR="0" rtl="0" algn="l">
              <a:lnSpc>
                <a:spcPct val="90000"/>
              </a:lnSpc>
              <a:spcBef>
                <a:spcPts val="600"/>
              </a:spcBef>
              <a:buClr>
                <a:schemeClr val="dk1"/>
              </a:buClr>
              <a:buSzPct val="100000"/>
              <a:buFont typeface="Corbel"/>
              <a:buChar char="–"/>
              <a:defRPr b="0" i="0" sz="1800" u="none" cap="none" strike="noStrike">
                <a:solidFill>
                  <a:schemeClr val="dk1"/>
                </a:solidFill>
                <a:latin typeface="Corbel"/>
                <a:ea typeface="Corbel"/>
                <a:cs typeface="Corbel"/>
                <a:sym typeface="Corbel"/>
              </a:defRPr>
            </a:lvl8pPr>
            <a:lvl9pPr indent="-148844" lvl="8" marL="3300984" marR="0" rtl="0" algn="l">
              <a:lnSpc>
                <a:spcPct val="90000"/>
              </a:lnSpc>
              <a:spcBef>
                <a:spcPts val="600"/>
              </a:spcBef>
              <a:buClr>
                <a:schemeClr val="dk1"/>
              </a:buClr>
              <a:buSzPct val="79999"/>
              <a:buFont typeface="Arial"/>
              <a:buChar char="•"/>
              <a:defRPr b="0" i="0" sz="1800" u="none" cap="none" strike="noStrike">
                <a:solidFill>
                  <a:schemeClr val="dk1"/>
                </a:solidFill>
                <a:latin typeface="Corbel"/>
                <a:ea typeface="Corbel"/>
                <a:cs typeface="Corbel"/>
                <a:sym typeface="Corbel"/>
              </a:defRPr>
            </a:lvl9pPr>
          </a:lstStyle>
          <a:p/>
        </p:txBody>
      </p:sp>
      <p:sp>
        <p:nvSpPr>
          <p:cNvPr id="62" name="Shape 62"/>
          <p:cNvSpPr txBox="1"/>
          <p:nvPr>
            <p:ph idx="2" type="body"/>
          </p:nvPr>
        </p:nvSpPr>
        <p:spPr>
          <a:xfrm>
            <a:off x="608012" y="5410200"/>
            <a:ext cx="3962399" cy="762000"/>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Arial"/>
              <a:buNone/>
              <a:defRPr b="0" i="0" sz="2000" u="none" cap="none" strike="noStrike">
                <a:solidFill>
                  <a:schemeClr val="dk1"/>
                </a:solidFill>
                <a:latin typeface="Corbel"/>
                <a:ea typeface="Corbel"/>
                <a:cs typeface="Corbel"/>
                <a:sym typeface="Corbel"/>
              </a:defRPr>
            </a:lvl1pPr>
            <a:lvl2pPr indent="0" lvl="1" marL="457200" marR="0" rtl="0" algn="l">
              <a:lnSpc>
                <a:spcPct val="90000"/>
              </a:lnSpc>
              <a:spcBef>
                <a:spcPts val="600"/>
              </a:spcBef>
              <a:buClr>
                <a:schemeClr val="dk1"/>
              </a:buClr>
              <a:buFont typeface="Corbel"/>
              <a:buNone/>
              <a:defRPr b="0" i="0" sz="1200" u="none" cap="none" strike="noStrike">
                <a:solidFill>
                  <a:schemeClr val="dk1"/>
                </a:solidFill>
                <a:latin typeface="Corbel"/>
                <a:ea typeface="Corbel"/>
                <a:cs typeface="Corbel"/>
                <a:sym typeface="Corbel"/>
              </a:defRPr>
            </a:lvl2pPr>
            <a:lvl3pPr indent="0" lvl="2" marL="914400" marR="0" rtl="0" algn="l">
              <a:lnSpc>
                <a:spcPct val="90000"/>
              </a:lnSpc>
              <a:spcBef>
                <a:spcPts val="600"/>
              </a:spcBef>
              <a:buClr>
                <a:schemeClr val="dk1"/>
              </a:buClr>
              <a:buFont typeface="Arial"/>
              <a:buNone/>
              <a:defRPr b="0" i="0" sz="1000" u="none" cap="none" strike="noStrike">
                <a:solidFill>
                  <a:schemeClr val="dk1"/>
                </a:solidFill>
                <a:latin typeface="Corbel"/>
                <a:ea typeface="Corbel"/>
                <a:cs typeface="Corbel"/>
                <a:sym typeface="Corbel"/>
              </a:defRPr>
            </a:lvl3pPr>
            <a:lvl4pPr indent="0" lvl="3" marL="1371600" marR="0" rtl="0" algn="l">
              <a:lnSpc>
                <a:spcPct val="90000"/>
              </a:lnSpc>
              <a:spcBef>
                <a:spcPts val="600"/>
              </a:spcBef>
              <a:buClr>
                <a:schemeClr val="dk1"/>
              </a:buClr>
              <a:buFont typeface="Corbel"/>
              <a:buNone/>
              <a:defRPr b="0" i="0" sz="900" u="none" cap="none" strike="noStrike">
                <a:solidFill>
                  <a:schemeClr val="dk1"/>
                </a:solidFill>
                <a:latin typeface="Corbel"/>
                <a:ea typeface="Corbel"/>
                <a:cs typeface="Corbel"/>
                <a:sym typeface="Corbel"/>
              </a:defRPr>
            </a:lvl4pPr>
            <a:lvl5pPr indent="0" lvl="4" marL="1828800" marR="0" rtl="0" algn="l">
              <a:lnSpc>
                <a:spcPct val="90000"/>
              </a:lnSpc>
              <a:spcBef>
                <a:spcPts val="600"/>
              </a:spcBef>
              <a:buClr>
                <a:schemeClr val="dk1"/>
              </a:buClr>
              <a:buFont typeface="Arial"/>
              <a:buNone/>
              <a:defRPr b="0" i="0" sz="900" u="none" cap="none" strike="noStrike">
                <a:solidFill>
                  <a:schemeClr val="dk1"/>
                </a:solidFill>
                <a:latin typeface="Corbel"/>
                <a:ea typeface="Corbel"/>
                <a:cs typeface="Corbel"/>
                <a:sym typeface="Corbel"/>
              </a:defRPr>
            </a:lvl5pPr>
            <a:lvl6pPr indent="0" lvl="5" marL="2286000" marR="0" rtl="0" algn="l">
              <a:lnSpc>
                <a:spcPct val="90000"/>
              </a:lnSpc>
              <a:spcBef>
                <a:spcPts val="600"/>
              </a:spcBef>
              <a:buClr>
                <a:schemeClr val="dk1"/>
              </a:buClr>
              <a:buFont typeface="Corbel"/>
              <a:buNone/>
              <a:defRPr b="0" i="0" sz="900" u="none" cap="none" strike="noStrike">
                <a:solidFill>
                  <a:schemeClr val="dk1"/>
                </a:solidFill>
                <a:latin typeface="Corbel"/>
                <a:ea typeface="Corbel"/>
                <a:cs typeface="Corbel"/>
                <a:sym typeface="Corbel"/>
              </a:defRPr>
            </a:lvl6pPr>
            <a:lvl7pPr indent="0" lvl="6" marL="2743200" marR="0" rtl="0" algn="l">
              <a:lnSpc>
                <a:spcPct val="90000"/>
              </a:lnSpc>
              <a:spcBef>
                <a:spcPts val="600"/>
              </a:spcBef>
              <a:buClr>
                <a:schemeClr val="dk1"/>
              </a:buClr>
              <a:buFont typeface="Arial"/>
              <a:buNone/>
              <a:defRPr b="0" i="0" sz="900" u="none" cap="none" strike="noStrike">
                <a:solidFill>
                  <a:schemeClr val="dk1"/>
                </a:solidFill>
                <a:latin typeface="Corbel"/>
                <a:ea typeface="Corbel"/>
                <a:cs typeface="Corbel"/>
                <a:sym typeface="Corbel"/>
              </a:defRPr>
            </a:lvl7pPr>
            <a:lvl8pPr indent="0" lvl="7" marL="3200400" marR="0" rtl="0" algn="l">
              <a:lnSpc>
                <a:spcPct val="90000"/>
              </a:lnSpc>
              <a:spcBef>
                <a:spcPts val="600"/>
              </a:spcBef>
              <a:buClr>
                <a:schemeClr val="dk1"/>
              </a:buClr>
              <a:buFont typeface="Corbel"/>
              <a:buNone/>
              <a:defRPr b="0" i="0" sz="900" u="none" cap="none" strike="noStrike">
                <a:solidFill>
                  <a:schemeClr val="dk1"/>
                </a:solidFill>
                <a:latin typeface="Corbel"/>
                <a:ea typeface="Corbel"/>
                <a:cs typeface="Corbel"/>
                <a:sym typeface="Corbel"/>
              </a:defRPr>
            </a:lvl8pPr>
            <a:lvl9pPr indent="0" lvl="8" marL="3657600" marR="0" rtl="0" algn="l">
              <a:lnSpc>
                <a:spcPct val="90000"/>
              </a:lnSpc>
              <a:spcBef>
                <a:spcPts val="600"/>
              </a:spcBef>
              <a:buClr>
                <a:schemeClr val="dk1"/>
              </a:buClr>
              <a:buFont typeface="Arial"/>
              <a:buNone/>
              <a:defRPr b="0" i="0" sz="900" u="none" cap="none" strike="noStrike">
                <a:solidFill>
                  <a:schemeClr val="dk1"/>
                </a:solidFill>
                <a:latin typeface="Corbel"/>
                <a:ea typeface="Corbel"/>
                <a:cs typeface="Corbel"/>
                <a:sym typeface="Corbel"/>
              </a:defRPr>
            </a:lvl9pPr>
          </a:lstStyle>
          <a:p/>
        </p:txBody>
      </p:sp>
      <p:sp>
        <p:nvSpPr>
          <p:cNvPr id="63" name="Shape 63"/>
          <p:cNvSpPr txBox="1"/>
          <p:nvPr>
            <p:ph idx="10" type="dt"/>
          </p:nvPr>
        </p:nvSpPr>
        <p:spPr>
          <a:xfrm>
            <a:off x="609441" y="6356351"/>
            <a:ext cx="284405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64" name="Shape 64"/>
          <p:cNvSpPr txBox="1"/>
          <p:nvPr>
            <p:ph idx="11" type="ftr"/>
          </p:nvPr>
        </p:nvSpPr>
        <p:spPr>
          <a:xfrm>
            <a:off x="4164514" y="6356351"/>
            <a:ext cx="385979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595959"/>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65" name="Shape 65"/>
          <p:cNvSpPr txBox="1"/>
          <p:nvPr>
            <p:ph idx="12" type="sldNum"/>
          </p:nvPr>
        </p:nvSpPr>
        <p:spPr>
          <a:xfrm>
            <a:off x="8735325" y="6356351"/>
            <a:ext cx="284405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595959"/>
                </a:solidFill>
                <a:latin typeface="Corbel"/>
                <a:ea typeface="Corbel"/>
                <a:cs typeface="Corbel"/>
                <a:sym typeface="Corbe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6" name="Shape 66"/>
        <p:cNvGrpSpPr/>
        <p:nvPr/>
      </p:nvGrpSpPr>
      <p:grpSpPr>
        <a:xfrm>
          <a:off x="0" y="0"/>
          <a:ext cx="0" cy="0"/>
          <a:chOff x="0" y="0"/>
          <a:chExt cx="0" cy="0"/>
        </a:xfrm>
      </p:grpSpPr>
      <p:sp>
        <p:nvSpPr>
          <p:cNvPr id="67" name="Shape 67"/>
          <p:cNvSpPr txBox="1"/>
          <p:nvPr>
            <p:ph type="title"/>
          </p:nvPr>
        </p:nvSpPr>
        <p:spPr>
          <a:xfrm>
            <a:off x="608014" y="685800"/>
            <a:ext cx="3962399" cy="4724400"/>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accent1"/>
              </a:buClr>
              <a:buFont typeface="Corbel"/>
              <a:buNone/>
              <a:defRPr b="0" i="0" sz="3600" u="none" cap="none" strike="noStrike">
                <a:solidFill>
                  <a:schemeClr val="accent1"/>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descr="An empty placeholder to add an image. Click on the placeholder and select the image that you wish to add" id="68" name="Shape 68"/>
          <p:cNvSpPr/>
          <p:nvPr>
            <p:ph idx="2" type="pic"/>
          </p:nvPr>
        </p:nvSpPr>
        <p:spPr>
          <a:xfrm>
            <a:off x="4875212" y="685800"/>
            <a:ext cx="6705599" cy="5486399"/>
          </a:xfrm>
          <a:prstGeom prst="rect">
            <a:avLst/>
          </a:prstGeom>
          <a:noFill/>
          <a:ln cap="flat" cmpd="sng" w="63500">
            <a:solidFill>
              <a:schemeClr val="lt1"/>
            </a:solidFill>
            <a:prstDash val="solid"/>
            <a:miter/>
            <a:headEnd len="med" w="med" type="none"/>
            <a:tailEnd len="med" w="med" type="none"/>
          </a:ln>
        </p:spPr>
        <p:txBody>
          <a:bodyPr anchorCtr="0" anchor="t" bIns="91425" lIns="91425" rIns="91425" tIns="91425"/>
          <a:lstStyle>
            <a:lvl1pPr indent="0" lvl="0" marL="0" marR="0" rtl="0" algn="ctr">
              <a:lnSpc>
                <a:spcPct val="90000"/>
              </a:lnSpc>
              <a:spcBef>
                <a:spcPts val="1800"/>
              </a:spcBef>
              <a:buClr>
                <a:schemeClr val="dk1"/>
              </a:buClr>
              <a:buFont typeface="Arial"/>
              <a:buNone/>
              <a:defRPr b="0" i="0" sz="3200" u="none" cap="none" strike="noStrike">
                <a:solidFill>
                  <a:schemeClr val="dk1"/>
                </a:solidFill>
                <a:latin typeface="Corbel"/>
                <a:ea typeface="Corbel"/>
                <a:cs typeface="Corbel"/>
                <a:sym typeface="Corbel"/>
              </a:defRPr>
            </a:lvl1pPr>
            <a:lvl2pPr indent="0" lvl="1" marL="457200" marR="0" rtl="0" algn="l">
              <a:lnSpc>
                <a:spcPct val="90000"/>
              </a:lnSpc>
              <a:spcBef>
                <a:spcPts val="600"/>
              </a:spcBef>
              <a:buClr>
                <a:schemeClr val="dk1"/>
              </a:buClr>
              <a:buFont typeface="Corbel"/>
              <a:buNone/>
              <a:defRPr b="0" i="0" sz="2800" u="none" cap="none" strike="noStrike">
                <a:solidFill>
                  <a:schemeClr val="dk1"/>
                </a:solidFill>
                <a:latin typeface="Corbel"/>
                <a:ea typeface="Corbel"/>
                <a:cs typeface="Corbel"/>
                <a:sym typeface="Corbel"/>
              </a:defRPr>
            </a:lvl2pPr>
            <a:lvl3pPr indent="0" lvl="2" marL="914400" marR="0" rtl="0" algn="l">
              <a:lnSpc>
                <a:spcPct val="90000"/>
              </a:lnSpc>
              <a:spcBef>
                <a:spcPts val="600"/>
              </a:spcBef>
              <a:buClr>
                <a:schemeClr val="dk1"/>
              </a:buClr>
              <a:buFont typeface="Arial"/>
              <a:buNone/>
              <a:defRPr b="0" i="0" sz="2400" u="none" cap="none" strike="noStrike">
                <a:solidFill>
                  <a:schemeClr val="dk1"/>
                </a:solidFill>
                <a:latin typeface="Corbel"/>
                <a:ea typeface="Corbel"/>
                <a:cs typeface="Corbel"/>
                <a:sym typeface="Corbel"/>
              </a:defRPr>
            </a:lvl3pPr>
            <a:lvl4pPr indent="0" lvl="3" marL="1371600" marR="0" rtl="0" algn="l">
              <a:lnSpc>
                <a:spcPct val="90000"/>
              </a:lnSpc>
              <a:spcBef>
                <a:spcPts val="600"/>
              </a:spcBef>
              <a:buClr>
                <a:schemeClr val="dk1"/>
              </a:buClr>
              <a:buFont typeface="Corbel"/>
              <a:buNone/>
              <a:defRPr b="0" i="0" sz="2000" u="none" cap="none" strike="noStrike">
                <a:solidFill>
                  <a:schemeClr val="dk1"/>
                </a:solidFill>
                <a:latin typeface="Corbel"/>
                <a:ea typeface="Corbel"/>
                <a:cs typeface="Corbel"/>
                <a:sym typeface="Corbel"/>
              </a:defRPr>
            </a:lvl4pPr>
            <a:lvl5pPr indent="0" lvl="4" marL="1828800" marR="0" rtl="0" algn="l">
              <a:lnSpc>
                <a:spcPct val="90000"/>
              </a:lnSpc>
              <a:spcBef>
                <a:spcPts val="600"/>
              </a:spcBef>
              <a:buClr>
                <a:schemeClr val="dk1"/>
              </a:buClr>
              <a:buFont typeface="Arial"/>
              <a:buNone/>
              <a:defRPr b="0" i="0" sz="2000" u="none" cap="none" strike="noStrike">
                <a:solidFill>
                  <a:schemeClr val="dk1"/>
                </a:solidFill>
                <a:latin typeface="Corbel"/>
                <a:ea typeface="Corbel"/>
                <a:cs typeface="Corbel"/>
                <a:sym typeface="Corbel"/>
              </a:defRPr>
            </a:lvl5pPr>
            <a:lvl6pPr indent="0" lvl="5" marL="2286000" marR="0" rtl="0" algn="l">
              <a:lnSpc>
                <a:spcPct val="90000"/>
              </a:lnSpc>
              <a:spcBef>
                <a:spcPts val="600"/>
              </a:spcBef>
              <a:buClr>
                <a:schemeClr val="dk1"/>
              </a:buClr>
              <a:buFont typeface="Corbel"/>
              <a:buNone/>
              <a:defRPr b="0" i="0" sz="2000" u="none" cap="none" strike="noStrike">
                <a:solidFill>
                  <a:schemeClr val="dk1"/>
                </a:solidFill>
                <a:latin typeface="Corbel"/>
                <a:ea typeface="Corbel"/>
                <a:cs typeface="Corbel"/>
                <a:sym typeface="Corbel"/>
              </a:defRPr>
            </a:lvl6pPr>
            <a:lvl7pPr indent="0" lvl="6" marL="2743200" marR="0" rtl="0" algn="l">
              <a:lnSpc>
                <a:spcPct val="90000"/>
              </a:lnSpc>
              <a:spcBef>
                <a:spcPts val="600"/>
              </a:spcBef>
              <a:buClr>
                <a:schemeClr val="dk1"/>
              </a:buClr>
              <a:buFont typeface="Arial"/>
              <a:buNone/>
              <a:defRPr b="0" i="0" sz="2000" u="none" cap="none" strike="noStrike">
                <a:solidFill>
                  <a:schemeClr val="dk1"/>
                </a:solidFill>
                <a:latin typeface="Corbel"/>
                <a:ea typeface="Corbel"/>
                <a:cs typeface="Corbel"/>
                <a:sym typeface="Corbel"/>
              </a:defRPr>
            </a:lvl7pPr>
            <a:lvl8pPr indent="0" lvl="7" marL="3200400" marR="0" rtl="0" algn="l">
              <a:lnSpc>
                <a:spcPct val="90000"/>
              </a:lnSpc>
              <a:spcBef>
                <a:spcPts val="600"/>
              </a:spcBef>
              <a:buClr>
                <a:schemeClr val="dk1"/>
              </a:buClr>
              <a:buFont typeface="Corbel"/>
              <a:buNone/>
              <a:defRPr b="0" i="0" sz="2000" u="none" cap="none" strike="noStrike">
                <a:solidFill>
                  <a:schemeClr val="dk1"/>
                </a:solidFill>
                <a:latin typeface="Corbel"/>
                <a:ea typeface="Corbel"/>
                <a:cs typeface="Corbel"/>
                <a:sym typeface="Corbel"/>
              </a:defRPr>
            </a:lvl8pPr>
            <a:lvl9pPr indent="0" lvl="8" marL="3657600" marR="0" rtl="0" algn="l">
              <a:lnSpc>
                <a:spcPct val="90000"/>
              </a:lnSpc>
              <a:spcBef>
                <a:spcPts val="600"/>
              </a:spcBef>
              <a:buClr>
                <a:schemeClr val="dk1"/>
              </a:buClr>
              <a:buFont typeface="Arial"/>
              <a:buNone/>
              <a:defRPr b="0" i="0" sz="2000" u="none" cap="none" strike="noStrike">
                <a:solidFill>
                  <a:schemeClr val="dk1"/>
                </a:solidFill>
                <a:latin typeface="Corbel"/>
                <a:ea typeface="Corbel"/>
                <a:cs typeface="Corbel"/>
                <a:sym typeface="Corbel"/>
              </a:defRPr>
            </a:lvl9pPr>
          </a:lstStyle>
          <a:p/>
        </p:txBody>
      </p:sp>
      <p:sp>
        <p:nvSpPr>
          <p:cNvPr id="69" name="Shape 69"/>
          <p:cNvSpPr txBox="1"/>
          <p:nvPr>
            <p:ph idx="1" type="body"/>
          </p:nvPr>
        </p:nvSpPr>
        <p:spPr>
          <a:xfrm>
            <a:off x="608012" y="5410200"/>
            <a:ext cx="3962399" cy="762000"/>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dk1"/>
              </a:buClr>
              <a:buFont typeface="Arial"/>
              <a:buNone/>
              <a:defRPr b="0" i="0" sz="2000" u="none" cap="none" strike="noStrike">
                <a:solidFill>
                  <a:schemeClr val="dk1"/>
                </a:solidFill>
                <a:latin typeface="Corbel"/>
                <a:ea typeface="Corbel"/>
                <a:cs typeface="Corbel"/>
                <a:sym typeface="Corbel"/>
              </a:defRPr>
            </a:lvl1pPr>
            <a:lvl2pPr indent="0" lvl="1" marL="457200" marR="0" rtl="0" algn="l">
              <a:lnSpc>
                <a:spcPct val="90000"/>
              </a:lnSpc>
              <a:spcBef>
                <a:spcPts val="600"/>
              </a:spcBef>
              <a:buClr>
                <a:schemeClr val="dk1"/>
              </a:buClr>
              <a:buFont typeface="Corbel"/>
              <a:buNone/>
              <a:defRPr b="0" i="0" sz="1200" u="none" cap="none" strike="noStrike">
                <a:solidFill>
                  <a:schemeClr val="dk1"/>
                </a:solidFill>
                <a:latin typeface="Corbel"/>
                <a:ea typeface="Corbel"/>
                <a:cs typeface="Corbel"/>
                <a:sym typeface="Corbel"/>
              </a:defRPr>
            </a:lvl2pPr>
            <a:lvl3pPr indent="0" lvl="2" marL="914400" marR="0" rtl="0" algn="l">
              <a:lnSpc>
                <a:spcPct val="90000"/>
              </a:lnSpc>
              <a:spcBef>
                <a:spcPts val="600"/>
              </a:spcBef>
              <a:buClr>
                <a:schemeClr val="dk1"/>
              </a:buClr>
              <a:buFont typeface="Arial"/>
              <a:buNone/>
              <a:defRPr b="0" i="0" sz="1000" u="none" cap="none" strike="noStrike">
                <a:solidFill>
                  <a:schemeClr val="dk1"/>
                </a:solidFill>
                <a:latin typeface="Corbel"/>
                <a:ea typeface="Corbel"/>
                <a:cs typeface="Corbel"/>
                <a:sym typeface="Corbel"/>
              </a:defRPr>
            </a:lvl3pPr>
            <a:lvl4pPr indent="0" lvl="3" marL="1371600" marR="0" rtl="0" algn="l">
              <a:lnSpc>
                <a:spcPct val="90000"/>
              </a:lnSpc>
              <a:spcBef>
                <a:spcPts val="600"/>
              </a:spcBef>
              <a:buClr>
                <a:schemeClr val="dk1"/>
              </a:buClr>
              <a:buFont typeface="Corbel"/>
              <a:buNone/>
              <a:defRPr b="0" i="0" sz="900" u="none" cap="none" strike="noStrike">
                <a:solidFill>
                  <a:schemeClr val="dk1"/>
                </a:solidFill>
                <a:latin typeface="Corbel"/>
                <a:ea typeface="Corbel"/>
                <a:cs typeface="Corbel"/>
                <a:sym typeface="Corbel"/>
              </a:defRPr>
            </a:lvl4pPr>
            <a:lvl5pPr indent="0" lvl="4" marL="1828800" marR="0" rtl="0" algn="l">
              <a:lnSpc>
                <a:spcPct val="90000"/>
              </a:lnSpc>
              <a:spcBef>
                <a:spcPts val="600"/>
              </a:spcBef>
              <a:buClr>
                <a:schemeClr val="dk1"/>
              </a:buClr>
              <a:buFont typeface="Arial"/>
              <a:buNone/>
              <a:defRPr b="0" i="0" sz="900" u="none" cap="none" strike="noStrike">
                <a:solidFill>
                  <a:schemeClr val="dk1"/>
                </a:solidFill>
                <a:latin typeface="Corbel"/>
                <a:ea typeface="Corbel"/>
                <a:cs typeface="Corbel"/>
                <a:sym typeface="Corbel"/>
              </a:defRPr>
            </a:lvl5pPr>
            <a:lvl6pPr indent="0" lvl="5" marL="2286000" marR="0" rtl="0" algn="l">
              <a:lnSpc>
                <a:spcPct val="90000"/>
              </a:lnSpc>
              <a:spcBef>
                <a:spcPts val="600"/>
              </a:spcBef>
              <a:buClr>
                <a:schemeClr val="dk1"/>
              </a:buClr>
              <a:buFont typeface="Corbel"/>
              <a:buNone/>
              <a:defRPr b="0" i="0" sz="900" u="none" cap="none" strike="noStrike">
                <a:solidFill>
                  <a:schemeClr val="dk1"/>
                </a:solidFill>
                <a:latin typeface="Corbel"/>
                <a:ea typeface="Corbel"/>
                <a:cs typeface="Corbel"/>
                <a:sym typeface="Corbel"/>
              </a:defRPr>
            </a:lvl6pPr>
            <a:lvl7pPr indent="0" lvl="6" marL="2743200" marR="0" rtl="0" algn="l">
              <a:lnSpc>
                <a:spcPct val="90000"/>
              </a:lnSpc>
              <a:spcBef>
                <a:spcPts val="600"/>
              </a:spcBef>
              <a:buClr>
                <a:schemeClr val="dk1"/>
              </a:buClr>
              <a:buFont typeface="Arial"/>
              <a:buNone/>
              <a:defRPr b="0" i="0" sz="900" u="none" cap="none" strike="noStrike">
                <a:solidFill>
                  <a:schemeClr val="dk1"/>
                </a:solidFill>
                <a:latin typeface="Corbel"/>
                <a:ea typeface="Corbel"/>
                <a:cs typeface="Corbel"/>
                <a:sym typeface="Corbel"/>
              </a:defRPr>
            </a:lvl7pPr>
            <a:lvl8pPr indent="0" lvl="7" marL="3200400" marR="0" rtl="0" algn="l">
              <a:lnSpc>
                <a:spcPct val="90000"/>
              </a:lnSpc>
              <a:spcBef>
                <a:spcPts val="600"/>
              </a:spcBef>
              <a:buClr>
                <a:schemeClr val="dk1"/>
              </a:buClr>
              <a:buFont typeface="Corbel"/>
              <a:buNone/>
              <a:defRPr b="0" i="0" sz="900" u="none" cap="none" strike="noStrike">
                <a:solidFill>
                  <a:schemeClr val="dk1"/>
                </a:solidFill>
                <a:latin typeface="Corbel"/>
                <a:ea typeface="Corbel"/>
                <a:cs typeface="Corbel"/>
                <a:sym typeface="Corbel"/>
              </a:defRPr>
            </a:lvl8pPr>
            <a:lvl9pPr indent="0" lvl="8" marL="3657600" marR="0" rtl="0" algn="l">
              <a:lnSpc>
                <a:spcPct val="90000"/>
              </a:lnSpc>
              <a:spcBef>
                <a:spcPts val="600"/>
              </a:spcBef>
              <a:buClr>
                <a:schemeClr val="dk1"/>
              </a:buClr>
              <a:buFont typeface="Arial"/>
              <a:buNone/>
              <a:defRPr b="0" i="0" sz="900" u="none" cap="none" strike="noStrike">
                <a:solidFill>
                  <a:schemeClr val="dk1"/>
                </a:solidFill>
                <a:latin typeface="Corbel"/>
                <a:ea typeface="Corbel"/>
                <a:cs typeface="Corbel"/>
                <a:sym typeface="Corbel"/>
              </a:defRPr>
            </a:lvl9pPr>
          </a:lstStyle>
          <a:p/>
        </p:txBody>
      </p:sp>
      <p:sp>
        <p:nvSpPr>
          <p:cNvPr id="70" name="Shape 70"/>
          <p:cNvSpPr txBox="1"/>
          <p:nvPr>
            <p:ph idx="10" type="dt"/>
          </p:nvPr>
        </p:nvSpPr>
        <p:spPr>
          <a:xfrm>
            <a:off x="609441" y="6356351"/>
            <a:ext cx="284405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71" name="Shape 71"/>
          <p:cNvSpPr txBox="1"/>
          <p:nvPr>
            <p:ph idx="11" type="ftr"/>
          </p:nvPr>
        </p:nvSpPr>
        <p:spPr>
          <a:xfrm>
            <a:off x="4164514" y="6356351"/>
            <a:ext cx="385979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595959"/>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72" name="Shape 72"/>
          <p:cNvSpPr txBox="1"/>
          <p:nvPr>
            <p:ph idx="12" type="sldNum"/>
          </p:nvPr>
        </p:nvSpPr>
        <p:spPr>
          <a:xfrm>
            <a:off x="8735325" y="6356351"/>
            <a:ext cx="284405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595959"/>
                </a:solidFill>
                <a:latin typeface="Corbel"/>
                <a:ea typeface="Corbel"/>
                <a:cs typeface="Corbel"/>
                <a:sym typeface="Corbe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EAF2F8"/>
            </a:gs>
            <a:gs pos="58000">
              <a:srgbClr val="D8E5F1"/>
            </a:gs>
            <a:gs pos="100000">
              <a:schemeClr val="lt2"/>
            </a:gs>
          </a:gsLst>
          <a:lin ang="17400000" scaled="0"/>
        </a:gradFill>
      </p:bgPr>
    </p:bg>
    <p:spTree>
      <p:nvGrpSpPr>
        <p:cNvPr id="9" name="Shape 9"/>
        <p:cNvGrpSpPr/>
        <p:nvPr/>
      </p:nvGrpSpPr>
      <p:grpSpPr>
        <a:xfrm>
          <a:off x="0" y="0"/>
          <a:ext cx="0" cy="0"/>
          <a:chOff x="0" y="0"/>
          <a:chExt cx="0" cy="0"/>
        </a:xfrm>
      </p:grpSpPr>
      <p:sp>
        <p:nvSpPr>
          <p:cNvPr id="10" name="Shape 10"/>
          <p:cNvSpPr txBox="1"/>
          <p:nvPr>
            <p:ph type="title"/>
          </p:nvPr>
        </p:nvSpPr>
        <p:spPr>
          <a:xfrm>
            <a:off x="609441" y="5105400"/>
            <a:ext cx="10971372" cy="1066799"/>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accent1"/>
              </a:buClr>
              <a:buFont typeface="Corbel"/>
              <a:buNone/>
              <a:defRPr b="0" i="0" sz="3600" u="none" cap="none" strike="noStrike">
                <a:solidFill>
                  <a:schemeClr val="accent1"/>
                </a:solidFill>
                <a:latin typeface="Corbel"/>
                <a:ea typeface="Corbel"/>
                <a:cs typeface="Corbel"/>
                <a:sym typeface="Corbe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1293812" y="685800"/>
            <a:ext cx="10286999" cy="4190999"/>
          </a:xfrm>
          <a:prstGeom prst="rect">
            <a:avLst/>
          </a:prstGeom>
          <a:noFill/>
          <a:ln>
            <a:noFill/>
          </a:ln>
        </p:spPr>
        <p:txBody>
          <a:bodyPr anchorCtr="0" anchor="t" bIns="91425" lIns="91425" rIns="91425" tIns="91425"/>
          <a:lstStyle>
            <a:lvl1pPr indent="-86360" lvl="0" marL="228600" marR="0" rtl="0" algn="l">
              <a:lnSpc>
                <a:spcPct val="90000"/>
              </a:lnSpc>
              <a:spcBef>
                <a:spcPts val="1800"/>
              </a:spcBef>
              <a:buClr>
                <a:schemeClr val="dk1"/>
              </a:buClr>
              <a:buSzPct val="80000"/>
              <a:buFont typeface="Arial"/>
              <a:buChar char="•"/>
              <a:defRPr b="0" i="0" sz="2800" u="none" cap="none" strike="noStrike">
                <a:solidFill>
                  <a:schemeClr val="dk1"/>
                </a:solidFill>
                <a:latin typeface="Corbel"/>
                <a:ea typeface="Corbel"/>
                <a:cs typeface="Corbel"/>
                <a:sym typeface="Corbel"/>
              </a:defRPr>
            </a:lvl1pPr>
            <a:lvl2pPr indent="-163830" lvl="1" marL="615950" marR="0" rtl="0" algn="l">
              <a:lnSpc>
                <a:spcPct val="90000"/>
              </a:lnSpc>
              <a:spcBef>
                <a:spcPts val="600"/>
              </a:spcBef>
              <a:buClr>
                <a:schemeClr val="dk1"/>
              </a:buClr>
              <a:buSzPct val="80000"/>
              <a:buFont typeface="Corbel"/>
              <a:buChar char="–"/>
              <a:defRPr b="0" i="0" sz="2400" u="none" cap="none" strike="noStrike">
                <a:solidFill>
                  <a:schemeClr val="dk1"/>
                </a:solidFill>
                <a:latin typeface="Corbel"/>
                <a:ea typeface="Corbel"/>
                <a:cs typeface="Corbel"/>
                <a:sym typeface="Corbel"/>
              </a:defRPr>
            </a:lvl2pPr>
            <a:lvl3pPr indent="-133096" lvl="2" marL="996696" marR="0" rtl="0" algn="l">
              <a:lnSpc>
                <a:spcPct val="90000"/>
              </a:lnSpc>
              <a:spcBef>
                <a:spcPts val="600"/>
              </a:spcBef>
              <a:buClr>
                <a:schemeClr val="dk1"/>
              </a:buClr>
              <a:buSzPct val="80000"/>
              <a:buFont typeface="Arial"/>
              <a:buChar char="•"/>
              <a:defRPr b="0" i="0" sz="2000" u="none" cap="none" strike="noStrike">
                <a:solidFill>
                  <a:schemeClr val="dk1"/>
                </a:solidFill>
                <a:latin typeface="Corbel"/>
                <a:ea typeface="Corbel"/>
                <a:cs typeface="Corbel"/>
                <a:sym typeface="Corbel"/>
              </a:defRPr>
            </a:lvl3pPr>
            <a:lvl4pPr indent="-174244" lvl="3" marL="1380744" marR="0" rtl="0" algn="l">
              <a:lnSpc>
                <a:spcPct val="90000"/>
              </a:lnSpc>
              <a:spcBef>
                <a:spcPts val="600"/>
              </a:spcBef>
              <a:buClr>
                <a:schemeClr val="dk1"/>
              </a:buClr>
              <a:buSzPct val="100000"/>
              <a:buFont typeface="Corbel"/>
              <a:buChar char="–"/>
              <a:defRPr b="0" i="0" sz="1800" u="none" cap="none" strike="noStrike">
                <a:solidFill>
                  <a:schemeClr val="dk1"/>
                </a:solidFill>
                <a:latin typeface="Corbel"/>
                <a:ea typeface="Corbel"/>
                <a:cs typeface="Corbel"/>
                <a:sym typeface="Corbel"/>
              </a:defRPr>
            </a:lvl4pPr>
            <a:lvl5pPr indent="-149352" lvl="4" marL="1764792" marR="0" rtl="0" algn="l">
              <a:lnSpc>
                <a:spcPct val="90000"/>
              </a:lnSpc>
              <a:spcBef>
                <a:spcPts val="600"/>
              </a:spcBef>
              <a:buClr>
                <a:schemeClr val="dk1"/>
              </a:buClr>
              <a:buSzPct val="79999"/>
              <a:buFont typeface="Arial"/>
              <a:buChar char="•"/>
              <a:defRPr b="0" i="0" sz="1800" u="none" cap="none" strike="noStrike">
                <a:solidFill>
                  <a:schemeClr val="dk1"/>
                </a:solidFill>
                <a:latin typeface="Corbel"/>
                <a:ea typeface="Corbel"/>
                <a:cs typeface="Corbel"/>
                <a:sym typeface="Corbel"/>
              </a:defRPr>
            </a:lvl5pPr>
            <a:lvl6pPr indent="-180339" lvl="5" marL="2148840" marR="0" rtl="0" algn="l">
              <a:lnSpc>
                <a:spcPct val="90000"/>
              </a:lnSpc>
              <a:spcBef>
                <a:spcPts val="600"/>
              </a:spcBef>
              <a:buClr>
                <a:schemeClr val="dk1"/>
              </a:buClr>
              <a:buSzPct val="100000"/>
              <a:buFont typeface="Corbel"/>
              <a:buChar char="–"/>
              <a:defRPr b="0" i="0" sz="1800" u="none" cap="none" strike="noStrike">
                <a:solidFill>
                  <a:schemeClr val="dk1"/>
                </a:solidFill>
                <a:latin typeface="Corbel"/>
                <a:ea typeface="Corbel"/>
                <a:cs typeface="Corbel"/>
                <a:sym typeface="Corbel"/>
              </a:defRPr>
            </a:lvl6pPr>
            <a:lvl7pPr indent="-142748" lvl="6" marL="2532888" marR="0" rtl="0" algn="l">
              <a:lnSpc>
                <a:spcPct val="90000"/>
              </a:lnSpc>
              <a:spcBef>
                <a:spcPts val="600"/>
              </a:spcBef>
              <a:buClr>
                <a:schemeClr val="dk1"/>
              </a:buClr>
              <a:buSzPct val="79999"/>
              <a:buFont typeface="Arial"/>
              <a:buChar char="•"/>
              <a:defRPr b="0" i="0" sz="1800" u="none" cap="none" strike="noStrike">
                <a:solidFill>
                  <a:schemeClr val="dk1"/>
                </a:solidFill>
                <a:latin typeface="Corbel"/>
                <a:ea typeface="Corbel"/>
                <a:cs typeface="Corbel"/>
                <a:sym typeface="Corbel"/>
              </a:defRPr>
            </a:lvl7pPr>
            <a:lvl8pPr indent="-173735" lvl="7" marL="2916936" marR="0" rtl="0" algn="l">
              <a:lnSpc>
                <a:spcPct val="90000"/>
              </a:lnSpc>
              <a:spcBef>
                <a:spcPts val="600"/>
              </a:spcBef>
              <a:buClr>
                <a:schemeClr val="dk1"/>
              </a:buClr>
              <a:buSzPct val="100000"/>
              <a:buFont typeface="Corbel"/>
              <a:buChar char="–"/>
              <a:defRPr b="0" i="0" sz="1800" u="none" cap="none" strike="noStrike">
                <a:solidFill>
                  <a:schemeClr val="dk1"/>
                </a:solidFill>
                <a:latin typeface="Corbel"/>
                <a:ea typeface="Corbel"/>
                <a:cs typeface="Corbel"/>
                <a:sym typeface="Corbel"/>
              </a:defRPr>
            </a:lvl8pPr>
            <a:lvl9pPr indent="-148844" lvl="8" marL="3300984" marR="0" rtl="0" algn="l">
              <a:lnSpc>
                <a:spcPct val="90000"/>
              </a:lnSpc>
              <a:spcBef>
                <a:spcPts val="600"/>
              </a:spcBef>
              <a:buClr>
                <a:schemeClr val="dk1"/>
              </a:buClr>
              <a:buSzPct val="79999"/>
              <a:buFont typeface="Arial"/>
              <a:buChar char="•"/>
              <a:defRPr b="0" i="0" sz="1800" u="none" cap="none" strike="noStrike">
                <a:solidFill>
                  <a:schemeClr val="dk1"/>
                </a:solidFill>
                <a:latin typeface="Corbel"/>
                <a:ea typeface="Corbel"/>
                <a:cs typeface="Corbel"/>
                <a:sym typeface="Corbel"/>
              </a:defRPr>
            </a:lvl9pPr>
          </a:lstStyle>
          <a:p/>
        </p:txBody>
      </p:sp>
      <p:sp>
        <p:nvSpPr>
          <p:cNvPr id="12" name="Shape 12"/>
          <p:cNvSpPr txBox="1"/>
          <p:nvPr>
            <p:ph idx="10" type="dt"/>
          </p:nvPr>
        </p:nvSpPr>
        <p:spPr>
          <a:xfrm>
            <a:off x="609441" y="6356351"/>
            <a:ext cx="284405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595959"/>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3" name="Shape 13"/>
          <p:cNvSpPr txBox="1"/>
          <p:nvPr>
            <p:ph idx="11" type="ftr"/>
          </p:nvPr>
        </p:nvSpPr>
        <p:spPr>
          <a:xfrm>
            <a:off x="4164514" y="6356351"/>
            <a:ext cx="3859794" cy="365125"/>
          </a:xfrm>
          <a:prstGeom prst="rect">
            <a:avLst/>
          </a:prstGeom>
          <a:noFill/>
          <a:ln>
            <a:noFill/>
          </a:ln>
        </p:spPr>
        <p:txBody>
          <a:bodyPr anchorCtr="0" anchor="ctr" bIns="91425" lIns="91425" rIns="91425" tIns="91425"/>
          <a:lstStyle>
            <a:lvl1pPr indent="0" lvl="0" marL="0" marR="0" rtl="0" algn="ctr">
              <a:spcBef>
                <a:spcPts val="0"/>
              </a:spcBef>
              <a:buNone/>
              <a:defRPr b="0" i="0" sz="1200" u="none" cap="none" strike="noStrike">
                <a:solidFill>
                  <a:srgbClr val="595959"/>
                </a:solidFill>
                <a:latin typeface="Corbel"/>
                <a:ea typeface="Corbel"/>
                <a:cs typeface="Corbel"/>
                <a:sym typeface="Corbel"/>
              </a:defRPr>
            </a:lvl1pPr>
            <a:lvl2pPr indent="0" lvl="1" marL="457200" marR="0" rtl="0" algn="l">
              <a:spcBef>
                <a:spcPts val="0"/>
              </a:spcBef>
              <a:buNone/>
              <a:defRPr b="0" i="0" sz="1800" u="none" cap="none" strike="noStrike">
                <a:solidFill>
                  <a:schemeClr val="dk1"/>
                </a:solidFill>
                <a:latin typeface="Corbel"/>
                <a:ea typeface="Corbel"/>
                <a:cs typeface="Corbel"/>
                <a:sym typeface="Corbel"/>
              </a:defRPr>
            </a:lvl2pPr>
            <a:lvl3pPr indent="0" lvl="2" marL="914400" marR="0" rtl="0" algn="l">
              <a:spcBef>
                <a:spcPts val="0"/>
              </a:spcBef>
              <a:buNone/>
              <a:defRPr b="0" i="0" sz="1800" u="none" cap="none" strike="noStrike">
                <a:solidFill>
                  <a:schemeClr val="dk1"/>
                </a:solidFill>
                <a:latin typeface="Corbel"/>
                <a:ea typeface="Corbel"/>
                <a:cs typeface="Corbel"/>
                <a:sym typeface="Corbel"/>
              </a:defRPr>
            </a:lvl3pPr>
            <a:lvl4pPr indent="0" lvl="3" marL="1371600" marR="0" rtl="0" algn="l">
              <a:spcBef>
                <a:spcPts val="0"/>
              </a:spcBef>
              <a:buNone/>
              <a:defRPr b="0" i="0" sz="1800" u="none" cap="none" strike="noStrike">
                <a:solidFill>
                  <a:schemeClr val="dk1"/>
                </a:solidFill>
                <a:latin typeface="Corbel"/>
                <a:ea typeface="Corbel"/>
                <a:cs typeface="Corbel"/>
                <a:sym typeface="Corbel"/>
              </a:defRPr>
            </a:lvl4pPr>
            <a:lvl5pPr indent="0" lvl="4" marL="1828800" marR="0" rtl="0" algn="l">
              <a:spcBef>
                <a:spcPts val="0"/>
              </a:spcBef>
              <a:buNone/>
              <a:defRPr b="0" i="0" sz="1800" u="none" cap="none" strike="noStrike">
                <a:solidFill>
                  <a:schemeClr val="dk1"/>
                </a:solidFill>
                <a:latin typeface="Corbel"/>
                <a:ea typeface="Corbel"/>
                <a:cs typeface="Corbel"/>
                <a:sym typeface="Corbel"/>
              </a:defRPr>
            </a:lvl5pPr>
            <a:lvl6pPr indent="0" lvl="5" marL="2286000" marR="0" rtl="0" algn="l">
              <a:spcBef>
                <a:spcPts val="0"/>
              </a:spcBef>
              <a:buNone/>
              <a:defRPr b="0" i="0" sz="1800" u="none" cap="none" strike="noStrike">
                <a:solidFill>
                  <a:schemeClr val="dk1"/>
                </a:solidFill>
                <a:latin typeface="Corbel"/>
                <a:ea typeface="Corbel"/>
                <a:cs typeface="Corbel"/>
                <a:sym typeface="Corbel"/>
              </a:defRPr>
            </a:lvl6pPr>
            <a:lvl7pPr indent="0" lvl="6" marL="2743200" marR="0" rtl="0" algn="l">
              <a:spcBef>
                <a:spcPts val="0"/>
              </a:spcBef>
              <a:buNone/>
              <a:defRPr b="0" i="0" sz="1800" u="none" cap="none" strike="noStrike">
                <a:solidFill>
                  <a:schemeClr val="dk1"/>
                </a:solidFill>
                <a:latin typeface="Corbel"/>
                <a:ea typeface="Corbel"/>
                <a:cs typeface="Corbel"/>
                <a:sym typeface="Corbel"/>
              </a:defRPr>
            </a:lvl7pPr>
            <a:lvl8pPr indent="0" lvl="7" marL="3200400" marR="0" rtl="0" algn="l">
              <a:spcBef>
                <a:spcPts val="0"/>
              </a:spcBef>
              <a:buNone/>
              <a:defRPr b="0" i="0" sz="1800" u="none" cap="none" strike="noStrike">
                <a:solidFill>
                  <a:schemeClr val="dk1"/>
                </a:solidFill>
                <a:latin typeface="Corbel"/>
                <a:ea typeface="Corbel"/>
                <a:cs typeface="Corbel"/>
                <a:sym typeface="Corbel"/>
              </a:defRPr>
            </a:lvl8pPr>
            <a:lvl9pPr indent="0" lvl="8" marL="3657600" marR="0" rtl="0" algn="l">
              <a:spcBef>
                <a:spcPts val="0"/>
              </a:spcBef>
              <a:buNone/>
              <a:defRPr b="0" i="0" sz="1800" u="none" cap="none" strike="noStrike">
                <a:solidFill>
                  <a:schemeClr val="dk1"/>
                </a:solidFill>
                <a:latin typeface="Corbel"/>
                <a:ea typeface="Corbel"/>
                <a:cs typeface="Corbel"/>
                <a:sym typeface="Corbel"/>
              </a:defRPr>
            </a:lvl9pPr>
          </a:lstStyle>
          <a:p/>
        </p:txBody>
      </p:sp>
      <p:sp>
        <p:nvSpPr>
          <p:cNvPr id="14" name="Shape 14"/>
          <p:cNvSpPr txBox="1"/>
          <p:nvPr>
            <p:ph idx="12" type="sldNum"/>
          </p:nvPr>
        </p:nvSpPr>
        <p:spPr>
          <a:xfrm>
            <a:off x="8735325" y="6356351"/>
            <a:ext cx="284405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595959"/>
                </a:solidFill>
                <a:latin typeface="Corbel"/>
                <a:ea typeface="Corbel"/>
                <a:cs typeface="Corbel"/>
                <a:sym typeface="Corbe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ctrTitle"/>
          </p:nvPr>
        </p:nvSpPr>
        <p:spPr>
          <a:xfrm>
            <a:off x="608012" y="166000"/>
            <a:ext cx="3962400" cy="4724400"/>
          </a:xfrm>
          <a:prstGeom prst="rect">
            <a:avLst/>
          </a:prstGeom>
          <a:noFill/>
          <a:ln>
            <a:noFill/>
          </a:ln>
        </p:spPr>
        <p:txBody>
          <a:bodyPr anchorCtr="0" anchor="b" bIns="45700" lIns="91425" rIns="91425" tIns="45700">
            <a:noAutofit/>
          </a:bodyPr>
          <a:lstStyle/>
          <a:p>
            <a:pPr indent="0" lvl="0" marL="0" marR="0" rtl="0" algn="l">
              <a:lnSpc>
                <a:spcPct val="80000"/>
              </a:lnSpc>
              <a:spcBef>
                <a:spcPts val="0"/>
              </a:spcBef>
              <a:buClr>
                <a:schemeClr val="accent1"/>
              </a:buClr>
              <a:buSzPct val="25000"/>
              <a:buFont typeface="Corbel"/>
              <a:buNone/>
            </a:pPr>
            <a:r>
              <a:rPr lang="en-US"/>
              <a:t>ARUS 280 #1 notes</a:t>
            </a:r>
          </a:p>
        </p:txBody>
      </p:sp>
      <p:sp>
        <p:nvSpPr>
          <p:cNvPr id="90" name="Shape 90"/>
          <p:cNvSpPr txBox="1"/>
          <p:nvPr>
            <p:ph idx="1" type="subTitle"/>
          </p:nvPr>
        </p:nvSpPr>
        <p:spPr>
          <a:xfrm>
            <a:off x="608012" y="4890400"/>
            <a:ext cx="3962400" cy="7620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dk1"/>
              </a:buClr>
              <a:buSzPct val="25000"/>
              <a:buFont typeface="Arial"/>
              <a:buNone/>
            </a:pPr>
            <a:r>
              <a:rPr lang="en-US"/>
              <a:t>Ascher Ch #1 Beumers History (Introduction ) (1-4) 1896—The Invention of Motion Pictures (0:31). </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608716" y="108625"/>
            <a:ext cx="10971300" cy="1066800"/>
          </a:xfrm>
          <a:prstGeom prst="rect">
            <a:avLst/>
          </a:prstGeom>
          <a:noFill/>
          <a:ln>
            <a:noFill/>
          </a:ln>
        </p:spPr>
        <p:txBody>
          <a:bodyPr anchorCtr="0" anchor="b" bIns="45700" lIns="91425" rIns="91425" tIns="45700">
            <a:noAutofit/>
          </a:bodyPr>
          <a:lstStyle/>
          <a:p>
            <a:pPr indent="0" lvl="0" marL="0" marR="0" rtl="0" algn="l">
              <a:lnSpc>
                <a:spcPct val="80000"/>
              </a:lnSpc>
              <a:spcBef>
                <a:spcPts val="0"/>
              </a:spcBef>
              <a:buClr>
                <a:schemeClr val="accent1"/>
              </a:buClr>
              <a:buSzPct val="25000"/>
              <a:buFont typeface="Corbel"/>
              <a:buNone/>
            </a:pPr>
            <a:r>
              <a:rPr lang="en-US"/>
              <a:t>pg 14</a:t>
            </a:r>
          </a:p>
        </p:txBody>
      </p:sp>
      <p:sp>
        <p:nvSpPr>
          <p:cNvPr id="145" name="Shape 145"/>
          <p:cNvSpPr txBox="1"/>
          <p:nvPr>
            <p:ph idx="1" type="body"/>
          </p:nvPr>
        </p:nvSpPr>
        <p:spPr>
          <a:xfrm>
            <a:off x="268762" y="1215225"/>
            <a:ext cx="10287000" cy="4191000"/>
          </a:xfrm>
          <a:prstGeom prst="rect">
            <a:avLst/>
          </a:prstGeom>
          <a:noFill/>
          <a:ln>
            <a:noFill/>
          </a:ln>
        </p:spPr>
        <p:txBody>
          <a:bodyPr anchorCtr="0" anchor="t" bIns="45700" lIns="91425" rIns="91425" tIns="45700">
            <a:noAutofit/>
          </a:bodyPr>
          <a:lstStyle/>
          <a:p>
            <a:pPr indent="-425450" lvl="0" marL="457200" marR="0" rtl="0" algn="l">
              <a:lnSpc>
                <a:spcPct val="100000"/>
              </a:lnSpc>
              <a:spcBef>
                <a:spcPts val="0"/>
              </a:spcBef>
              <a:buClr>
                <a:schemeClr val="accent1"/>
              </a:buClr>
              <a:buSzPct val="100000"/>
            </a:pPr>
            <a:r>
              <a:rPr lang="en-US" sz="3100">
                <a:solidFill>
                  <a:schemeClr val="accent1"/>
                </a:solidFill>
              </a:rPr>
              <a:t>Historians dont understand how Mongol empire (1 mil ppl) can rule over rest of Europe (100 mil ppl)</a:t>
            </a:r>
          </a:p>
          <a:p>
            <a:pPr indent="-425450" lvl="0" marL="457200" marR="0" rtl="0" algn="l">
              <a:lnSpc>
                <a:spcPct val="100000"/>
              </a:lnSpc>
              <a:spcBef>
                <a:spcPts val="0"/>
              </a:spcBef>
              <a:buClr>
                <a:schemeClr val="accent1"/>
              </a:buClr>
              <a:buSzPct val="100000"/>
            </a:pPr>
            <a:r>
              <a:rPr lang="en-US" sz="3100">
                <a:solidFill>
                  <a:schemeClr val="accent1"/>
                </a:solidFill>
              </a:rPr>
              <a:t>Genghis a slick intelligent warrioir born in 1160 believed that he was gunna be a great ruler someday, he worked w/ Torgul ruler of a powerful Mongol tribe</a:t>
            </a:r>
          </a:p>
          <a:p>
            <a:pPr indent="-425450" lvl="0" marL="457200" marR="0" rtl="0" algn="l">
              <a:lnSpc>
                <a:spcPct val="100000"/>
              </a:lnSpc>
              <a:spcBef>
                <a:spcPts val="0"/>
              </a:spcBef>
              <a:buClr>
                <a:schemeClr val="accent1"/>
              </a:buClr>
              <a:buSzPct val="100000"/>
            </a:pPr>
            <a:r>
              <a:rPr lang="en-US" sz="3100">
                <a:solidFill>
                  <a:schemeClr val="accent1"/>
                </a:solidFill>
              </a:rPr>
              <a:t>Genghis reorganized steppe politics so ppl cant leave when they want, killed Torgul got a big army going divided them into units and told them never to switch up on him</a:t>
            </a:r>
          </a:p>
          <a:p>
            <a:pPr indent="-425450" lvl="0" marL="457200" marR="0" rtl="0" algn="l">
              <a:lnSpc>
                <a:spcPct val="100000"/>
              </a:lnSpc>
              <a:spcBef>
                <a:spcPts val="0"/>
              </a:spcBef>
              <a:buClr>
                <a:schemeClr val="accent1"/>
              </a:buClr>
              <a:buSzPct val="100000"/>
            </a:pPr>
            <a:r>
              <a:rPr lang="en-US" sz="3100">
                <a:solidFill>
                  <a:schemeClr val="accent1"/>
                </a:solidFill>
              </a:rPr>
              <a:t>his name was orginally Temuchin</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608716" y="108625"/>
            <a:ext cx="10971300" cy="1066800"/>
          </a:xfrm>
          <a:prstGeom prst="rect">
            <a:avLst/>
          </a:prstGeom>
          <a:noFill/>
          <a:ln>
            <a:noFill/>
          </a:ln>
        </p:spPr>
        <p:txBody>
          <a:bodyPr anchorCtr="0" anchor="b" bIns="45700" lIns="91425" rIns="91425" tIns="45700">
            <a:noAutofit/>
          </a:bodyPr>
          <a:lstStyle/>
          <a:p>
            <a:pPr indent="0" lvl="0" marL="0" marR="0" rtl="0" algn="l">
              <a:lnSpc>
                <a:spcPct val="80000"/>
              </a:lnSpc>
              <a:spcBef>
                <a:spcPts val="0"/>
              </a:spcBef>
              <a:buClr>
                <a:schemeClr val="accent1"/>
              </a:buClr>
              <a:buSzPct val="25000"/>
              <a:buFont typeface="Corbel"/>
              <a:buNone/>
            </a:pPr>
            <a:r>
              <a:rPr lang="en-US"/>
              <a:t>pg 15</a:t>
            </a:r>
          </a:p>
        </p:txBody>
      </p:sp>
      <p:sp>
        <p:nvSpPr>
          <p:cNvPr id="151" name="Shape 151"/>
          <p:cNvSpPr txBox="1"/>
          <p:nvPr>
            <p:ph idx="1" type="body"/>
          </p:nvPr>
        </p:nvSpPr>
        <p:spPr>
          <a:xfrm>
            <a:off x="268762" y="1215225"/>
            <a:ext cx="10287000" cy="4191000"/>
          </a:xfrm>
          <a:prstGeom prst="rect">
            <a:avLst/>
          </a:prstGeom>
          <a:noFill/>
          <a:ln>
            <a:noFill/>
          </a:ln>
        </p:spPr>
        <p:txBody>
          <a:bodyPr anchorCtr="0" anchor="t" bIns="45700" lIns="91425" rIns="91425" tIns="45700">
            <a:noAutofit/>
          </a:bodyPr>
          <a:lstStyle/>
          <a:p>
            <a:pPr indent="-425450" lvl="0" marL="457200" marR="0" rtl="0" algn="l">
              <a:lnSpc>
                <a:spcPct val="100000"/>
              </a:lnSpc>
              <a:spcBef>
                <a:spcPts val="0"/>
              </a:spcBef>
              <a:buClr>
                <a:schemeClr val="accent1"/>
              </a:buClr>
              <a:buSzPct val="100000"/>
            </a:pPr>
            <a:r>
              <a:rPr lang="en-US" sz="3100">
                <a:solidFill>
                  <a:schemeClr val="accent1"/>
                </a:solidFill>
              </a:rPr>
              <a:t>in military campaign: destroyed Tibetan Tanguts conquered China and Manchuria and the  eastern Arabian lands, </a:t>
            </a:r>
          </a:p>
          <a:p>
            <a:pPr indent="-425450" lvl="0" marL="457200" marR="0" rtl="0" algn="l">
              <a:lnSpc>
                <a:spcPct val="100000"/>
              </a:lnSpc>
              <a:spcBef>
                <a:spcPts val="0"/>
              </a:spcBef>
              <a:buClr>
                <a:schemeClr val="accent1"/>
              </a:buClr>
              <a:buSzPct val="100000"/>
            </a:pPr>
            <a:r>
              <a:rPr lang="en-US" sz="3100">
                <a:solidFill>
                  <a:schemeClr val="accent1"/>
                </a:solidFill>
              </a:rPr>
              <a:t>he started to conquer Russia but for some reason retreated after he won a battle at Kalka</a:t>
            </a:r>
          </a:p>
          <a:p>
            <a:pPr indent="-425450" lvl="0" marL="457200" marR="0" rtl="0" algn="l">
              <a:lnSpc>
                <a:spcPct val="100000"/>
              </a:lnSpc>
              <a:spcBef>
                <a:spcPts val="0"/>
              </a:spcBef>
              <a:buClr>
                <a:schemeClr val="accent1"/>
              </a:buClr>
              <a:buSzPct val="100000"/>
            </a:pPr>
            <a:r>
              <a:rPr lang="en-US" sz="3100">
                <a:solidFill>
                  <a:schemeClr val="accent1"/>
                </a:solidFill>
              </a:rPr>
              <a:t>Genghis died in 1227, he did it because he wanted to bring the world under his empire, thereby ending war, he also did it because going to war was fun for him</a:t>
            </a:r>
          </a:p>
          <a:p>
            <a:pPr indent="-425450" lvl="0" marL="457200" marR="0" rtl="0" algn="l">
              <a:lnSpc>
                <a:spcPct val="100000"/>
              </a:lnSpc>
              <a:spcBef>
                <a:spcPts val="0"/>
              </a:spcBef>
              <a:buClr>
                <a:schemeClr val="accent1"/>
              </a:buClr>
              <a:buSzPct val="100000"/>
            </a:pPr>
            <a:r>
              <a:rPr lang="en-US" sz="3100">
                <a:solidFill>
                  <a:schemeClr val="accent1"/>
                </a:solidFill>
              </a:rPr>
              <a:t>this is how he conquered ppl: he sent messengers to tell the poor “you get anything you want in my kingdom” then used his super calvary and engineers, and the help of those poor ppl to take over</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608716" y="108625"/>
            <a:ext cx="10971300" cy="1066800"/>
          </a:xfrm>
          <a:prstGeom prst="rect">
            <a:avLst/>
          </a:prstGeom>
          <a:noFill/>
          <a:ln>
            <a:noFill/>
          </a:ln>
        </p:spPr>
        <p:txBody>
          <a:bodyPr anchorCtr="0" anchor="b" bIns="45700" lIns="91425" rIns="91425" tIns="45700">
            <a:noAutofit/>
          </a:bodyPr>
          <a:lstStyle/>
          <a:p>
            <a:pPr indent="0" lvl="0" marL="0" marR="0" rtl="0" algn="l">
              <a:lnSpc>
                <a:spcPct val="80000"/>
              </a:lnSpc>
              <a:spcBef>
                <a:spcPts val="0"/>
              </a:spcBef>
              <a:buClr>
                <a:schemeClr val="accent1"/>
              </a:buClr>
              <a:buSzPct val="25000"/>
              <a:buFont typeface="Corbel"/>
              <a:buNone/>
            </a:pPr>
            <a:r>
              <a:rPr lang="en-US"/>
              <a:t>pg 16-17</a:t>
            </a:r>
          </a:p>
        </p:txBody>
      </p:sp>
      <p:sp>
        <p:nvSpPr>
          <p:cNvPr id="157" name="Shape 157"/>
          <p:cNvSpPr txBox="1"/>
          <p:nvPr>
            <p:ph idx="1" type="body"/>
          </p:nvPr>
        </p:nvSpPr>
        <p:spPr>
          <a:xfrm>
            <a:off x="268762" y="1215225"/>
            <a:ext cx="10287000" cy="4191000"/>
          </a:xfrm>
          <a:prstGeom prst="rect">
            <a:avLst/>
          </a:prstGeom>
          <a:noFill/>
          <a:ln>
            <a:noFill/>
          </a:ln>
        </p:spPr>
        <p:txBody>
          <a:bodyPr anchorCtr="0" anchor="t" bIns="45700" lIns="91425" rIns="91425" tIns="45700">
            <a:noAutofit/>
          </a:bodyPr>
          <a:lstStyle/>
          <a:p>
            <a:pPr indent="-412750" lvl="0" marL="457200" marR="0" rtl="0" algn="l">
              <a:lnSpc>
                <a:spcPct val="100000"/>
              </a:lnSpc>
              <a:spcBef>
                <a:spcPts val="0"/>
              </a:spcBef>
              <a:buClr>
                <a:schemeClr val="accent1"/>
              </a:buClr>
              <a:buSzPct val="100000"/>
            </a:pPr>
            <a:r>
              <a:rPr lang="en-US" sz="2900">
                <a:solidFill>
                  <a:schemeClr val="accent1"/>
                </a:solidFill>
              </a:rPr>
              <a:t>when the mongols wanted to conquer they form a ring who faked retreat, and outsmarting the emeny til they were destroyed </a:t>
            </a:r>
          </a:p>
          <a:p>
            <a:pPr indent="-412750" lvl="0" marL="457200" marR="0" rtl="0" algn="l">
              <a:lnSpc>
                <a:spcPct val="100000"/>
              </a:lnSpc>
              <a:spcBef>
                <a:spcPts val="0"/>
              </a:spcBef>
              <a:buClr>
                <a:schemeClr val="accent1"/>
              </a:buClr>
              <a:buSzPct val="100000"/>
            </a:pPr>
            <a:r>
              <a:rPr lang="en-US" sz="2900">
                <a:solidFill>
                  <a:schemeClr val="accent1"/>
                </a:solidFill>
              </a:rPr>
              <a:t>1235 Ugedey - Genghis son n his newphew Batu conquered Kievam Rus because they were also used to cold winters, but Ugedey died in 1241 so Batu left</a:t>
            </a:r>
          </a:p>
          <a:p>
            <a:pPr indent="-412750" lvl="0" marL="457200" marR="0" rtl="0" algn="l">
              <a:lnSpc>
                <a:spcPct val="100000"/>
              </a:lnSpc>
              <a:spcBef>
                <a:spcPts val="0"/>
              </a:spcBef>
              <a:buClr>
                <a:schemeClr val="accent1"/>
              </a:buClr>
              <a:buSzPct val="100000"/>
            </a:pPr>
            <a:r>
              <a:rPr lang="en-US" sz="2900">
                <a:solidFill>
                  <a:schemeClr val="accent1"/>
                </a:solidFill>
              </a:rPr>
              <a:t>Mongol institued political rule tht made Russian subordinate, but kept things stable</a:t>
            </a:r>
          </a:p>
          <a:p>
            <a:pPr indent="-412750" lvl="0" marL="457200" marR="0" rtl="0" algn="l">
              <a:lnSpc>
                <a:spcPct val="100000"/>
              </a:lnSpc>
              <a:spcBef>
                <a:spcPts val="0"/>
              </a:spcBef>
              <a:buClr>
                <a:schemeClr val="accent1"/>
              </a:buClr>
              <a:buSzPct val="100000"/>
            </a:pPr>
            <a:r>
              <a:rPr lang="en-US" sz="2900">
                <a:solidFill>
                  <a:schemeClr val="accent1"/>
                </a:solidFill>
              </a:rPr>
              <a:t>Great Kham was supreme his officers ruled over Russian provinces and Russian princes had to submit or be quickly killed</a:t>
            </a:r>
          </a:p>
          <a:p>
            <a:pPr indent="-412750" lvl="0" marL="457200" marR="0" rtl="0" algn="l">
              <a:lnSpc>
                <a:spcPct val="100000"/>
              </a:lnSpc>
              <a:spcBef>
                <a:spcPts val="0"/>
              </a:spcBef>
              <a:buClr>
                <a:schemeClr val="accent1"/>
              </a:buClr>
              <a:buSzPct val="100000"/>
            </a:pPr>
            <a:r>
              <a:rPr lang="en-US" sz="2900">
                <a:solidFill>
                  <a:schemeClr val="accent1"/>
                </a:solidFill>
              </a:rPr>
              <a:t>Mongols however only wanted taxes n army recruits but princes grew strong to challenge authority </a:t>
            </a: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608716" y="108625"/>
            <a:ext cx="10971300" cy="1066800"/>
          </a:xfrm>
          <a:prstGeom prst="rect">
            <a:avLst/>
          </a:prstGeom>
          <a:noFill/>
          <a:ln>
            <a:noFill/>
          </a:ln>
        </p:spPr>
        <p:txBody>
          <a:bodyPr anchorCtr="0" anchor="b" bIns="45700" lIns="91425" rIns="91425" tIns="45700">
            <a:noAutofit/>
          </a:bodyPr>
          <a:lstStyle/>
          <a:p>
            <a:pPr indent="0" lvl="0" marL="0" marR="0" rtl="0" algn="l">
              <a:lnSpc>
                <a:spcPct val="80000"/>
              </a:lnSpc>
              <a:spcBef>
                <a:spcPts val="0"/>
              </a:spcBef>
              <a:buClr>
                <a:schemeClr val="accent1"/>
              </a:buClr>
              <a:buSzPct val="25000"/>
              <a:buFont typeface="Corbel"/>
              <a:buNone/>
            </a:pPr>
            <a:r>
              <a:rPr lang="en-US"/>
              <a:t>pg 18-20</a:t>
            </a:r>
          </a:p>
        </p:txBody>
      </p:sp>
      <p:sp>
        <p:nvSpPr>
          <p:cNvPr id="163" name="Shape 163"/>
          <p:cNvSpPr txBox="1"/>
          <p:nvPr>
            <p:ph idx="1" type="body"/>
          </p:nvPr>
        </p:nvSpPr>
        <p:spPr>
          <a:xfrm>
            <a:off x="268762" y="1215225"/>
            <a:ext cx="10287000" cy="4191000"/>
          </a:xfrm>
          <a:prstGeom prst="rect">
            <a:avLst/>
          </a:prstGeom>
          <a:noFill/>
          <a:ln>
            <a:noFill/>
          </a:ln>
        </p:spPr>
        <p:txBody>
          <a:bodyPr anchorCtr="0" anchor="t" bIns="45700" lIns="91425" rIns="91425" tIns="45700">
            <a:noAutofit/>
          </a:bodyPr>
          <a:lstStyle/>
          <a:p>
            <a:pPr indent="-412750" lvl="0" marL="457200" marR="0" rtl="0" algn="l">
              <a:lnSpc>
                <a:spcPct val="100000"/>
              </a:lnSpc>
              <a:spcBef>
                <a:spcPts val="0"/>
              </a:spcBef>
              <a:buClr>
                <a:schemeClr val="accent1"/>
              </a:buClr>
              <a:buSzPct val="100000"/>
            </a:pPr>
            <a:r>
              <a:rPr lang="en-US" sz="2900">
                <a:solidFill>
                  <a:schemeClr val="accent1"/>
                </a:solidFill>
              </a:rPr>
              <a:t>however the kingdom was so big sub-rulers ignored the great khan and went to war w/ each other, Russian princes helped in tht</a:t>
            </a:r>
          </a:p>
          <a:p>
            <a:pPr indent="-412750" lvl="0" marL="457200" marR="0" rtl="0" algn="l">
              <a:lnSpc>
                <a:spcPct val="100000"/>
              </a:lnSpc>
              <a:spcBef>
                <a:spcPts val="0"/>
              </a:spcBef>
              <a:buClr>
                <a:schemeClr val="accent1"/>
              </a:buClr>
              <a:buSzPct val="100000"/>
            </a:pPr>
            <a:r>
              <a:rPr lang="en-US" sz="2900">
                <a:solidFill>
                  <a:schemeClr val="accent1"/>
                </a:solidFill>
              </a:rPr>
              <a:t>Mongols destroyed. 10% of the population and russian industry</a:t>
            </a:r>
          </a:p>
          <a:p>
            <a:pPr indent="-412750" lvl="0" marL="457200" marR="0" rtl="0" algn="l">
              <a:lnSpc>
                <a:spcPct val="100000"/>
              </a:lnSpc>
              <a:spcBef>
                <a:spcPts val="0"/>
              </a:spcBef>
              <a:buClr>
                <a:schemeClr val="accent1"/>
              </a:buClr>
              <a:buSzPct val="100000"/>
            </a:pPr>
            <a:r>
              <a:rPr lang="en-US" sz="2900">
                <a:solidFill>
                  <a:schemeClr val="accent1"/>
                </a:solidFill>
              </a:rPr>
              <a:t>The veche disappeared because they were trouble to the Mongol authority</a:t>
            </a:r>
          </a:p>
          <a:p>
            <a:pPr indent="-412750" lvl="0" marL="457200" marR="0" rtl="0" algn="l">
              <a:lnSpc>
                <a:spcPct val="100000"/>
              </a:lnSpc>
              <a:spcBef>
                <a:spcPts val="0"/>
              </a:spcBef>
              <a:buClr>
                <a:schemeClr val="accent1"/>
              </a:buClr>
              <a:buSzPct val="100000"/>
            </a:pPr>
            <a:r>
              <a:rPr lang="en-US" sz="2900">
                <a:solidFill>
                  <a:schemeClr val="accent1"/>
                </a:solidFill>
              </a:rPr>
              <a:t>rota system  disappeared replaced by appanage system where Russian princess stayed in their own province</a:t>
            </a:r>
          </a:p>
          <a:p>
            <a:pPr indent="-412750" lvl="0" marL="457200" marR="0" rtl="0" algn="l">
              <a:lnSpc>
                <a:spcPct val="100000"/>
              </a:lnSpc>
              <a:spcBef>
                <a:spcPts val="0"/>
              </a:spcBef>
              <a:buClr>
                <a:schemeClr val="accent1"/>
              </a:buClr>
              <a:buSzPct val="100000"/>
            </a:pPr>
            <a:r>
              <a:rPr lang="en-US" sz="2900">
                <a:solidFill>
                  <a:schemeClr val="accent1"/>
                </a:solidFill>
              </a:rPr>
              <a:t>obligation when nobility to serve the state , rulers right to consficate nobles land, capital punishment was all Mongol influence </a:t>
            </a: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408241" y="175675"/>
            <a:ext cx="10971300" cy="1066800"/>
          </a:xfrm>
          <a:prstGeom prst="rect">
            <a:avLst/>
          </a:prstGeom>
        </p:spPr>
        <p:txBody>
          <a:bodyPr anchorCtr="0" anchor="b" bIns="91425" lIns="91425" rIns="91425" tIns="91425">
            <a:noAutofit/>
          </a:bodyPr>
          <a:lstStyle/>
          <a:p>
            <a:pPr lvl="0" rtl="0" algn="ctr">
              <a:spcBef>
                <a:spcPts val="0"/>
              </a:spcBef>
              <a:buNone/>
            </a:pPr>
            <a:r>
              <a:rPr lang="en-US"/>
              <a:t>Beumers History (Introduction )</a:t>
            </a:r>
          </a:p>
        </p:txBody>
      </p:sp>
      <p:sp>
        <p:nvSpPr>
          <p:cNvPr id="170" name="Shape 170"/>
          <p:cNvSpPr txBox="1"/>
          <p:nvPr>
            <p:ph idx="1" type="body"/>
          </p:nvPr>
        </p:nvSpPr>
        <p:spPr>
          <a:xfrm>
            <a:off x="824312" y="1591275"/>
            <a:ext cx="10287000" cy="4191000"/>
          </a:xfrm>
          <a:prstGeom prst="rect">
            <a:avLst/>
          </a:prstGeom>
        </p:spPr>
        <p:txBody>
          <a:bodyPr anchorCtr="0" anchor="t" bIns="91425" lIns="91425" rIns="91425" tIns="91425">
            <a:noAutofit/>
          </a:bodyPr>
          <a:lstStyle/>
          <a:p>
            <a:pPr lvl="0" rtl="0">
              <a:spcBef>
                <a:spcPts val="0"/>
              </a:spcBef>
              <a:buNone/>
            </a:pPr>
            <a:r>
              <a:rPr lang="en-US"/>
              <a:t>EVERY PARAGRAPH</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608716" y="108625"/>
            <a:ext cx="10971300" cy="1066800"/>
          </a:xfrm>
          <a:prstGeom prst="rect">
            <a:avLst/>
          </a:prstGeom>
          <a:noFill/>
          <a:ln>
            <a:noFill/>
          </a:ln>
        </p:spPr>
        <p:txBody>
          <a:bodyPr anchorCtr="0" anchor="b" bIns="45700" lIns="91425" rIns="91425" tIns="45700">
            <a:noAutofit/>
          </a:bodyPr>
          <a:lstStyle/>
          <a:p>
            <a:pPr indent="0" lvl="0" marL="0" marR="0" rtl="0" algn="l">
              <a:lnSpc>
                <a:spcPct val="80000"/>
              </a:lnSpc>
              <a:spcBef>
                <a:spcPts val="0"/>
              </a:spcBef>
              <a:buClr>
                <a:schemeClr val="accent1"/>
              </a:buClr>
              <a:buSzPct val="25000"/>
              <a:buFont typeface="Corbel"/>
              <a:buNone/>
            </a:pPr>
            <a:r>
              <a:rPr lang="en-US"/>
              <a:t>pg 1</a:t>
            </a:r>
          </a:p>
        </p:txBody>
      </p:sp>
      <p:sp>
        <p:nvSpPr>
          <p:cNvPr id="176" name="Shape 176"/>
          <p:cNvSpPr txBox="1"/>
          <p:nvPr>
            <p:ph idx="1" type="body"/>
          </p:nvPr>
        </p:nvSpPr>
        <p:spPr>
          <a:xfrm>
            <a:off x="287737" y="1490675"/>
            <a:ext cx="10287000" cy="4191000"/>
          </a:xfrm>
          <a:prstGeom prst="rect">
            <a:avLst/>
          </a:prstGeom>
          <a:noFill/>
          <a:ln>
            <a:noFill/>
          </a:ln>
        </p:spPr>
        <p:txBody>
          <a:bodyPr anchorCtr="0" anchor="t" bIns="45700" lIns="91425" rIns="91425" tIns="45700">
            <a:noAutofit/>
          </a:bodyPr>
          <a:lstStyle/>
          <a:p>
            <a:pPr indent="-431800" lvl="0" marL="457200" marR="0" rtl="0" algn="l">
              <a:lnSpc>
                <a:spcPct val="100000"/>
              </a:lnSpc>
              <a:spcBef>
                <a:spcPts val="0"/>
              </a:spcBef>
              <a:buClr>
                <a:schemeClr val="accent1"/>
              </a:buClr>
              <a:buSzPct val="100000"/>
            </a:pPr>
            <a:r>
              <a:rPr lang="en-US" sz="3200">
                <a:solidFill>
                  <a:schemeClr val="accent1"/>
                </a:solidFill>
              </a:rPr>
              <a:t>we need Russian history</a:t>
            </a:r>
          </a:p>
          <a:p>
            <a:pPr indent="-431800" lvl="0" marL="457200" marR="0" rtl="0" algn="l">
              <a:lnSpc>
                <a:spcPct val="100000"/>
              </a:lnSpc>
              <a:spcBef>
                <a:spcPts val="0"/>
              </a:spcBef>
              <a:buClr>
                <a:schemeClr val="accent1"/>
              </a:buClr>
              <a:buSzPct val="100000"/>
            </a:pPr>
            <a:r>
              <a:rPr lang="en-US" sz="3200">
                <a:solidFill>
                  <a:schemeClr val="accent1"/>
                </a:solidFill>
              </a:rPr>
              <a:t>book was written to provide a sequential overview of experiments, politics ... with Russian cinema</a:t>
            </a:r>
          </a:p>
          <a:p>
            <a:pPr indent="-431800" lvl="0" marL="457200" marR="0" rtl="0" algn="l">
              <a:lnSpc>
                <a:spcPct val="100000"/>
              </a:lnSpc>
              <a:spcBef>
                <a:spcPts val="0"/>
              </a:spcBef>
              <a:buClr>
                <a:schemeClr val="accent1"/>
              </a:buClr>
              <a:buSzPct val="100000"/>
            </a:pPr>
            <a:r>
              <a:rPr lang="en-US" sz="3200">
                <a:solidFill>
                  <a:schemeClr val="accent1"/>
                </a:solidFill>
              </a:rPr>
              <a:t>author says, history books are biased, stuff is excluded, his book will go over fiction films, but skim through documentaries n animations</a:t>
            </a:r>
          </a:p>
          <a:p>
            <a:pPr indent="-431800" lvl="0" marL="457200" marR="0" rtl="0" algn="l">
              <a:lnSpc>
                <a:spcPct val="100000"/>
              </a:lnSpc>
              <a:spcBef>
                <a:spcPts val="0"/>
              </a:spcBef>
              <a:buClr>
                <a:schemeClr val="accent1"/>
              </a:buClr>
              <a:buSzPct val="100000"/>
            </a:pPr>
            <a:r>
              <a:rPr lang="en-US" sz="3200">
                <a:solidFill>
                  <a:schemeClr val="accent1"/>
                </a:solidFill>
              </a:rPr>
              <a:t>in every chapter he outlines what was happening at the time when the movies were made, the gives movies from the time period</a:t>
            </a:r>
          </a:p>
          <a:p>
            <a:pPr indent="-431800" lvl="0" marL="457200" marR="0" rtl="0" algn="l">
              <a:lnSpc>
                <a:spcPct val="100000"/>
              </a:lnSpc>
              <a:spcBef>
                <a:spcPts val="0"/>
              </a:spcBef>
              <a:buClr>
                <a:schemeClr val="accent1"/>
              </a:buClr>
              <a:buSzPct val="100000"/>
            </a:pPr>
            <a:r>
              <a:t/>
            </a:r>
            <a:endParaRPr sz="3200">
              <a:solidFill>
                <a:schemeClr val="accent1"/>
              </a:solidFill>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608716" y="108625"/>
            <a:ext cx="10971300" cy="1066800"/>
          </a:xfrm>
          <a:prstGeom prst="rect">
            <a:avLst/>
          </a:prstGeom>
          <a:noFill/>
          <a:ln>
            <a:noFill/>
          </a:ln>
        </p:spPr>
        <p:txBody>
          <a:bodyPr anchorCtr="0" anchor="b" bIns="45700" lIns="91425" rIns="91425" tIns="45700">
            <a:noAutofit/>
          </a:bodyPr>
          <a:lstStyle/>
          <a:p>
            <a:pPr indent="0" lvl="0" marL="0" marR="0" rtl="0" algn="l">
              <a:lnSpc>
                <a:spcPct val="80000"/>
              </a:lnSpc>
              <a:spcBef>
                <a:spcPts val="0"/>
              </a:spcBef>
              <a:buClr>
                <a:schemeClr val="accent1"/>
              </a:buClr>
              <a:buSzPct val="25000"/>
              <a:buFont typeface="Corbel"/>
              <a:buNone/>
            </a:pPr>
            <a:r>
              <a:rPr lang="en-US"/>
              <a:t>pg 2</a:t>
            </a:r>
          </a:p>
        </p:txBody>
      </p:sp>
      <p:sp>
        <p:nvSpPr>
          <p:cNvPr id="182" name="Shape 182"/>
          <p:cNvSpPr txBox="1"/>
          <p:nvPr>
            <p:ph idx="1" type="body"/>
          </p:nvPr>
        </p:nvSpPr>
        <p:spPr>
          <a:xfrm>
            <a:off x="287737" y="1490675"/>
            <a:ext cx="10287000" cy="4191000"/>
          </a:xfrm>
          <a:prstGeom prst="rect">
            <a:avLst/>
          </a:prstGeom>
          <a:noFill/>
          <a:ln>
            <a:noFill/>
          </a:ln>
        </p:spPr>
        <p:txBody>
          <a:bodyPr anchorCtr="0" anchor="t" bIns="45700" lIns="91425" rIns="91425" tIns="45700">
            <a:noAutofit/>
          </a:bodyPr>
          <a:lstStyle/>
          <a:p>
            <a:pPr indent="-431800" lvl="0" marL="457200" marR="0" rtl="0" algn="l">
              <a:lnSpc>
                <a:spcPct val="100000"/>
              </a:lnSpc>
              <a:spcBef>
                <a:spcPts val="0"/>
              </a:spcBef>
              <a:buClr>
                <a:schemeClr val="accent1"/>
              </a:buClr>
              <a:buSzPct val="100000"/>
            </a:pPr>
            <a:r>
              <a:rPr lang="en-US" sz="3200">
                <a:solidFill>
                  <a:schemeClr val="accent1"/>
                </a:solidFill>
              </a:rPr>
              <a:t>book has a bibliography and a timeline</a:t>
            </a:r>
          </a:p>
          <a:p>
            <a:pPr indent="-431800" lvl="0" marL="457200" marR="0" rtl="0" algn="l">
              <a:lnSpc>
                <a:spcPct val="100000"/>
              </a:lnSpc>
              <a:spcBef>
                <a:spcPts val="0"/>
              </a:spcBef>
              <a:buClr>
                <a:schemeClr val="accent1"/>
              </a:buClr>
              <a:buSzPct val="100000"/>
            </a:pPr>
            <a:r>
              <a:rPr lang="en-US" sz="3200">
                <a:solidFill>
                  <a:schemeClr val="accent1"/>
                </a:solidFill>
              </a:rPr>
              <a:t>History must start with what made Russia cinema occur in the first place pre-history</a:t>
            </a:r>
          </a:p>
          <a:p>
            <a:pPr indent="-431800" lvl="0" marL="457200" marR="0" rtl="0" algn="l">
              <a:lnSpc>
                <a:spcPct val="100000"/>
              </a:lnSpc>
              <a:spcBef>
                <a:spcPts val="0"/>
              </a:spcBef>
              <a:buClr>
                <a:schemeClr val="accent1"/>
              </a:buClr>
              <a:buSzPct val="100000"/>
            </a:pPr>
            <a:r>
              <a:rPr lang="en-US" sz="3200">
                <a:solidFill>
                  <a:schemeClr val="accent1"/>
                </a:solidFill>
              </a:rPr>
              <a:t>Movies in the 1920 had the most experimentation going on</a:t>
            </a:r>
          </a:p>
          <a:p>
            <a:pPr indent="-431800" lvl="0" marL="457200" marR="0" rtl="0" algn="l">
              <a:lnSpc>
                <a:spcPct val="100000"/>
              </a:lnSpc>
              <a:spcBef>
                <a:spcPts val="0"/>
              </a:spcBef>
              <a:buClr>
                <a:schemeClr val="accent1"/>
              </a:buClr>
              <a:buSzPct val="100000"/>
            </a:pPr>
            <a:r>
              <a:rPr lang="en-US" sz="3200">
                <a:solidFill>
                  <a:schemeClr val="accent1"/>
                </a:solidFill>
              </a:rPr>
              <a:t>it ended with "Socialist Realism" which was about looking to a Soviet future, </a:t>
            </a:r>
          </a:p>
          <a:p>
            <a:pPr indent="-431800" lvl="0" marL="457200" marR="0" rtl="0" algn="l">
              <a:lnSpc>
                <a:spcPct val="100000"/>
              </a:lnSpc>
              <a:spcBef>
                <a:spcPts val="0"/>
              </a:spcBef>
              <a:buClr>
                <a:schemeClr val="accent1"/>
              </a:buClr>
              <a:buSzPct val="100000"/>
            </a:pPr>
            <a:r>
              <a:rPr lang="en-US" sz="3200">
                <a:solidFill>
                  <a:schemeClr val="accent1"/>
                </a:solidFill>
              </a:rPr>
              <a:t>Soviet cinema hit a standstill during WWII and the Cold War. it started again with Khreschev 1956 "Secret Speech". also new gen. of directors came, but their movies got censor</a:t>
            </a:r>
          </a:p>
          <a:p>
            <a:pPr indent="-431800" lvl="0" marL="457200" marR="0" rtl="0" algn="l">
              <a:lnSpc>
                <a:spcPct val="100000"/>
              </a:lnSpc>
              <a:spcBef>
                <a:spcPts val="0"/>
              </a:spcBef>
              <a:buClr>
                <a:schemeClr val="accent1"/>
              </a:buClr>
              <a:buSzPct val="100000"/>
            </a:pPr>
            <a:r>
              <a:t/>
            </a:r>
            <a:endParaRPr sz="3200">
              <a:solidFill>
                <a:schemeClr val="accent1"/>
              </a:solidFill>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608716" y="108625"/>
            <a:ext cx="10971300" cy="1066800"/>
          </a:xfrm>
          <a:prstGeom prst="rect">
            <a:avLst/>
          </a:prstGeom>
          <a:noFill/>
          <a:ln>
            <a:noFill/>
          </a:ln>
        </p:spPr>
        <p:txBody>
          <a:bodyPr anchorCtr="0" anchor="b" bIns="45700" lIns="91425" rIns="91425" tIns="45700">
            <a:noAutofit/>
          </a:bodyPr>
          <a:lstStyle/>
          <a:p>
            <a:pPr indent="0" lvl="0" marL="0" marR="0" rtl="0" algn="l">
              <a:lnSpc>
                <a:spcPct val="80000"/>
              </a:lnSpc>
              <a:spcBef>
                <a:spcPts val="0"/>
              </a:spcBef>
              <a:buClr>
                <a:schemeClr val="accent1"/>
              </a:buClr>
              <a:buSzPct val="25000"/>
              <a:buFont typeface="Corbel"/>
              <a:buNone/>
            </a:pPr>
            <a:r>
              <a:rPr lang="en-US"/>
              <a:t>pg 3</a:t>
            </a:r>
          </a:p>
        </p:txBody>
      </p:sp>
      <p:sp>
        <p:nvSpPr>
          <p:cNvPr id="188" name="Shape 188"/>
          <p:cNvSpPr txBox="1"/>
          <p:nvPr>
            <p:ph idx="1" type="body"/>
          </p:nvPr>
        </p:nvSpPr>
        <p:spPr>
          <a:xfrm>
            <a:off x="287737" y="1490675"/>
            <a:ext cx="10287000" cy="4191000"/>
          </a:xfrm>
          <a:prstGeom prst="rect">
            <a:avLst/>
          </a:prstGeom>
          <a:noFill/>
          <a:ln>
            <a:noFill/>
          </a:ln>
        </p:spPr>
        <p:txBody>
          <a:bodyPr anchorCtr="0" anchor="t" bIns="45700" lIns="91425" rIns="91425" tIns="45700">
            <a:noAutofit/>
          </a:bodyPr>
          <a:lstStyle/>
          <a:p>
            <a:pPr indent="-431800" lvl="0" marL="457200" marR="0" rtl="0" algn="l">
              <a:lnSpc>
                <a:spcPct val="100000"/>
              </a:lnSpc>
              <a:spcBef>
                <a:spcPts val="0"/>
              </a:spcBef>
              <a:buClr>
                <a:schemeClr val="accent1"/>
              </a:buClr>
              <a:buSzPct val="100000"/>
            </a:pPr>
            <a:r>
              <a:rPr lang="en-US" sz="3200">
                <a:solidFill>
                  <a:schemeClr val="accent1"/>
                </a:solidFill>
              </a:rPr>
              <a:t>in the 1960 directors enjoyed much sucess as they redid history in their movies. 1970 it started to fall. 1980 it came back together</a:t>
            </a:r>
          </a:p>
          <a:p>
            <a:pPr indent="-431800" lvl="0" marL="457200" marR="0" rtl="0" algn="l">
              <a:lnSpc>
                <a:spcPct val="100000"/>
              </a:lnSpc>
              <a:spcBef>
                <a:spcPts val="0"/>
              </a:spcBef>
              <a:buClr>
                <a:schemeClr val="accent1"/>
              </a:buClr>
              <a:buSzPct val="100000"/>
            </a:pPr>
            <a:r>
              <a:rPr lang="en-US" sz="3200">
                <a:solidFill>
                  <a:schemeClr val="accent1"/>
                </a:solidFill>
              </a:rPr>
              <a:t>Gorbachev era - censored films were released, showing Stalin's purges and the suffering ppl endured since</a:t>
            </a:r>
          </a:p>
          <a:p>
            <a:pPr indent="-431800" lvl="0" marL="457200" marR="0" rtl="0" algn="l">
              <a:lnSpc>
                <a:spcPct val="100000"/>
              </a:lnSpc>
              <a:spcBef>
                <a:spcPts val="0"/>
              </a:spcBef>
              <a:buClr>
                <a:schemeClr val="accent1"/>
              </a:buClr>
              <a:buSzPct val="100000"/>
            </a:pPr>
            <a:r>
              <a:rPr lang="en-US" sz="3200">
                <a:solidFill>
                  <a:schemeClr val="accent1"/>
                </a:solidFill>
              </a:rPr>
              <a:t>when Soviet Union fell, cimena had to change from state art to commerical art, it got going again in 2005 </a:t>
            </a:r>
          </a:p>
          <a:p>
            <a:pPr indent="-431800" lvl="0" marL="457200" marR="0" rtl="0" algn="l">
              <a:lnSpc>
                <a:spcPct val="100000"/>
              </a:lnSpc>
              <a:spcBef>
                <a:spcPts val="0"/>
              </a:spcBef>
              <a:buClr>
                <a:schemeClr val="accent1"/>
              </a:buClr>
              <a:buSzPct val="100000"/>
            </a:pPr>
            <a:r>
              <a:rPr lang="en-US" sz="3200">
                <a:solidFill>
                  <a:schemeClr val="accent1"/>
                </a:solidFill>
              </a:rPr>
              <a:t>book covers development of Russian cinema from 1908 to 2008, its a centennial book</a:t>
            </a:r>
          </a:p>
          <a:p>
            <a:pPr indent="0" lvl="0" marL="0" marR="0" rtl="0" algn="l">
              <a:lnSpc>
                <a:spcPct val="100000"/>
              </a:lnSpc>
              <a:spcBef>
                <a:spcPts val="0"/>
              </a:spcBef>
              <a:buNone/>
            </a:pPr>
            <a:r>
              <a:t/>
            </a:r>
            <a:endParaRPr sz="3200">
              <a:solidFill>
                <a:schemeClr val="accent1"/>
              </a:solidFill>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408241" y="175675"/>
            <a:ext cx="10971300" cy="1066800"/>
          </a:xfrm>
          <a:prstGeom prst="rect">
            <a:avLst/>
          </a:prstGeom>
        </p:spPr>
        <p:txBody>
          <a:bodyPr anchorCtr="0" anchor="b" bIns="91425" lIns="91425" rIns="91425" tIns="91425">
            <a:noAutofit/>
          </a:bodyPr>
          <a:lstStyle/>
          <a:p>
            <a:pPr lvl="0" rtl="0" algn="ctr">
              <a:spcBef>
                <a:spcPts val="0"/>
              </a:spcBef>
              <a:buNone/>
            </a:pPr>
            <a:r>
              <a:rPr lang="en-US"/>
              <a:t>1896—The Invention of Motion Pictures </a:t>
            </a:r>
          </a:p>
        </p:txBody>
      </p:sp>
      <p:sp>
        <p:nvSpPr>
          <p:cNvPr id="195" name="Shape 195"/>
          <p:cNvSpPr txBox="1"/>
          <p:nvPr>
            <p:ph idx="1" type="body"/>
          </p:nvPr>
        </p:nvSpPr>
        <p:spPr>
          <a:xfrm>
            <a:off x="824312" y="1591275"/>
            <a:ext cx="10287000" cy="4191000"/>
          </a:xfrm>
          <a:prstGeom prst="rect">
            <a:avLst/>
          </a:prstGeom>
        </p:spPr>
        <p:txBody>
          <a:bodyPr anchorCtr="0" anchor="t" bIns="91425" lIns="91425" rIns="91425" tIns="91425">
            <a:noAutofit/>
          </a:bodyPr>
          <a:lstStyle/>
          <a:p>
            <a:pPr lvl="0" rtl="0">
              <a:spcBef>
                <a:spcPts val="0"/>
              </a:spcBef>
              <a:buNone/>
            </a:pPr>
            <a:r>
              <a:rPr lang="en-US"/>
              <a:t>EVERY 5 MIN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608716" y="108625"/>
            <a:ext cx="10971300" cy="1066800"/>
          </a:xfrm>
          <a:prstGeom prst="rect">
            <a:avLst/>
          </a:prstGeom>
          <a:noFill/>
          <a:ln>
            <a:noFill/>
          </a:ln>
        </p:spPr>
        <p:txBody>
          <a:bodyPr anchorCtr="0" anchor="b" bIns="45700" lIns="91425" rIns="91425" tIns="45700">
            <a:noAutofit/>
          </a:bodyPr>
          <a:lstStyle/>
          <a:p>
            <a:pPr indent="0" lvl="0" marL="0" marR="0" rtl="0" algn="l">
              <a:lnSpc>
                <a:spcPct val="80000"/>
              </a:lnSpc>
              <a:spcBef>
                <a:spcPts val="0"/>
              </a:spcBef>
              <a:buClr>
                <a:schemeClr val="accent1"/>
              </a:buClr>
              <a:buSzPct val="25000"/>
              <a:buFont typeface="Corbel"/>
              <a:buNone/>
            </a:pPr>
            <a:r>
              <a:rPr lang="en-US"/>
              <a:t>5 min</a:t>
            </a:r>
          </a:p>
        </p:txBody>
      </p:sp>
      <p:sp>
        <p:nvSpPr>
          <p:cNvPr id="201" name="Shape 201"/>
          <p:cNvSpPr txBox="1"/>
          <p:nvPr>
            <p:ph idx="1" type="body"/>
          </p:nvPr>
        </p:nvSpPr>
        <p:spPr>
          <a:xfrm>
            <a:off x="287737" y="1490675"/>
            <a:ext cx="10287000" cy="4191000"/>
          </a:xfrm>
          <a:prstGeom prst="rect">
            <a:avLst/>
          </a:prstGeom>
          <a:noFill/>
          <a:ln>
            <a:noFill/>
          </a:ln>
        </p:spPr>
        <p:txBody>
          <a:bodyPr anchorCtr="0" anchor="t" bIns="45700" lIns="91425" rIns="91425" tIns="45700">
            <a:noAutofit/>
          </a:bodyPr>
          <a:lstStyle/>
          <a:p>
            <a:pPr indent="-203200" lvl="0" marL="228600" marR="0" rtl="0" algn="l">
              <a:lnSpc>
                <a:spcPct val="100000"/>
              </a:lnSpc>
              <a:spcBef>
                <a:spcPts val="0"/>
              </a:spcBef>
              <a:buClr>
                <a:schemeClr val="dk1"/>
              </a:buClr>
              <a:buSzPct val="57500"/>
              <a:buFont typeface="Arial"/>
              <a:buChar char="•"/>
            </a:pPr>
            <a:r>
              <a:rPr lang="en-US" sz="3200">
                <a:solidFill>
                  <a:schemeClr val="accent1"/>
                </a:solidFill>
              </a:rPr>
              <a:t>april 23,1896 manhattan in a vaudeville theater</a:t>
            </a:r>
          </a:p>
          <a:p>
            <a:pPr indent="-203200" lvl="0" marL="228600" marR="0" rtl="0" algn="l">
              <a:lnSpc>
                <a:spcPct val="100000"/>
              </a:lnSpc>
              <a:spcBef>
                <a:spcPts val="0"/>
              </a:spcBef>
              <a:buClr>
                <a:schemeClr val="dk1"/>
              </a:buClr>
              <a:buSzPct val="57500"/>
              <a:buFont typeface="Arial"/>
              <a:buChar char="•"/>
            </a:pPr>
            <a:r>
              <a:rPr lang="en-US" sz="3200">
                <a:solidFill>
                  <a:schemeClr val="accent1"/>
                </a:solidFill>
              </a:rPr>
              <a:t>projector- viascope</a:t>
            </a:r>
          </a:p>
          <a:p>
            <a:pPr indent="-203200" lvl="0" marL="228600" marR="0" rtl="0" algn="l">
              <a:lnSpc>
                <a:spcPct val="100000"/>
              </a:lnSpc>
              <a:spcBef>
                <a:spcPts val="0"/>
              </a:spcBef>
              <a:buClr>
                <a:schemeClr val="dk1"/>
              </a:buClr>
              <a:buSzPct val="57500"/>
              <a:buFont typeface="Arial"/>
              <a:buChar char="•"/>
            </a:pPr>
            <a:r>
              <a:rPr lang="en-US" sz="3200">
                <a:solidFill>
                  <a:schemeClr val="accent1"/>
                </a:solidFill>
              </a:rPr>
              <a:t>a moving picture</a:t>
            </a:r>
          </a:p>
          <a:p>
            <a:pPr indent="-203200" lvl="0" marL="228600" marR="0" rtl="0" algn="l">
              <a:lnSpc>
                <a:spcPct val="100000"/>
              </a:lnSpc>
              <a:spcBef>
                <a:spcPts val="0"/>
              </a:spcBef>
              <a:buClr>
                <a:schemeClr val="dk1"/>
              </a:buClr>
              <a:buSzPct val="57500"/>
              <a:buFont typeface="Arial"/>
              <a:buChar char="•"/>
            </a:pPr>
            <a:r>
              <a:rPr lang="en-US" sz="3200">
                <a:solidFill>
                  <a:schemeClr val="accent1"/>
                </a:solidFill>
              </a:rPr>
              <a:t>a wave look like it was about the get themx</a:t>
            </a:r>
          </a:p>
          <a:p>
            <a:pPr indent="-203200" lvl="0" marL="228600" marR="0" rtl="0" algn="l">
              <a:lnSpc>
                <a:spcPct val="100000"/>
              </a:lnSpc>
              <a:spcBef>
                <a:spcPts val="0"/>
              </a:spcBef>
              <a:buClr>
                <a:schemeClr val="dk1"/>
              </a:buClr>
              <a:buSzPct val="57500"/>
              <a:buFont typeface="Arial"/>
              <a:buChar char="•"/>
            </a:pPr>
            <a:r>
              <a:rPr lang="en-US" sz="3200">
                <a:solidFill>
                  <a:schemeClr val="accent1"/>
                </a:solidFill>
              </a:rPr>
              <a:t>1896, Paris, guy jammed his camera, and discover special effects</a:t>
            </a:r>
          </a:p>
          <a:p>
            <a:pPr indent="-203200" lvl="0" marL="228600" marR="0" rtl="0" algn="l">
              <a:lnSpc>
                <a:spcPct val="100000"/>
              </a:lnSpc>
              <a:spcBef>
                <a:spcPts val="0"/>
              </a:spcBef>
              <a:buClr>
                <a:schemeClr val="dk1"/>
              </a:buClr>
              <a:buSzPct val="57500"/>
              <a:buFont typeface="Arial"/>
              <a:buChar char="•"/>
            </a:pPr>
            <a:r>
              <a:rPr lang="en-US" sz="3200">
                <a:solidFill>
                  <a:schemeClr val="accent1"/>
                </a:solidFill>
              </a:rPr>
              <a:t>movies can do things</a:t>
            </a:r>
          </a:p>
          <a:p>
            <a:pPr indent="-203200" lvl="0" marL="228600" marR="0" rtl="0" algn="l">
              <a:lnSpc>
                <a:spcPct val="100000"/>
              </a:lnSpc>
              <a:spcBef>
                <a:spcPts val="0"/>
              </a:spcBef>
              <a:buClr>
                <a:schemeClr val="dk1"/>
              </a:buClr>
              <a:buSzPct val="57500"/>
              <a:buFont typeface="Arial"/>
              <a:buChar char="•"/>
            </a:pPr>
            <a:r>
              <a:rPr lang="en-US" sz="3200">
                <a:solidFill>
                  <a:schemeClr val="accent1"/>
                </a:solidFill>
              </a:rPr>
              <a:t>movie has changed how we think of ppl</a:t>
            </a:r>
          </a:p>
          <a:p>
            <a:pPr indent="-203200" lvl="0" marL="228600" marR="0" rtl="0" algn="l">
              <a:lnSpc>
                <a:spcPct val="100000"/>
              </a:lnSpc>
              <a:spcBef>
                <a:spcPts val="0"/>
              </a:spcBef>
              <a:buClr>
                <a:schemeClr val="dk1"/>
              </a:buClr>
              <a:buSzPct val="57500"/>
              <a:buFont typeface="Arial"/>
              <a:buChar char="•"/>
            </a:pPr>
            <a:r>
              <a:rPr lang="en-US" sz="3200">
                <a:solidFill>
                  <a:schemeClr val="accent1"/>
                </a:solidFill>
              </a:rPr>
              <a:t>they are a sucession for humans to create artist do this</a:t>
            </a:r>
          </a:p>
          <a:p>
            <a:pPr indent="-203200" lvl="0" marL="228600" marR="0" rtl="0" algn="l">
              <a:lnSpc>
                <a:spcPct val="100000"/>
              </a:lnSpc>
              <a:spcBef>
                <a:spcPts val="0"/>
              </a:spcBef>
              <a:buClr>
                <a:schemeClr val="dk1"/>
              </a:buClr>
              <a:buSzPct val="57500"/>
              <a:buFont typeface="Arial"/>
              <a:buChar char="•"/>
            </a:pPr>
            <a:r>
              <a:rPr lang="en-US" sz="3200">
                <a:solidFill>
                  <a:schemeClr val="accent1"/>
                </a:solidFill>
              </a:rPr>
              <a:t>Camera Obscurer- light put thru hole, came out upside down on screen</a:t>
            </a:r>
          </a:p>
          <a:p>
            <a:pPr indent="0" lvl="0" marL="0" marR="0" rtl="0" algn="l">
              <a:lnSpc>
                <a:spcPct val="100000"/>
              </a:lnSpc>
              <a:spcBef>
                <a:spcPts val="0"/>
              </a:spcBef>
              <a:buNone/>
            </a:pPr>
            <a:r>
              <a:t/>
            </a:r>
            <a:endParaRPr sz="3200">
              <a:solidFill>
                <a:schemeClr val="accent1"/>
              </a:solidFill>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08241" y="175675"/>
            <a:ext cx="10971300" cy="1066800"/>
          </a:xfrm>
          <a:prstGeom prst="rect">
            <a:avLst/>
          </a:prstGeom>
        </p:spPr>
        <p:txBody>
          <a:bodyPr anchorCtr="0" anchor="b" bIns="91425" lIns="91425" rIns="91425" tIns="91425">
            <a:noAutofit/>
          </a:bodyPr>
          <a:lstStyle/>
          <a:p>
            <a:pPr lvl="0" algn="ctr">
              <a:spcBef>
                <a:spcPts val="0"/>
              </a:spcBef>
              <a:buNone/>
            </a:pPr>
            <a:r>
              <a:rPr lang="en-US"/>
              <a:t>Ascher Ch #1 </a:t>
            </a:r>
          </a:p>
        </p:txBody>
      </p:sp>
      <p:sp>
        <p:nvSpPr>
          <p:cNvPr id="97" name="Shape 97"/>
          <p:cNvSpPr txBox="1"/>
          <p:nvPr>
            <p:ph idx="1" type="body"/>
          </p:nvPr>
        </p:nvSpPr>
        <p:spPr>
          <a:xfrm>
            <a:off x="824312" y="1591275"/>
            <a:ext cx="10287000" cy="4191000"/>
          </a:xfrm>
          <a:prstGeom prst="rect">
            <a:avLst/>
          </a:prstGeom>
        </p:spPr>
        <p:txBody>
          <a:bodyPr anchorCtr="0" anchor="t" bIns="91425" lIns="91425" rIns="91425" tIns="91425">
            <a:noAutofit/>
          </a:bodyPr>
          <a:lstStyle/>
          <a:p>
            <a:pPr lvl="0">
              <a:spcBef>
                <a:spcPts val="0"/>
              </a:spcBef>
              <a:buNone/>
            </a:pPr>
            <a:r>
              <a:rPr lang="en-US"/>
              <a:t>EVERY PARAGRAPH</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608716" y="108625"/>
            <a:ext cx="10971300" cy="1066800"/>
          </a:xfrm>
          <a:prstGeom prst="rect">
            <a:avLst/>
          </a:prstGeom>
          <a:noFill/>
          <a:ln>
            <a:noFill/>
          </a:ln>
        </p:spPr>
        <p:txBody>
          <a:bodyPr anchorCtr="0" anchor="b" bIns="45700" lIns="91425" rIns="91425" tIns="45700">
            <a:noAutofit/>
          </a:bodyPr>
          <a:lstStyle/>
          <a:p>
            <a:pPr indent="0" lvl="0" marL="0" marR="0" rtl="0" algn="l">
              <a:lnSpc>
                <a:spcPct val="80000"/>
              </a:lnSpc>
              <a:spcBef>
                <a:spcPts val="0"/>
              </a:spcBef>
              <a:buClr>
                <a:schemeClr val="accent1"/>
              </a:buClr>
              <a:buSzPct val="25000"/>
              <a:buFont typeface="Corbel"/>
              <a:buNone/>
            </a:pPr>
            <a:r>
              <a:rPr lang="en-US"/>
              <a:t>10</a:t>
            </a:r>
            <a:r>
              <a:rPr lang="en-US"/>
              <a:t> min</a:t>
            </a:r>
          </a:p>
        </p:txBody>
      </p:sp>
      <p:sp>
        <p:nvSpPr>
          <p:cNvPr id="207" name="Shape 207"/>
          <p:cNvSpPr txBox="1"/>
          <p:nvPr>
            <p:ph idx="1" type="body"/>
          </p:nvPr>
        </p:nvSpPr>
        <p:spPr>
          <a:xfrm>
            <a:off x="287737" y="1490675"/>
            <a:ext cx="10287000" cy="4191000"/>
          </a:xfrm>
          <a:prstGeom prst="rect">
            <a:avLst/>
          </a:prstGeom>
          <a:noFill/>
          <a:ln>
            <a:noFill/>
          </a:ln>
        </p:spPr>
        <p:txBody>
          <a:bodyPr anchorCtr="0" anchor="t" bIns="45700" lIns="91425" rIns="91425" tIns="45700">
            <a:noAutofit/>
          </a:bodyPr>
          <a:lstStyle/>
          <a:p>
            <a:pPr indent="-431800" lvl="0" marL="457200" marR="0" rtl="0" algn="l">
              <a:lnSpc>
                <a:spcPct val="100000"/>
              </a:lnSpc>
              <a:spcBef>
                <a:spcPts val="0"/>
              </a:spcBef>
              <a:buClr>
                <a:schemeClr val="accent1"/>
              </a:buClr>
              <a:buSzPct val="100000"/>
            </a:pPr>
            <a:r>
              <a:rPr lang="en-US" sz="3200">
                <a:solidFill>
                  <a:schemeClr val="accent1"/>
                </a:solidFill>
              </a:rPr>
              <a:t>moving pictures is image moving at a fast speed</a:t>
            </a:r>
          </a:p>
          <a:p>
            <a:pPr indent="-431800" lvl="0" marL="457200" marR="0" rtl="0" algn="l">
              <a:lnSpc>
                <a:spcPct val="100000"/>
              </a:lnSpc>
              <a:spcBef>
                <a:spcPts val="0"/>
              </a:spcBef>
              <a:buClr>
                <a:schemeClr val="accent1"/>
              </a:buClr>
              <a:buSzPct val="100000"/>
            </a:pPr>
            <a:r>
              <a:rPr lang="en-US" sz="3200">
                <a:solidFill>
                  <a:schemeClr val="accent1"/>
                </a:solidFill>
              </a:rPr>
              <a:t>edward mudrich studied this pictures</a:t>
            </a:r>
          </a:p>
          <a:p>
            <a:pPr indent="-431800" lvl="0" marL="457200" marR="0" rtl="0" algn="l">
              <a:lnSpc>
                <a:spcPct val="100000"/>
              </a:lnSpc>
              <a:spcBef>
                <a:spcPts val="0"/>
              </a:spcBef>
              <a:buClr>
                <a:schemeClr val="accent1"/>
              </a:buClr>
              <a:buSzPct val="100000"/>
            </a:pPr>
            <a:r>
              <a:rPr lang="en-US" sz="3200">
                <a:solidFill>
                  <a:schemeClr val="accent1"/>
                </a:solidFill>
              </a:rPr>
              <a:t>Louis and Augests Leminere, made a movie </a:t>
            </a:r>
          </a:p>
          <a:p>
            <a:pPr indent="-431800" lvl="0" marL="457200" marR="0" rtl="0" algn="l">
              <a:lnSpc>
                <a:spcPct val="100000"/>
              </a:lnSpc>
              <a:spcBef>
                <a:spcPts val="0"/>
              </a:spcBef>
              <a:buClr>
                <a:schemeClr val="accent1"/>
              </a:buClr>
              <a:buSzPct val="100000"/>
            </a:pPr>
            <a:r>
              <a:rPr lang="en-US" sz="3200">
                <a:solidFill>
                  <a:schemeClr val="accent1"/>
                </a:solidFill>
              </a:rPr>
              <a:t>thomas edison, charles f jenkins, edison was charimatic guy they made things</a:t>
            </a:r>
          </a:p>
          <a:p>
            <a:pPr indent="-431800" lvl="0" marL="457200" marR="0" rtl="0" algn="l">
              <a:lnSpc>
                <a:spcPct val="100000"/>
              </a:lnSpc>
              <a:spcBef>
                <a:spcPts val="0"/>
              </a:spcBef>
              <a:buClr>
                <a:schemeClr val="accent1"/>
              </a:buClr>
              <a:buSzPct val="100000"/>
            </a:pPr>
            <a:r>
              <a:t/>
            </a:r>
            <a:endParaRPr sz="3200">
              <a:solidFill>
                <a:schemeClr val="accent1"/>
              </a:solidFill>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608716" y="108625"/>
            <a:ext cx="10971300" cy="1066800"/>
          </a:xfrm>
          <a:prstGeom prst="rect">
            <a:avLst/>
          </a:prstGeom>
          <a:noFill/>
          <a:ln>
            <a:noFill/>
          </a:ln>
        </p:spPr>
        <p:txBody>
          <a:bodyPr anchorCtr="0" anchor="b" bIns="45700" lIns="91425" rIns="91425" tIns="45700">
            <a:noAutofit/>
          </a:bodyPr>
          <a:lstStyle/>
          <a:p>
            <a:pPr indent="0" lvl="0" marL="0" marR="0" rtl="0" algn="l">
              <a:lnSpc>
                <a:spcPct val="80000"/>
              </a:lnSpc>
              <a:spcBef>
                <a:spcPts val="0"/>
              </a:spcBef>
              <a:buClr>
                <a:schemeClr val="accent1"/>
              </a:buClr>
              <a:buSzPct val="25000"/>
              <a:buFont typeface="Corbel"/>
              <a:buNone/>
            </a:pPr>
            <a:r>
              <a:rPr lang="en-US"/>
              <a:t>15 min</a:t>
            </a:r>
          </a:p>
        </p:txBody>
      </p:sp>
      <p:sp>
        <p:nvSpPr>
          <p:cNvPr id="213" name="Shape 213"/>
          <p:cNvSpPr txBox="1"/>
          <p:nvPr>
            <p:ph idx="1" type="body"/>
          </p:nvPr>
        </p:nvSpPr>
        <p:spPr>
          <a:xfrm>
            <a:off x="287737" y="1490675"/>
            <a:ext cx="10287000" cy="4191000"/>
          </a:xfrm>
          <a:prstGeom prst="rect">
            <a:avLst/>
          </a:prstGeom>
          <a:noFill/>
          <a:ln>
            <a:noFill/>
          </a:ln>
        </p:spPr>
        <p:txBody>
          <a:bodyPr anchorCtr="0" anchor="t" bIns="45700" lIns="91425" rIns="91425" tIns="45700">
            <a:noAutofit/>
          </a:bodyPr>
          <a:lstStyle/>
          <a:p>
            <a:pPr indent="-431800" lvl="0" marL="457200" marR="0" rtl="0" algn="l">
              <a:lnSpc>
                <a:spcPct val="100000"/>
              </a:lnSpc>
              <a:spcBef>
                <a:spcPts val="0"/>
              </a:spcBef>
              <a:buClr>
                <a:schemeClr val="accent1"/>
              </a:buClr>
              <a:buSzPct val="100000"/>
            </a:pPr>
            <a:r>
              <a:rPr lang="en-US" sz="3200">
                <a:solidFill>
                  <a:schemeClr val="accent1"/>
                </a:solidFill>
              </a:rPr>
              <a:t>edison improved a lot of things</a:t>
            </a:r>
          </a:p>
          <a:p>
            <a:pPr indent="-431800" lvl="0" marL="457200" marR="0" rtl="0" algn="l">
              <a:lnSpc>
                <a:spcPct val="100000"/>
              </a:lnSpc>
              <a:spcBef>
                <a:spcPts val="0"/>
              </a:spcBef>
              <a:buClr>
                <a:schemeClr val="accent1"/>
              </a:buClr>
              <a:buSzPct val="100000"/>
            </a:pPr>
            <a:r>
              <a:rPr lang="en-US" sz="3200">
                <a:solidFill>
                  <a:schemeClr val="accent1"/>
                </a:solidFill>
              </a:rPr>
              <a:t>it was about the desire of newness</a:t>
            </a:r>
          </a:p>
          <a:p>
            <a:pPr indent="-431800" lvl="0" marL="457200" marR="0" rtl="0" algn="l">
              <a:lnSpc>
                <a:spcPct val="100000"/>
              </a:lnSpc>
              <a:spcBef>
                <a:spcPts val="0"/>
              </a:spcBef>
              <a:buClr>
                <a:schemeClr val="accent1"/>
              </a:buClr>
              <a:buSzPct val="100000"/>
            </a:pPr>
            <a:r>
              <a:rPr lang="en-US" sz="3200">
                <a:solidFill>
                  <a:schemeClr val="accent1"/>
                </a:solidFill>
              </a:rPr>
              <a:t>his shack made short films, but watched them in tiny boxes</a:t>
            </a:r>
          </a:p>
          <a:p>
            <a:pPr indent="-431800" lvl="0" marL="457200" marR="0" rtl="0" algn="l">
              <a:lnSpc>
                <a:spcPct val="100000"/>
              </a:lnSpc>
              <a:spcBef>
                <a:spcPts val="0"/>
              </a:spcBef>
              <a:buClr>
                <a:schemeClr val="accent1"/>
              </a:buClr>
              <a:buSzPct val="100000"/>
            </a:pPr>
            <a:r>
              <a:rPr lang="en-US" sz="3200">
                <a:solidFill>
                  <a:schemeClr val="accent1"/>
                </a:solidFill>
              </a:rPr>
              <a:t>then ppl went to watch it</a:t>
            </a:r>
          </a:p>
          <a:p>
            <a:pPr indent="-431800" lvl="0" marL="457200" marR="0" rtl="0" algn="l">
              <a:lnSpc>
                <a:spcPct val="100000"/>
              </a:lnSpc>
              <a:spcBef>
                <a:spcPts val="0"/>
              </a:spcBef>
              <a:buClr>
                <a:schemeClr val="accent1"/>
              </a:buClr>
              <a:buSzPct val="100000"/>
            </a:pPr>
            <a:r>
              <a:rPr lang="en-US" sz="3200">
                <a:solidFill>
                  <a:schemeClr val="accent1"/>
                </a:solidFill>
              </a:rPr>
              <a:t>movies were made available to everyone</a:t>
            </a:r>
          </a:p>
          <a:p>
            <a:pPr indent="-431800" lvl="0" marL="457200" marR="0" rtl="0" algn="l">
              <a:lnSpc>
                <a:spcPct val="100000"/>
              </a:lnSpc>
              <a:spcBef>
                <a:spcPts val="0"/>
              </a:spcBef>
              <a:buClr>
                <a:schemeClr val="accent1"/>
              </a:buClr>
              <a:buSzPct val="100000"/>
            </a:pPr>
            <a:r>
              <a:rPr lang="en-US" sz="3200">
                <a:solidFill>
                  <a:schemeClr val="accent1"/>
                </a:solidFill>
              </a:rPr>
              <a:t>ppl listenend to what audience liked</a:t>
            </a: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608716" y="108625"/>
            <a:ext cx="10971300" cy="1066800"/>
          </a:xfrm>
          <a:prstGeom prst="rect">
            <a:avLst/>
          </a:prstGeom>
          <a:noFill/>
          <a:ln>
            <a:noFill/>
          </a:ln>
        </p:spPr>
        <p:txBody>
          <a:bodyPr anchorCtr="0" anchor="b" bIns="45700" lIns="91425" rIns="91425" tIns="45700">
            <a:noAutofit/>
          </a:bodyPr>
          <a:lstStyle/>
          <a:p>
            <a:pPr indent="0" lvl="0" marL="0" marR="0" rtl="0" algn="l">
              <a:lnSpc>
                <a:spcPct val="80000"/>
              </a:lnSpc>
              <a:spcBef>
                <a:spcPts val="0"/>
              </a:spcBef>
              <a:buClr>
                <a:schemeClr val="accent1"/>
              </a:buClr>
              <a:buSzPct val="25000"/>
              <a:buFont typeface="Corbel"/>
              <a:buNone/>
            </a:pPr>
            <a:r>
              <a:rPr lang="en-US"/>
              <a:t>20</a:t>
            </a:r>
            <a:r>
              <a:rPr lang="en-US"/>
              <a:t> min</a:t>
            </a:r>
          </a:p>
        </p:txBody>
      </p:sp>
      <p:sp>
        <p:nvSpPr>
          <p:cNvPr id="219" name="Shape 219"/>
          <p:cNvSpPr txBox="1"/>
          <p:nvPr>
            <p:ph idx="1" type="body"/>
          </p:nvPr>
        </p:nvSpPr>
        <p:spPr>
          <a:xfrm>
            <a:off x="287737" y="1490675"/>
            <a:ext cx="10287000" cy="4191000"/>
          </a:xfrm>
          <a:prstGeom prst="rect">
            <a:avLst/>
          </a:prstGeom>
          <a:noFill/>
          <a:ln>
            <a:noFill/>
          </a:ln>
        </p:spPr>
        <p:txBody>
          <a:bodyPr anchorCtr="0" anchor="t" bIns="45700" lIns="91425" rIns="91425" tIns="45700">
            <a:noAutofit/>
          </a:bodyPr>
          <a:lstStyle/>
          <a:p>
            <a:pPr indent="-431800" lvl="0" marL="457200" marR="0" rtl="0" algn="l">
              <a:lnSpc>
                <a:spcPct val="100000"/>
              </a:lnSpc>
              <a:spcBef>
                <a:spcPts val="0"/>
              </a:spcBef>
              <a:buClr>
                <a:schemeClr val="accent1"/>
              </a:buClr>
              <a:buSzPct val="100000"/>
            </a:pPr>
            <a:r>
              <a:rPr lang="en-US" sz="3200">
                <a:solidFill>
                  <a:schemeClr val="accent1"/>
                </a:solidFill>
              </a:rPr>
              <a:t>they were silent films so good for everyone</a:t>
            </a:r>
          </a:p>
          <a:p>
            <a:pPr indent="-431800" lvl="0" marL="457200" marR="0" rtl="0" algn="l">
              <a:lnSpc>
                <a:spcPct val="100000"/>
              </a:lnSpc>
              <a:spcBef>
                <a:spcPts val="0"/>
              </a:spcBef>
              <a:buClr>
                <a:schemeClr val="accent1"/>
              </a:buClr>
              <a:buSzPct val="100000"/>
            </a:pPr>
            <a:r>
              <a:rPr lang="en-US" sz="3200">
                <a:solidFill>
                  <a:schemeClr val="accent1"/>
                </a:solidFill>
              </a:rPr>
              <a:t>techniques such as close up was coming out</a:t>
            </a:r>
          </a:p>
          <a:p>
            <a:pPr indent="-431800" lvl="0" marL="457200" marR="0" rtl="0" algn="l">
              <a:lnSpc>
                <a:spcPct val="100000"/>
              </a:lnSpc>
              <a:spcBef>
                <a:spcPts val="0"/>
              </a:spcBef>
              <a:buClr>
                <a:schemeClr val="accent1"/>
              </a:buClr>
              <a:buSzPct val="100000"/>
            </a:pPr>
            <a:r>
              <a:rPr lang="en-US" sz="3200">
                <a:solidFill>
                  <a:schemeClr val="accent1"/>
                </a:solidFill>
              </a:rPr>
              <a:t>Georges Melies- 1896 creativity, sci-fiction</a:t>
            </a:r>
          </a:p>
          <a:p>
            <a:pPr indent="-431800" lvl="0" marL="457200" marR="0" rtl="0" algn="l">
              <a:lnSpc>
                <a:spcPct val="100000"/>
              </a:lnSpc>
              <a:spcBef>
                <a:spcPts val="0"/>
              </a:spcBef>
              <a:buClr>
                <a:schemeClr val="accent1"/>
              </a:buClr>
              <a:buSzPct val="100000"/>
            </a:pPr>
            <a:r>
              <a:rPr lang="en-US" sz="3200">
                <a:solidFill>
                  <a:schemeClr val="accent1"/>
                </a:solidFill>
              </a:rPr>
              <a:t>audience reacted with shock and confusion</a:t>
            </a:r>
          </a:p>
          <a:p>
            <a:pPr indent="-431800" lvl="0" marL="457200" marR="0" rtl="0" algn="l">
              <a:lnSpc>
                <a:spcPct val="100000"/>
              </a:lnSpc>
              <a:spcBef>
                <a:spcPts val="0"/>
              </a:spcBef>
              <a:buClr>
                <a:schemeClr val="accent1"/>
              </a:buClr>
              <a:buSzPct val="100000"/>
            </a:pPr>
            <a:r>
              <a:rPr lang="en-US" sz="3200">
                <a:solidFill>
                  <a:schemeClr val="accent1"/>
                </a:solidFill>
              </a:rPr>
              <a:t>Uncle Josh at a moving film- film about ppl watching films, and reacted to it</a:t>
            </a:r>
          </a:p>
          <a:p>
            <a:pPr indent="-431800" lvl="0" marL="457200" marR="0" rtl="0" algn="l">
              <a:lnSpc>
                <a:spcPct val="100000"/>
              </a:lnSpc>
              <a:spcBef>
                <a:spcPts val="0"/>
              </a:spcBef>
              <a:buClr>
                <a:schemeClr val="accent1"/>
              </a:buClr>
              <a:buSzPct val="100000"/>
            </a:pPr>
            <a:r>
              <a:t/>
            </a:r>
            <a:endParaRPr sz="3200">
              <a:solidFill>
                <a:schemeClr val="accent1"/>
              </a:solidFill>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608716" y="108625"/>
            <a:ext cx="10971300" cy="1066800"/>
          </a:xfrm>
          <a:prstGeom prst="rect">
            <a:avLst/>
          </a:prstGeom>
          <a:noFill/>
          <a:ln>
            <a:noFill/>
          </a:ln>
        </p:spPr>
        <p:txBody>
          <a:bodyPr anchorCtr="0" anchor="b" bIns="45700" lIns="91425" rIns="91425" tIns="45700">
            <a:noAutofit/>
          </a:bodyPr>
          <a:lstStyle/>
          <a:p>
            <a:pPr indent="0" lvl="0" marL="0" marR="0" rtl="0" algn="l">
              <a:lnSpc>
                <a:spcPct val="80000"/>
              </a:lnSpc>
              <a:spcBef>
                <a:spcPts val="0"/>
              </a:spcBef>
              <a:buClr>
                <a:schemeClr val="accent1"/>
              </a:buClr>
              <a:buSzPct val="25000"/>
              <a:buFont typeface="Corbel"/>
              <a:buNone/>
            </a:pPr>
            <a:r>
              <a:rPr lang="en-US"/>
              <a:t>25 min</a:t>
            </a:r>
          </a:p>
        </p:txBody>
      </p:sp>
      <p:sp>
        <p:nvSpPr>
          <p:cNvPr id="225" name="Shape 225"/>
          <p:cNvSpPr txBox="1"/>
          <p:nvPr>
            <p:ph idx="1" type="body"/>
          </p:nvPr>
        </p:nvSpPr>
        <p:spPr>
          <a:xfrm>
            <a:off x="287737" y="1490675"/>
            <a:ext cx="10287000" cy="4191000"/>
          </a:xfrm>
          <a:prstGeom prst="rect">
            <a:avLst/>
          </a:prstGeom>
          <a:noFill/>
          <a:ln>
            <a:noFill/>
          </a:ln>
        </p:spPr>
        <p:txBody>
          <a:bodyPr anchorCtr="0" anchor="t" bIns="45700" lIns="91425" rIns="91425" tIns="45700">
            <a:noAutofit/>
          </a:bodyPr>
          <a:lstStyle/>
          <a:p>
            <a:pPr indent="-431800" lvl="0" marL="457200" marR="0" rtl="0" algn="l">
              <a:lnSpc>
                <a:spcPct val="100000"/>
              </a:lnSpc>
              <a:spcBef>
                <a:spcPts val="0"/>
              </a:spcBef>
              <a:buClr>
                <a:schemeClr val="accent1"/>
              </a:buClr>
              <a:buSzPct val="100000"/>
            </a:pPr>
            <a:r>
              <a:rPr lang="en-US" sz="3200">
                <a:solidFill>
                  <a:schemeClr val="accent1"/>
                </a:solidFill>
              </a:rPr>
              <a:t>live actors lip synced, there was music, </a:t>
            </a:r>
          </a:p>
          <a:p>
            <a:pPr indent="-431800" lvl="0" marL="457200" marR="0" rtl="0" algn="l">
              <a:lnSpc>
                <a:spcPct val="100000"/>
              </a:lnSpc>
              <a:spcBef>
                <a:spcPts val="0"/>
              </a:spcBef>
              <a:buClr>
                <a:schemeClr val="accent1"/>
              </a:buClr>
              <a:buSzPct val="100000"/>
            </a:pPr>
            <a:r>
              <a:rPr lang="en-US" sz="3200">
                <a:solidFill>
                  <a:schemeClr val="accent1"/>
                </a:solidFill>
              </a:rPr>
              <a:t>Japan - benshi narrators explainng the film</a:t>
            </a:r>
          </a:p>
          <a:p>
            <a:pPr indent="-431800" lvl="0" marL="457200" marR="0" rtl="0" algn="l">
              <a:lnSpc>
                <a:spcPct val="100000"/>
              </a:lnSpc>
              <a:spcBef>
                <a:spcPts val="0"/>
              </a:spcBef>
              <a:buClr>
                <a:schemeClr val="accent1"/>
              </a:buClr>
              <a:buSzPct val="100000"/>
            </a:pPr>
            <a:r>
              <a:rPr lang="en-US" sz="3200">
                <a:solidFill>
                  <a:schemeClr val="accent1"/>
                </a:solidFill>
              </a:rPr>
              <a:t>Brazil singers sang silent music</a:t>
            </a:r>
          </a:p>
          <a:p>
            <a:pPr indent="-431800" lvl="0" marL="457200" marR="0" rtl="0" algn="l">
              <a:lnSpc>
                <a:spcPct val="100000"/>
              </a:lnSpc>
              <a:spcBef>
                <a:spcPts val="0"/>
              </a:spcBef>
              <a:buClr>
                <a:schemeClr val="accent1"/>
              </a:buClr>
              <a:buSzPct val="100000"/>
            </a:pPr>
            <a:r>
              <a:rPr lang="en-US" sz="3200">
                <a:solidFill>
                  <a:schemeClr val="accent1"/>
                </a:solidFill>
              </a:rPr>
              <a:t>morality was a concern, had racist stuff</a:t>
            </a:r>
          </a:p>
          <a:p>
            <a:pPr indent="-431800" lvl="0" marL="457200" marR="0" rtl="0" algn="l">
              <a:lnSpc>
                <a:spcPct val="100000"/>
              </a:lnSpc>
              <a:spcBef>
                <a:spcPts val="0"/>
              </a:spcBef>
              <a:buClr>
                <a:schemeClr val="accent1"/>
              </a:buClr>
              <a:buSzPct val="100000"/>
            </a:pPr>
            <a:r>
              <a:rPr lang="en-US" sz="3200">
                <a:solidFill>
                  <a:schemeClr val="accent1"/>
                </a:solidFill>
              </a:rPr>
              <a:t>also showed far away places</a:t>
            </a:r>
          </a:p>
          <a:p>
            <a:pPr indent="-431800" lvl="0" marL="457200" marR="0" rtl="0" algn="l">
              <a:lnSpc>
                <a:spcPct val="100000"/>
              </a:lnSpc>
              <a:spcBef>
                <a:spcPts val="0"/>
              </a:spcBef>
              <a:buClr>
                <a:schemeClr val="accent1"/>
              </a:buClr>
              <a:buSzPct val="100000"/>
            </a:pPr>
            <a:r>
              <a:rPr lang="en-US" sz="3200">
                <a:solidFill>
                  <a:schemeClr val="accent1"/>
                </a:solidFill>
              </a:rPr>
              <a:t>made celebrites out of films, so ppl knew them</a:t>
            </a:r>
          </a:p>
          <a:p>
            <a:pPr indent="-431800" lvl="0" marL="457200" marR="0" rtl="0" algn="l">
              <a:lnSpc>
                <a:spcPct val="100000"/>
              </a:lnSpc>
              <a:spcBef>
                <a:spcPts val="0"/>
              </a:spcBef>
              <a:buClr>
                <a:schemeClr val="accent1"/>
              </a:buClr>
              <a:buSzPct val="100000"/>
            </a:pPr>
            <a:r>
              <a:rPr lang="en-US" sz="3200">
                <a:solidFill>
                  <a:schemeClr val="accent1"/>
                </a:solidFill>
              </a:rPr>
              <a:t>Charlie Chaplin, Britain actor took over movies made fun of rich ppl</a:t>
            </a:r>
          </a:p>
          <a:p>
            <a:pPr indent="-431800" lvl="0" marL="457200" marR="0" rtl="0" algn="l">
              <a:lnSpc>
                <a:spcPct val="100000"/>
              </a:lnSpc>
              <a:spcBef>
                <a:spcPts val="0"/>
              </a:spcBef>
              <a:buClr>
                <a:schemeClr val="accent1"/>
              </a:buClr>
              <a:buSzPct val="100000"/>
            </a:pPr>
            <a:r>
              <a:rPr lang="en-US" sz="3200">
                <a:solidFill>
                  <a:schemeClr val="accent1"/>
                </a:solidFill>
              </a:rPr>
              <a:t>he eventually got 1 mil a year</a:t>
            </a:r>
          </a:p>
          <a:p>
            <a:pPr indent="0" lvl="0" marL="0" marR="0" rtl="0" algn="l">
              <a:lnSpc>
                <a:spcPct val="100000"/>
              </a:lnSpc>
              <a:spcBef>
                <a:spcPts val="0"/>
              </a:spcBef>
              <a:buNone/>
            </a:pPr>
            <a:r>
              <a:t/>
            </a:r>
            <a:endParaRPr sz="3200">
              <a:solidFill>
                <a:schemeClr val="accent1"/>
              </a:solidFill>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608716" y="108625"/>
            <a:ext cx="10971300" cy="1066800"/>
          </a:xfrm>
          <a:prstGeom prst="rect">
            <a:avLst/>
          </a:prstGeom>
          <a:noFill/>
          <a:ln>
            <a:noFill/>
          </a:ln>
        </p:spPr>
        <p:txBody>
          <a:bodyPr anchorCtr="0" anchor="b" bIns="45700" lIns="91425" rIns="91425" tIns="45700">
            <a:noAutofit/>
          </a:bodyPr>
          <a:lstStyle/>
          <a:p>
            <a:pPr indent="0" lvl="0" marL="0" marR="0" rtl="0" algn="l">
              <a:lnSpc>
                <a:spcPct val="80000"/>
              </a:lnSpc>
              <a:spcBef>
                <a:spcPts val="0"/>
              </a:spcBef>
              <a:buClr>
                <a:schemeClr val="accent1"/>
              </a:buClr>
              <a:buSzPct val="25000"/>
              <a:buFont typeface="Corbel"/>
              <a:buNone/>
            </a:pPr>
            <a:r>
              <a:rPr lang="en-US"/>
              <a:t>30</a:t>
            </a:r>
            <a:r>
              <a:rPr lang="en-US"/>
              <a:t> min</a:t>
            </a:r>
          </a:p>
        </p:txBody>
      </p:sp>
      <p:sp>
        <p:nvSpPr>
          <p:cNvPr id="231" name="Shape 231"/>
          <p:cNvSpPr txBox="1"/>
          <p:nvPr>
            <p:ph idx="1" type="body"/>
          </p:nvPr>
        </p:nvSpPr>
        <p:spPr>
          <a:xfrm>
            <a:off x="287737" y="1490675"/>
            <a:ext cx="10287000" cy="4191000"/>
          </a:xfrm>
          <a:prstGeom prst="rect">
            <a:avLst/>
          </a:prstGeom>
          <a:noFill/>
          <a:ln>
            <a:noFill/>
          </a:ln>
        </p:spPr>
        <p:txBody>
          <a:bodyPr anchorCtr="0" anchor="t" bIns="45700" lIns="91425" rIns="91425" tIns="45700">
            <a:noAutofit/>
          </a:bodyPr>
          <a:lstStyle/>
          <a:p>
            <a:pPr indent="-425450" lvl="0" marL="457200" marR="0" rtl="0" algn="l">
              <a:lnSpc>
                <a:spcPct val="100000"/>
              </a:lnSpc>
              <a:spcBef>
                <a:spcPts val="0"/>
              </a:spcBef>
              <a:buClr>
                <a:schemeClr val="accent1"/>
              </a:buClr>
              <a:buSzPct val="100000"/>
            </a:pPr>
            <a:r>
              <a:rPr lang="en-US" sz="3100">
                <a:solidFill>
                  <a:schemeClr val="accent1"/>
                </a:solidFill>
              </a:rPr>
              <a:t>lot a vice on screen but had to be punished</a:t>
            </a:r>
          </a:p>
          <a:p>
            <a:pPr indent="-425450" lvl="0" marL="457200" marR="0" rtl="0" algn="l">
              <a:lnSpc>
                <a:spcPct val="100000"/>
              </a:lnSpc>
              <a:spcBef>
                <a:spcPts val="0"/>
              </a:spcBef>
              <a:buClr>
                <a:schemeClr val="accent1"/>
              </a:buClr>
              <a:buSzPct val="100000"/>
            </a:pPr>
            <a:r>
              <a:rPr lang="en-US" sz="3100">
                <a:solidFill>
                  <a:schemeClr val="accent1"/>
                </a:solidFill>
              </a:rPr>
              <a:t>moving picture world (1909) said it will end</a:t>
            </a:r>
          </a:p>
          <a:p>
            <a:pPr indent="-425450" lvl="0" marL="457200" marR="0" rtl="0" algn="l">
              <a:lnSpc>
                <a:spcPct val="100000"/>
              </a:lnSpc>
              <a:spcBef>
                <a:spcPts val="0"/>
              </a:spcBef>
              <a:buClr>
                <a:schemeClr val="accent1"/>
              </a:buClr>
              <a:buSzPct val="100000"/>
            </a:pPr>
            <a:r>
              <a:rPr lang="en-US" sz="3100">
                <a:solidFill>
                  <a:schemeClr val="accent1"/>
                </a:solidFill>
              </a:rPr>
              <a:t>by 1930 ppl watch movies regularly</a:t>
            </a:r>
          </a:p>
          <a:p>
            <a:pPr indent="-425450" lvl="0" marL="457200" marR="0" rtl="0" algn="l">
              <a:lnSpc>
                <a:spcPct val="100000"/>
              </a:lnSpc>
              <a:spcBef>
                <a:spcPts val="0"/>
              </a:spcBef>
              <a:buClr>
                <a:schemeClr val="accent1"/>
              </a:buClr>
              <a:buSzPct val="100000"/>
            </a:pPr>
            <a:r>
              <a:rPr lang="en-US" sz="3100">
                <a:solidFill>
                  <a:schemeClr val="accent1"/>
                </a:solidFill>
              </a:rPr>
              <a:t>sci-fi films </a:t>
            </a:r>
          </a:p>
          <a:p>
            <a:pPr indent="-425450" lvl="0" marL="457200" marR="0" rtl="0" algn="l">
              <a:lnSpc>
                <a:spcPct val="100000"/>
              </a:lnSpc>
              <a:spcBef>
                <a:spcPts val="0"/>
              </a:spcBef>
              <a:buClr>
                <a:schemeClr val="accent1"/>
              </a:buClr>
              <a:buSzPct val="100000"/>
            </a:pPr>
            <a:r>
              <a:rPr lang="en-US" sz="3100">
                <a:solidFill>
                  <a:schemeClr val="accent1"/>
                </a:solidFill>
              </a:rPr>
              <a:t>HG Wells, world war then recreate world based off new world order</a:t>
            </a:r>
          </a:p>
          <a:p>
            <a:pPr indent="-425450" lvl="0" marL="457200" marR="0" rtl="0" algn="l">
              <a:lnSpc>
                <a:spcPct val="100000"/>
              </a:lnSpc>
              <a:spcBef>
                <a:spcPts val="0"/>
              </a:spcBef>
              <a:buClr>
                <a:schemeClr val="accent1"/>
              </a:buClr>
              <a:buSzPct val="100000"/>
            </a:pPr>
            <a:r>
              <a:rPr lang="en-US" sz="3100">
                <a:solidFill>
                  <a:schemeClr val="accent1"/>
                </a:solidFill>
              </a:rPr>
              <a:t>author do not like film version of book</a:t>
            </a:r>
          </a:p>
          <a:p>
            <a:pPr indent="-425450" lvl="0" marL="457200" marR="0" rtl="0" algn="l">
              <a:lnSpc>
                <a:spcPct val="100000"/>
              </a:lnSpc>
              <a:spcBef>
                <a:spcPts val="0"/>
              </a:spcBef>
              <a:buClr>
                <a:schemeClr val="accent1"/>
              </a:buClr>
              <a:buSzPct val="100000"/>
            </a:pPr>
            <a:r>
              <a:rPr lang="en-US" sz="3100">
                <a:solidFill>
                  <a:schemeClr val="accent1"/>
                </a:solidFill>
              </a:rPr>
              <a:t>movies used as propaganda tools by dictatorship</a:t>
            </a:r>
          </a:p>
          <a:p>
            <a:pPr indent="-425450" lvl="0" marL="457200" marR="0" rtl="0" algn="l">
              <a:lnSpc>
                <a:spcPct val="100000"/>
              </a:lnSpc>
              <a:spcBef>
                <a:spcPts val="0"/>
              </a:spcBef>
              <a:buClr>
                <a:schemeClr val="accent1"/>
              </a:buClr>
              <a:buSzPct val="100000"/>
            </a:pPr>
            <a:r>
              <a:rPr lang="en-US" sz="3100">
                <a:solidFill>
                  <a:schemeClr val="accent1"/>
                </a:solidFill>
              </a:rPr>
              <a:t>Lenin " of all arts cinema is most important for us"</a:t>
            </a:r>
          </a:p>
          <a:p>
            <a:pPr indent="-425450" lvl="0" marL="457200" marR="0" rtl="0" algn="l">
              <a:lnSpc>
                <a:spcPct val="100000"/>
              </a:lnSpc>
              <a:spcBef>
                <a:spcPts val="0"/>
              </a:spcBef>
              <a:buClr>
                <a:schemeClr val="accent1"/>
              </a:buClr>
              <a:buSzPct val="100000"/>
            </a:pPr>
            <a:r>
              <a:rPr lang="en-US" sz="3100">
                <a:solidFill>
                  <a:schemeClr val="accent1"/>
                </a:solidFill>
              </a:rPr>
              <a:t>Stalin wants ppl to show what Soviet Future would look like</a:t>
            </a:r>
          </a:p>
          <a:p>
            <a:pPr indent="-425450" lvl="0" marL="457200" marR="0" rtl="0" algn="l">
              <a:lnSpc>
                <a:spcPct val="100000"/>
              </a:lnSpc>
              <a:spcBef>
                <a:spcPts val="0"/>
              </a:spcBef>
              <a:buClr>
                <a:schemeClr val="accent1"/>
              </a:buClr>
              <a:buSzPct val="100000"/>
            </a:pPr>
            <a:r>
              <a:rPr lang="en-US" sz="3100">
                <a:solidFill>
                  <a:schemeClr val="accent1"/>
                </a:solidFill>
              </a:rPr>
              <a:t>now ppl watch movies on cellphones</a:t>
            </a:r>
          </a:p>
          <a:p>
            <a:pPr indent="-425450" lvl="0" marL="457200" marR="0" rtl="0" algn="l">
              <a:lnSpc>
                <a:spcPct val="100000"/>
              </a:lnSpc>
              <a:spcBef>
                <a:spcPts val="0"/>
              </a:spcBef>
              <a:buClr>
                <a:schemeClr val="accent1"/>
              </a:buClr>
              <a:buSzPct val="100000"/>
            </a:pPr>
            <a:r>
              <a:t/>
            </a:r>
            <a:endParaRPr sz="3100">
              <a:solidFill>
                <a:schemeClr val="accent1"/>
              </a:solidFill>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608716" y="108625"/>
            <a:ext cx="10971300" cy="1066800"/>
          </a:xfrm>
          <a:prstGeom prst="rect">
            <a:avLst/>
          </a:prstGeom>
          <a:noFill/>
          <a:ln>
            <a:noFill/>
          </a:ln>
        </p:spPr>
        <p:txBody>
          <a:bodyPr anchorCtr="0" anchor="b" bIns="45700" lIns="91425" rIns="91425" tIns="45700">
            <a:noAutofit/>
          </a:bodyPr>
          <a:lstStyle/>
          <a:p>
            <a:pPr indent="0" lvl="0" marL="0" marR="0" rtl="0" algn="l">
              <a:lnSpc>
                <a:spcPct val="80000"/>
              </a:lnSpc>
              <a:spcBef>
                <a:spcPts val="0"/>
              </a:spcBef>
              <a:buClr>
                <a:schemeClr val="accent1"/>
              </a:buClr>
              <a:buSzPct val="25000"/>
              <a:buFont typeface="Corbel"/>
              <a:buNone/>
            </a:pPr>
            <a:r>
              <a:rPr lang="en-US"/>
              <a:t>pg 1</a:t>
            </a:r>
          </a:p>
        </p:txBody>
      </p:sp>
      <p:sp>
        <p:nvSpPr>
          <p:cNvPr id="103" name="Shape 103"/>
          <p:cNvSpPr txBox="1"/>
          <p:nvPr>
            <p:ph idx="1" type="body"/>
          </p:nvPr>
        </p:nvSpPr>
        <p:spPr>
          <a:xfrm>
            <a:off x="287737" y="1490675"/>
            <a:ext cx="10287000" cy="4191000"/>
          </a:xfrm>
          <a:prstGeom prst="rect">
            <a:avLst/>
          </a:prstGeom>
          <a:noFill/>
          <a:ln>
            <a:noFill/>
          </a:ln>
        </p:spPr>
        <p:txBody>
          <a:bodyPr anchorCtr="0" anchor="t" bIns="45700" lIns="91425" rIns="91425" tIns="45700">
            <a:noAutofit/>
          </a:bodyPr>
          <a:lstStyle/>
          <a:p>
            <a:pPr indent="-431800" lvl="0" marL="457200" marR="0" rtl="0" algn="l">
              <a:lnSpc>
                <a:spcPct val="100000"/>
              </a:lnSpc>
              <a:spcBef>
                <a:spcPts val="0"/>
              </a:spcBef>
              <a:buClr>
                <a:schemeClr val="accent1"/>
              </a:buClr>
              <a:buSzPct val="100000"/>
            </a:pPr>
            <a:r>
              <a:rPr lang="en-US" sz="3200">
                <a:solidFill>
                  <a:schemeClr val="accent1"/>
                </a:solidFill>
              </a:rPr>
              <a:t>for 100yrs + ppl debate whether Russia is part of Europe or Asia</a:t>
            </a:r>
          </a:p>
          <a:p>
            <a:pPr indent="-431800" lvl="0" marL="457200" marR="0" rtl="0" algn="l">
              <a:lnSpc>
                <a:spcPct val="100000"/>
              </a:lnSpc>
              <a:spcBef>
                <a:spcPts val="0"/>
              </a:spcBef>
              <a:buClr>
                <a:schemeClr val="accent1"/>
              </a:buClr>
              <a:buSzPct val="100000"/>
            </a:pPr>
            <a:r>
              <a:rPr lang="en-US" sz="3200">
                <a:solidFill>
                  <a:schemeClr val="accent1"/>
                </a:solidFill>
              </a:rPr>
              <a:t>its part of Europe</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608716" y="108625"/>
            <a:ext cx="10971300" cy="1066800"/>
          </a:xfrm>
          <a:prstGeom prst="rect">
            <a:avLst/>
          </a:prstGeom>
          <a:noFill/>
          <a:ln>
            <a:noFill/>
          </a:ln>
        </p:spPr>
        <p:txBody>
          <a:bodyPr anchorCtr="0" anchor="b" bIns="45700" lIns="91425" rIns="91425" tIns="45700">
            <a:noAutofit/>
          </a:bodyPr>
          <a:lstStyle/>
          <a:p>
            <a:pPr indent="0" lvl="0" marL="0" marR="0" rtl="0" algn="l">
              <a:lnSpc>
                <a:spcPct val="80000"/>
              </a:lnSpc>
              <a:spcBef>
                <a:spcPts val="0"/>
              </a:spcBef>
              <a:buClr>
                <a:schemeClr val="accent1"/>
              </a:buClr>
              <a:buSzPct val="25000"/>
              <a:buFont typeface="Corbel"/>
              <a:buNone/>
            </a:pPr>
            <a:r>
              <a:rPr lang="en-US"/>
              <a:t>pg 2</a:t>
            </a:r>
          </a:p>
        </p:txBody>
      </p:sp>
      <p:sp>
        <p:nvSpPr>
          <p:cNvPr id="109" name="Shape 109"/>
          <p:cNvSpPr txBox="1"/>
          <p:nvPr>
            <p:ph idx="1" type="body"/>
          </p:nvPr>
        </p:nvSpPr>
        <p:spPr>
          <a:xfrm>
            <a:off x="287737" y="1490675"/>
            <a:ext cx="10287000" cy="4191000"/>
          </a:xfrm>
          <a:prstGeom prst="rect">
            <a:avLst/>
          </a:prstGeom>
          <a:noFill/>
          <a:ln>
            <a:noFill/>
          </a:ln>
        </p:spPr>
        <p:txBody>
          <a:bodyPr anchorCtr="0" anchor="t" bIns="45700" lIns="91425" rIns="91425" tIns="45700">
            <a:noAutofit/>
          </a:bodyPr>
          <a:lstStyle/>
          <a:p>
            <a:pPr indent="-431800" lvl="0" marL="457200" marR="0" rtl="0" algn="l">
              <a:lnSpc>
                <a:spcPct val="100000"/>
              </a:lnSpc>
              <a:spcBef>
                <a:spcPts val="0"/>
              </a:spcBef>
              <a:buClr>
                <a:schemeClr val="accent1"/>
              </a:buClr>
              <a:buSzPct val="100000"/>
            </a:pPr>
            <a:r>
              <a:rPr lang="en-US" sz="3200">
                <a:solidFill>
                  <a:schemeClr val="accent1"/>
                </a:solidFill>
              </a:rPr>
              <a:t>Russia was basically out of place</a:t>
            </a:r>
          </a:p>
          <a:p>
            <a:pPr indent="-431800" lvl="0" marL="457200" marR="0" rtl="0" algn="l">
              <a:lnSpc>
                <a:spcPct val="100000"/>
              </a:lnSpc>
              <a:spcBef>
                <a:spcPts val="0"/>
              </a:spcBef>
              <a:buClr>
                <a:schemeClr val="accent1"/>
              </a:buClr>
              <a:buSzPct val="100000"/>
            </a:pPr>
            <a:r>
              <a:rPr lang="en-US" sz="3200">
                <a:solidFill>
                  <a:schemeClr val="accent1"/>
                </a:solidFill>
              </a:rPr>
              <a:t>Slavophiles and Westerners (two groups) who only agreed on serfdom abolition and gov’t uncersorship</a:t>
            </a:r>
          </a:p>
          <a:p>
            <a:pPr indent="-431800" lvl="0" marL="457200" marR="0" rtl="0" algn="l">
              <a:lnSpc>
                <a:spcPct val="100000"/>
              </a:lnSpc>
              <a:spcBef>
                <a:spcPts val="0"/>
              </a:spcBef>
              <a:buClr>
                <a:schemeClr val="accent1"/>
              </a:buClr>
              <a:buSzPct val="100000"/>
            </a:pPr>
            <a:r>
              <a:rPr lang="en-US" sz="3200">
                <a:solidFill>
                  <a:schemeClr val="accent1"/>
                </a:solidFill>
              </a:rPr>
              <a:t>Slavophiles were religious </a:t>
            </a:r>
          </a:p>
          <a:p>
            <a:pPr indent="-431800" lvl="0" marL="457200" marR="0" rtl="0" algn="l">
              <a:lnSpc>
                <a:spcPct val="100000"/>
              </a:lnSpc>
              <a:spcBef>
                <a:spcPts val="0"/>
              </a:spcBef>
              <a:buClr>
                <a:schemeClr val="accent1"/>
              </a:buClr>
              <a:buSzPct val="100000"/>
            </a:pPr>
            <a:r>
              <a:rPr lang="en-US" sz="3200">
                <a:solidFill>
                  <a:schemeClr val="accent1"/>
                </a:solidFill>
              </a:rPr>
              <a:t>Westerners were secular, patriotic favored progress want constitutional gov’t</a:t>
            </a:r>
          </a:p>
          <a:p>
            <a:pPr indent="-431800" lvl="0" marL="457200" marR="0" rtl="0" algn="l">
              <a:lnSpc>
                <a:spcPct val="100000"/>
              </a:lnSpc>
              <a:spcBef>
                <a:spcPts val="0"/>
              </a:spcBef>
              <a:buClr>
                <a:schemeClr val="accent1"/>
              </a:buClr>
              <a:buSzPct val="100000"/>
            </a:pPr>
            <a:r>
              <a:rPr lang="en-US" sz="3200">
                <a:solidFill>
                  <a:schemeClr val="accent1"/>
                </a:solidFill>
              </a:rPr>
              <a:t>Russia influced by Europe n Asia, missed out on many things</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608716" y="108625"/>
            <a:ext cx="10971300" cy="1066800"/>
          </a:xfrm>
          <a:prstGeom prst="rect">
            <a:avLst/>
          </a:prstGeom>
          <a:noFill/>
          <a:ln>
            <a:noFill/>
          </a:ln>
        </p:spPr>
        <p:txBody>
          <a:bodyPr anchorCtr="0" anchor="b" bIns="45700" lIns="91425" rIns="91425" tIns="45700">
            <a:noAutofit/>
          </a:bodyPr>
          <a:lstStyle/>
          <a:p>
            <a:pPr indent="0" lvl="0" marL="0" marR="0" rtl="0" algn="l">
              <a:lnSpc>
                <a:spcPct val="80000"/>
              </a:lnSpc>
              <a:spcBef>
                <a:spcPts val="0"/>
              </a:spcBef>
              <a:buClr>
                <a:schemeClr val="accent1"/>
              </a:buClr>
              <a:buSzPct val="25000"/>
              <a:buFont typeface="Corbel"/>
              <a:buNone/>
            </a:pPr>
            <a:r>
              <a:rPr lang="en-US"/>
              <a:t>pg 3-5</a:t>
            </a:r>
          </a:p>
        </p:txBody>
      </p:sp>
      <p:sp>
        <p:nvSpPr>
          <p:cNvPr id="115" name="Shape 115"/>
          <p:cNvSpPr txBox="1"/>
          <p:nvPr>
            <p:ph idx="1" type="body"/>
          </p:nvPr>
        </p:nvSpPr>
        <p:spPr>
          <a:xfrm>
            <a:off x="287737" y="1490675"/>
            <a:ext cx="10287000" cy="4191000"/>
          </a:xfrm>
          <a:prstGeom prst="rect">
            <a:avLst/>
          </a:prstGeom>
          <a:noFill/>
          <a:ln>
            <a:noFill/>
          </a:ln>
        </p:spPr>
        <p:txBody>
          <a:bodyPr anchorCtr="0" anchor="t" bIns="45700" lIns="91425" rIns="91425" tIns="45700">
            <a:noAutofit/>
          </a:bodyPr>
          <a:lstStyle/>
          <a:p>
            <a:pPr indent="-431800" lvl="0" marL="457200" marR="0" rtl="0" algn="l">
              <a:lnSpc>
                <a:spcPct val="100000"/>
              </a:lnSpc>
              <a:spcBef>
                <a:spcPts val="0"/>
              </a:spcBef>
              <a:buClr>
                <a:schemeClr val="accent1"/>
              </a:buClr>
              <a:buSzPct val="100000"/>
            </a:pPr>
            <a:r>
              <a:rPr lang="en-US" sz="3200">
                <a:solidFill>
                  <a:schemeClr val="accent1"/>
                </a:solidFill>
              </a:rPr>
              <a:t>Russia industrial revo. started in 1800, kept serfdom, autocracy (supreme rule of a ruler)</a:t>
            </a:r>
          </a:p>
          <a:p>
            <a:pPr indent="-431800" lvl="0" marL="457200" marR="0" rtl="0" algn="l">
              <a:lnSpc>
                <a:spcPct val="100000"/>
              </a:lnSpc>
              <a:spcBef>
                <a:spcPts val="0"/>
              </a:spcBef>
              <a:buClr>
                <a:schemeClr val="accent1"/>
              </a:buClr>
              <a:buSzPct val="100000"/>
            </a:pPr>
            <a:r>
              <a:rPr lang="en-US" sz="3200">
                <a:solidFill>
                  <a:schemeClr val="accent1"/>
                </a:solidFill>
              </a:rPr>
              <a:t>as Russia expanded it became a multinational state</a:t>
            </a:r>
          </a:p>
          <a:p>
            <a:pPr indent="-431800" lvl="0" marL="457200" marR="0" rtl="0" algn="l">
              <a:lnSpc>
                <a:spcPct val="100000"/>
              </a:lnSpc>
              <a:spcBef>
                <a:spcPts val="0"/>
              </a:spcBef>
              <a:buClr>
                <a:schemeClr val="accent1"/>
              </a:buClr>
              <a:buSzPct val="100000"/>
            </a:pPr>
            <a:r>
              <a:rPr lang="en-US" sz="3200">
                <a:solidFill>
                  <a:schemeClr val="accent1"/>
                </a:solidFill>
              </a:rPr>
              <a:t>Russia was a huge place geographically, but lost its natural defense borders, had resouces all in one place</a:t>
            </a:r>
          </a:p>
          <a:p>
            <a:pPr indent="-431800" lvl="0" marL="457200" marR="0" rtl="0" algn="l">
              <a:lnSpc>
                <a:spcPct val="100000"/>
              </a:lnSpc>
              <a:spcBef>
                <a:spcPts val="0"/>
              </a:spcBef>
              <a:buClr>
                <a:schemeClr val="accent1"/>
              </a:buClr>
              <a:buSzPct val="100000"/>
            </a:pPr>
            <a:r>
              <a:rPr lang="en-US" sz="3200">
                <a:solidFill>
                  <a:schemeClr val="accent1"/>
                </a:solidFill>
              </a:rPr>
              <a:t>Russian taiga is the place to get furs because the soil is always frozen</a:t>
            </a:r>
          </a:p>
          <a:p>
            <a:pPr indent="-431800" lvl="0" marL="457200" marR="0" rtl="0" algn="l">
              <a:lnSpc>
                <a:spcPct val="100000"/>
              </a:lnSpc>
              <a:spcBef>
                <a:spcPts val="0"/>
              </a:spcBef>
              <a:buClr>
                <a:schemeClr val="accent1"/>
              </a:buClr>
              <a:buSzPct val="100000"/>
            </a:pPr>
            <a:r>
              <a:rPr lang="en-US" sz="3200">
                <a:solidFill>
                  <a:schemeClr val="accent1"/>
                </a:solidFill>
              </a:rPr>
              <a:t>the steppes have good soil but it never rains</a:t>
            </a:r>
          </a:p>
          <a:p>
            <a:pPr indent="-431800" lvl="0" marL="457200" marR="0" rtl="0" algn="l">
              <a:lnSpc>
                <a:spcPct val="100000"/>
              </a:lnSpc>
              <a:spcBef>
                <a:spcPts val="0"/>
              </a:spcBef>
              <a:buClr>
                <a:schemeClr val="accent1"/>
              </a:buClr>
              <a:buSzPct val="100000"/>
            </a:pPr>
            <a:r>
              <a:rPr lang="en-US" sz="3200">
                <a:solidFill>
                  <a:schemeClr val="accent1"/>
                </a:solidFill>
              </a:rPr>
              <a:t>Had several rivers :Volga Black and Caspian seas, good for trade and commerce</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608716" y="108625"/>
            <a:ext cx="10971300" cy="1066800"/>
          </a:xfrm>
          <a:prstGeom prst="rect">
            <a:avLst/>
          </a:prstGeom>
          <a:noFill/>
          <a:ln>
            <a:noFill/>
          </a:ln>
        </p:spPr>
        <p:txBody>
          <a:bodyPr anchorCtr="0" anchor="b" bIns="45700" lIns="91425" rIns="91425" tIns="45700">
            <a:noAutofit/>
          </a:bodyPr>
          <a:lstStyle/>
          <a:p>
            <a:pPr indent="0" lvl="0" marL="0" marR="0" rtl="0" algn="l">
              <a:lnSpc>
                <a:spcPct val="80000"/>
              </a:lnSpc>
              <a:spcBef>
                <a:spcPts val="0"/>
              </a:spcBef>
              <a:buClr>
                <a:schemeClr val="accent1"/>
              </a:buClr>
              <a:buSzPct val="25000"/>
              <a:buFont typeface="Corbel"/>
              <a:buNone/>
            </a:pPr>
            <a:r>
              <a:rPr lang="en-US"/>
              <a:t>pg 6-7</a:t>
            </a:r>
          </a:p>
        </p:txBody>
      </p:sp>
      <p:sp>
        <p:nvSpPr>
          <p:cNvPr id="121" name="Shape 121"/>
          <p:cNvSpPr txBox="1"/>
          <p:nvPr>
            <p:ph idx="1" type="body"/>
          </p:nvPr>
        </p:nvSpPr>
        <p:spPr>
          <a:xfrm>
            <a:off x="287737" y="1490675"/>
            <a:ext cx="10287000" cy="4191000"/>
          </a:xfrm>
          <a:prstGeom prst="rect">
            <a:avLst/>
          </a:prstGeom>
          <a:noFill/>
          <a:ln>
            <a:noFill/>
          </a:ln>
        </p:spPr>
        <p:txBody>
          <a:bodyPr anchorCtr="0" anchor="t" bIns="45700" lIns="91425" rIns="91425" tIns="45700">
            <a:noAutofit/>
          </a:bodyPr>
          <a:lstStyle/>
          <a:p>
            <a:pPr indent="-431800" lvl="0" marL="457200" marR="0" rtl="0" algn="l">
              <a:lnSpc>
                <a:spcPct val="100000"/>
              </a:lnSpc>
              <a:spcBef>
                <a:spcPts val="0"/>
              </a:spcBef>
              <a:buClr>
                <a:schemeClr val="accent1"/>
              </a:buClr>
              <a:buSzPct val="100000"/>
            </a:pPr>
            <a:r>
              <a:rPr lang="en-US" sz="3200">
                <a:solidFill>
                  <a:schemeClr val="accent1"/>
                </a:solidFill>
              </a:rPr>
              <a:t>Because Russia failed to keep up, it fell behind the west </a:t>
            </a:r>
          </a:p>
          <a:p>
            <a:pPr indent="-431800" lvl="0" marL="457200" marR="0" rtl="0" algn="l">
              <a:lnSpc>
                <a:spcPct val="100000"/>
              </a:lnSpc>
              <a:spcBef>
                <a:spcPts val="0"/>
              </a:spcBef>
              <a:buClr>
                <a:schemeClr val="accent1"/>
              </a:buClr>
              <a:buSzPct val="100000"/>
            </a:pPr>
            <a:r>
              <a:rPr lang="en-US" sz="3200">
                <a:solidFill>
                  <a:schemeClr val="accent1"/>
                </a:solidFill>
              </a:rPr>
              <a:t>Russia started in 862 A.D. as the tribes: Varaginan Russes</a:t>
            </a:r>
          </a:p>
          <a:p>
            <a:pPr indent="-431800" lvl="0" marL="457200" marR="0" rtl="0" algn="l">
              <a:lnSpc>
                <a:spcPct val="100000"/>
              </a:lnSpc>
              <a:spcBef>
                <a:spcPts val="0"/>
              </a:spcBef>
              <a:buClr>
                <a:schemeClr val="accent1"/>
              </a:buClr>
              <a:buSzPct val="100000"/>
            </a:pPr>
            <a:r>
              <a:rPr lang="en-US" sz="3200">
                <a:solidFill>
                  <a:schemeClr val="accent1"/>
                </a:solidFill>
              </a:rPr>
              <a:t>Scandinavians and other ppl came in, it was a mixed new culture different form the Mediterranean culture</a:t>
            </a:r>
          </a:p>
          <a:p>
            <a:pPr indent="-431800" lvl="0" marL="457200" marR="0" rtl="0" algn="l">
              <a:lnSpc>
                <a:spcPct val="100000"/>
              </a:lnSpc>
              <a:spcBef>
                <a:spcPts val="0"/>
              </a:spcBef>
              <a:buClr>
                <a:schemeClr val="accent1"/>
              </a:buClr>
              <a:buSzPct val="100000"/>
            </a:pPr>
            <a:r>
              <a:rPr lang="en-US" sz="3200">
                <a:solidFill>
                  <a:schemeClr val="accent1"/>
                </a:solidFill>
              </a:rPr>
              <a:t>Kievan Rus started in 878 -972A.D. where they expanded and traded w./ the Greeks alot</a:t>
            </a:r>
          </a:p>
          <a:p>
            <a:pPr indent="-431800" lvl="0" marL="457200" marR="0" rtl="0" algn="l">
              <a:lnSpc>
                <a:spcPct val="100000"/>
              </a:lnSpc>
              <a:spcBef>
                <a:spcPts val="0"/>
              </a:spcBef>
              <a:buClr>
                <a:schemeClr val="accent1"/>
              </a:buClr>
              <a:buSzPct val="100000"/>
            </a:pPr>
            <a:r>
              <a:rPr lang="en-US" sz="3200">
                <a:solidFill>
                  <a:schemeClr val="accent1"/>
                </a:solidFill>
              </a:rPr>
              <a:t>972-1139- Kievan rulers stablized Russia by using Christianity</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608716" y="108625"/>
            <a:ext cx="10971300" cy="1066800"/>
          </a:xfrm>
          <a:prstGeom prst="rect">
            <a:avLst/>
          </a:prstGeom>
          <a:noFill/>
          <a:ln>
            <a:noFill/>
          </a:ln>
        </p:spPr>
        <p:txBody>
          <a:bodyPr anchorCtr="0" anchor="b" bIns="45700" lIns="91425" rIns="91425" tIns="45700">
            <a:noAutofit/>
          </a:bodyPr>
          <a:lstStyle/>
          <a:p>
            <a:pPr indent="0" lvl="0" marL="0" marR="0" rtl="0" algn="l">
              <a:lnSpc>
                <a:spcPct val="80000"/>
              </a:lnSpc>
              <a:spcBef>
                <a:spcPts val="0"/>
              </a:spcBef>
              <a:buClr>
                <a:schemeClr val="accent1"/>
              </a:buClr>
              <a:buSzPct val="25000"/>
              <a:buFont typeface="Corbel"/>
              <a:buNone/>
            </a:pPr>
            <a:r>
              <a:rPr lang="en-US"/>
              <a:t>pg 8-9</a:t>
            </a:r>
          </a:p>
        </p:txBody>
      </p:sp>
      <p:sp>
        <p:nvSpPr>
          <p:cNvPr id="127" name="Shape 127"/>
          <p:cNvSpPr txBox="1"/>
          <p:nvPr>
            <p:ph idx="1" type="body"/>
          </p:nvPr>
        </p:nvSpPr>
        <p:spPr>
          <a:xfrm>
            <a:off x="287737" y="1490675"/>
            <a:ext cx="10287000" cy="4191000"/>
          </a:xfrm>
          <a:prstGeom prst="rect">
            <a:avLst/>
          </a:prstGeom>
          <a:noFill/>
          <a:ln>
            <a:noFill/>
          </a:ln>
        </p:spPr>
        <p:txBody>
          <a:bodyPr anchorCtr="0" anchor="t" bIns="45700" lIns="91425" rIns="91425" tIns="45700">
            <a:noAutofit/>
          </a:bodyPr>
          <a:lstStyle/>
          <a:p>
            <a:pPr indent="-431800" lvl="0" marL="457200" marR="0" rtl="0" algn="l">
              <a:lnSpc>
                <a:spcPct val="100000"/>
              </a:lnSpc>
              <a:spcBef>
                <a:spcPts val="0"/>
              </a:spcBef>
              <a:buClr>
                <a:schemeClr val="accent1"/>
              </a:buClr>
              <a:buSzPct val="100000"/>
            </a:pPr>
            <a:r>
              <a:rPr lang="en-US" sz="3200">
                <a:solidFill>
                  <a:schemeClr val="accent1"/>
                </a:solidFill>
              </a:rPr>
              <a:t>no one knows why they chose Christian. myth say Prince Vladmir said muslim “no alcohol”, Jews had no country, and marriage arrangements led them to the choice</a:t>
            </a:r>
          </a:p>
          <a:p>
            <a:pPr indent="-431800" lvl="0" marL="457200" marR="0" rtl="0" algn="l">
              <a:lnSpc>
                <a:spcPct val="100000"/>
              </a:lnSpc>
              <a:spcBef>
                <a:spcPts val="0"/>
              </a:spcBef>
              <a:buClr>
                <a:schemeClr val="accent1"/>
              </a:buClr>
              <a:buSzPct val="100000"/>
            </a:pPr>
            <a:r>
              <a:rPr lang="en-US" sz="3200">
                <a:solidFill>
                  <a:schemeClr val="accent1"/>
                </a:solidFill>
              </a:rPr>
              <a:t>Vladmir like Christianity, and got rid of paganism</a:t>
            </a:r>
          </a:p>
          <a:p>
            <a:pPr indent="-431800" lvl="0" marL="457200" marR="0" rtl="0" algn="l">
              <a:lnSpc>
                <a:spcPct val="100000"/>
              </a:lnSpc>
              <a:spcBef>
                <a:spcPts val="0"/>
              </a:spcBef>
              <a:buClr>
                <a:schemeClr val="accent1"/>
              </a:buClr>
              <a:buSzPct val="100000"/>
            </a:pPr>
            <a:r>
              <a:rPr lang="en-US" sz="3200">
                <a:solidFill>
                  <a:schemeClr val="accent1"/>
                </a:solidFill>
              </a:rPr>
              <a:t>ppl saw them as civilized as a result of this</a:t>
            </a:r>
          </a:p>
          <a:p>
            <a:pPr indent="-431800" lvl="0" marL="457200" marR="0" rtl="0" algn="l">
              <a:lnSpc>
                <a:spcPct val="100000"/>
              </a:lnSpc>
              <a:spcBef>
                <a:spcPts val="0"/>
              </a:spcBef>
              <a:buClr>
                <a:schemeClr val="accent1"/>
              </a:buClr>
              <a:buSzPct val="100000"/>
            </a:pPr>
            <a:r>
              <a:rPr lang="en-US" sz="3200">
                <a:solidFill>
                  <a:schemeClr val="accent1"/>
                </a:solidFill>
              </a:rPr>
              <a:t>after Vladmir died (1015) Kieven Rus had politcal civil wars</a:t>
            </a:r>
          </a:p>
          <a:p>
            <a:pPr indent="-431800" lvl="0" marL="457200" marR="0" rtl="0" algn="l">
              <a:lnSpc>
                <a:spcPct val="100000"/>
              </a:lnSpc>
              <a:spcBef>
                <a:spcPts val="0"/>
              </a:spcBef>
              <a:buClr>
                <a:schemeClr val="accent1"/>
              </a:buClr>
              <a:buSzPct val="100000"/>
            </a:pPr>
            <a:r>
              <a:rPr lang="en-US" sz="3200">
                <a:solidFill>
                  <a:schemeClr val="accent1"/>
                </a:solidFill>
              </a:rPr>
              <a:t>Kievan Rus had 300 + cities because they depended on agrilcuture and trade</a:t>
            </a: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608716" y="108625"/>
            <a:ext cx="10971300" cy="1066800"/>
          </a:xfrm>
          <a:prstGeom prst="rect">
            <a:avLst/>
          </a:prstGeom>
          <a:noFill/>
          <a:ln>
            <a:noFill/>
          </a:ln>
        </p:spPr>
        <p:txBody>
          <a:bodyPr anchorCtr="0" anchor="b" bIns="45700" lIns="91425" rIns="91425" tIns="45700">
            <a:noAutofit/>
          </a:bodyPr>
          <a:lstStyle/>
          <a:p>
            <a:pPr indent="0" lvl="0" marL="0" marR="0" rtl="0" algn="l">
              <a:lnSpc>
                <a:spcPct val="80000"/>
              </a:lnSpc>
              <a:spcBef>
                <a:spcPts val="0"/>
              </a:spcBef>
              <a:buClr>
                <a:schemeClr val="accent1"/>
              </a:buClr>
              <a:buSzPct val="25000"/>
              <a:buFont typeface="Corbel"/>
              <a:buNone/>
            </a:pPr>
            <a:r>
              <a:rPr lang="en-US"/>
              <a:t>pg 10-11</a:t>
            </a:r>
          </a:p>
        </p:txBody>
      </p:sp>
      <p:sp>
        <p:nvSpPr>
          <p:cNvPr id="133" name="Shape 133"/>
          <p:cNvSpPr txBox="1"/>
          <p:nvPr>
            <p:ph idx="1" type="body"/>
          </p:nvPr>
        </p:nvSpPr>
        <p:spPr>
          <a:xfrm>
            <a:off x="268762" y="1215225"/>
            <a:ext cx="10287000" cy="4191000"/>
          </a:xfrm>
          <a:prstGeom prst="rect">
            <a:avLst/>
          </a:prstGeom>
          <a:noFill/>
          <a:ln>
            <a:noFill/>
          </a:ln>
        </p:spPr>
        <p:txBody>
          <a:bodyPr anchorCtr="0" anchor="t" bIns="45700" lIns="91425" rIns="91425" tIns="45700">
            <a:noAutofit/>
          </a:bodyPr>
          <a:lstStyle/>
          <a:p>
            <a:pPr indent="-425450" lvl="0" marL="457200" marR="0" rtl="0" algn="l">
              <a:lnSpc>
                <a:spcPct val="100000"/>
              </a:lnSpc>
              <a:spcBef>
                <a:spcPts val="0"/>
              </a:spcBef>
              <a:buClr>
                <a:schemeClr val="accent1"/>
              </a:buClr>
              <a:buSzPct val="100000"/>
            </a:pPr>
            <a:r>
              <a:rPr lang="en-US" sz="3100">
                <a:solidFill>
                  <a:schemeClr val="accent1"/>
                </a:solidFill>
              </a:rPr>
              <a:t>traded grain,salt, iron, furns wood, timber … domestically and foreign to Byzantine</a:t>
            </a:r>
          </a:p>
          <a:p>
            <a:pPr indent="-425450" lvl="0" marL="457200" marR="0" rtl="0" algn="l">
              <a:lnSpc>
                <a:spcPct val="100000"/>
              </a:lnSpc>
              <a:spcBef>
                <a:spcPts val="0"/>
              </a:spcBef>
              <a:buClr>
                <a:schemeClr val="accent1"/>
              </a:buClr>
              <a:buSzPct val="100000"/>
            </a:pPr>
            <a:r>
              <a:rPr lang="en-US" sz="3100">
                <a:solidFill>
                  <a:schemeClr val="accent1"/>
                </a:solidFill>
              </a:rPr>
              <a:t>by Middle Age standards princes were filthy rich, workers were free peasants</a:t>
            </a:r>
          </a:p>
          <a:p>
            <a:pPr indent="-425450" lvl="0" marL="457200" marR="0" rtl="0" algn="l">
              <a:lnSpc>
                <a:spcPct val="100000"/>
              </a:lnSpc>
              <a:spcBef>
                <a:spcPts val="0"/>
              </a:spcBef>
              <a:buClr>
                <a:schemeClr val="accent1"/>
              </a:buClr>
              <a:buSzPct val="100000"/>
            </a:pPr>
            <a:r>
              <a:rPr lang="en-US" sz="3100">
                <a:solidFill>
                  <a:schemeClr val="accent1"/>
                </a:solidFill>
              </a:rPr>
              <a:t>feudalism didnt exist in Kievan Rus, had rich boyars, but didn’t have many powers</a:t>
            </a:r>
          </a:p>
          <a:p>
            <a:pPr indent="-425450" lvl="0" marL="457200" marR="0" rtl="0" algn="l">
              <a:lnSpc>
                <a:spcPct val="100000"/>
              </a:lnSpc>
              <a:spcBef>
                <a:spcPts val="0"/>
              </a:spcBef>
              <a:buClr>
                <a:schemeClr val="accent1"/>
              </a:buClr>
              <a:buSzPct val="100000"/>
            </a:pPr>
            <a:r>
              <a:rPr lang="en-US" sz="3100">
                <a:solidFill>
                  <a:schemeClr val="accent1"/>
                </a:solidFill>
              </a:rPr>
              <a:t>middle class was huge, full of merchants &amp; farmers</a:t>
            </a:r>
          </a:p>
          <a:p>
            <a:pPr indent="-425450" lvl="0" marL="457200" marR="0" rtl="0" algn="l">
              <a:lnSpc>
                <a:spcPct val="100000"/>
              </a:lnSpc>
              <a:spcBef>
                <a:spcPts val="0"/>
              </a:spcBef>
              <a:buClr>
                <a:schemeClr val="accent1"/>
              </a:buClr>
              <a:buSzPct val="100000"/>
            </a:pPr>
            <a:r>
              <a:rPr lang="en-US" sz="3100">
                <a:solidFill>
                  <a:schemeClr val="accent1"/>
                </a:solidFill>
              </a:rPr>
              <a:t>politcial system: monarchy, autocracy and want for democracy</a:t>
            </a:r>
          </a:p>
          <a:p>
            <a:pPr indent="-425450" lvl="0" marL="457200" marR="0" rtl="0" algn="l">
              <a:lnSpc>
                <a:spcPct val="100000"/>
              </a:lnSpc>
              <a:spcBef>
                <a:spcPts val="0"/>
              </a:spcBef>
              <a:buClr>
                <a:schemeClr val="accent1"/>
              </a:buClr>
              <a:buSzPct val="100000"/>
            </a:pPr>
            <a:r>
              <a:rPr lang="en-US" sz="3100">
                <a:solidFill>
                  <a:schemeClr val="accent1"/>
                </a:solidFill>
              </a:rPr>
              <a:t>rota system -when king dies, there is a complex system of who gets to rule the 10 kingdoms, it was confusing so ppl just killed each other</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608716" y="108625"/>
            <a:ext cx="10971300" cy="1066800"/>
          </a:xfrm>
          <a:prstGeom prst="rect">
            <a:avLst/>
          </a:prstGeom>
          <a:noFill/>
          <a:ln>
            <a:noFill/>
          </a:ln>
        </p:spPr>
        <p:txBody>
          <a:bodyPr anchorCtr="0" anchor="b" bIns="45700" lIns="91425" rIns="91425" tIns="45700">
            <a:noAutofit/>
          </a:bodyPr>
          <a:lstStyle/>
          <a:p>
            <a:pPr indent="0" lvl="0" marL="0" marR="0" rtl="0" algn="l">
              <a:lnSpc>
                <a:spcPct val="80000"/>
              </a:lnSpc>
              <a:spcBef>
                <a:spcPts val="0"/>
              </a:spcBef>
              <a:buClr>
                <a:schemeClr val="accent1"/>
              </a:buClr>
              <a:buSzPct val="25000"/>
              <a:buFont typeface="Corbel"/>
              <a:buNone/>
            </a:pPr>
            <a:r>
              <a:rPr lang="en-US"/>
              <a:t>pg 12-13</a:t>
            </a:r>
          </a:p>
        </p:txBody>
      </p:sp>
      <p:sp>
        <p:nvSpPr>
          <p:cNvPr id="139" name="Shape 139"/>
          <p:cNvSpPr txBox="1"/>
          <p:nvPr>
            <p:ph idx="1" type="body"/>
          </p:nvPr>
        </p:nvSpPr>
        <p:spPr>
          <a:xfrm>
            <a:off x="268762" y="1215225"/>
            <a:ext cx="10287000" cy="4191000"/>
          </a:xfrm>
          <a:prstGeom prst="rect">
            <a:avLst/>
          </a:prstGeom>
          <a:noFill/>
          <a:ln>
            <a:noFill/>
          </a:ln>
        </p:spPr>
        <p:txBody>
          <a:bodyPr anchorCtr="0" anchor="t" bIns="45700" lIns="91425" rIns="91425" tIns="45700">
            <a:noAutofit/>
          </a:bodyPr>
          <a:lstStyle/>
          <a:p>
            <a:pPr indent="-425450" lvl="0" marL="457200" marR="0" rtl="0" algn="l">
              <a:lnSpc>
                <a:spcPct val="100000"/>
              </a:lnSpc>
              <a:spcBef>
                <a:spcPts val="0"/>
              </a:spcBef>
              <a:buClr>
                <a:schemeClr val="accent1"/>
              </a:buClr>
              <a:buSzPct val="100000"/>
            </a:pPr>
            <a:r>
              <a:rPr lang="en-US" sz="3100">
                <a:solidFill>
                  <a:schemeClr val="accent1"/>
                </a:solidFill>
              </a:rPr>
              <a:t>prince of Kiev was the king and he was supposed to settle things and ppl look to the prince for national problems</a:t>
            </a:r>
          </a:p>
          <a:p>
            <a:pPr indent="-425450" lvl="0" marL="457200" marR="0" rtl="0" algn="l">
              <a:lnSpc>
                <a:spcPct val="100000"/>
              </a:lnSpc>
              <a:spcBef>
                <a:spcPts val="0"/>
              </a:spcBef>
              <a:buClr>
                <a:schemeClr val="accent1"/>
              </a:buClr>
              <a:buSzPct val="100000"/>
            </a:pPr>
            <a:r>
              <a:rPr lang="en-US" sz="3100">
                <a:solidFill>
                  <a:schemeClr val="accent1"/>
                </a:solidFill>
              </a:rPr>
              <a:t>although princes could do things, they needed approval of Boyar council, also boyars could leave prince any time</a:t>
            </a:r>
          </a:p>
          <a:p>
            <a:pPr indent="-425450" lvl="0" marL="457200" marR="0" rtl="0" algn="l">
              <a:lnSpc>
                <a:spcPct val="100000"/>
              </a:lnSpc>
              <a:spcBef>
                <a:spcPts val="0"/>
              </a:spcBef>
              <a:buClr>
                <a:schemeClr val="accent1"/>
              </a:buClr>
              <a:buSzPct val="100000"/>
            </a:pPr>
            <a:r>
              <a:rPr lang="en-US" sz="3100">
                <a:solidFill>
                  <a:schemeClr val="accent1"/>
                </a:solidFill>
              </a:rPr>
              <a:t>Veche ( ppl assembly) freeman can vote, hold meetings and do stuff, but can get powerful enough to abidcate a ruler</a:t>
            </a:r>
          </a:p>
          <a:p>
            <a:pPr indent="-425450" lvl="0" marL="457200" marR="0" rtl="0" algn="l">
              <a:lnSpc>
                <a:spcPct val="100000"/>
              </a:lnSpc>
              <a:spcBef>
                <a:spcPts val="0"/>
              </a:spcBef>
              <a:buClr>
                <a:schemeClr val="accent1"/>
              </a:buClr>
              <a:buSzPct val="100000"/>
            </a:pPr>
            <a:r>
              <a:rPr lang="en-US" sz="3100">
                <a:solidFill>
                  <a:schemeClr val="accent1"/>
                </a:solidFill>
              </a:rPr>
              <a:t>it was a very unique political strucuture, </a:t>
            </a: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keting 16x9">
  <a:themeElements>
    <a:clrScheme name="Marketing_16x9">
      <a:dk1>
        <a:srgbClr val="404040"/>
      </a:dk1>
      <a:lt1>
        <a:srgbClr val="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