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ARUS 280 HW #12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9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Lovell’s </a:t>
            </a:r>
            <a:r>
              <a:rPr i="1" lang="en" sz="19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Soviet Union: A Very Short Introduction</a:t>
            </a:r>
            <a:r>
              <a:rPr lang="en" sz="19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en" sz="19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SUVSI</a:t>
            </a:r>
            <a:r>
              <a:rPr lang="en" sz="19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pp. 1–36</a:t>
            </a:r>
          </a:p>
          <a:p>
            <a:pPr lvl="0">
              <a:spcBef>
                <a:spcPts val="0"/>
              </a:spcBef>
              <a:buNone/>
            </a:pPr>
            <a:r>
              <a:rPr lang="en" sz="19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Eisenstein, Pudovkin, and Aleksandrov’s famous “Declaration on Sound”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EVERY PARAGRAPH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7931"/>
              <a:buFont typeface="Arial"/>
              <a:buNone/>
            </a:pPr>
            <a:r>
              <a:rPr lang="en" sz="2900"/>
              <a:t>Eisenstein, Pudovkin, and Aleksandrov’s famous “Declaration on Sound”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7931"/>
              <a:buFont typeface="Arial"/>
              <a:buNone/>
            </a:pPr>
            <a:r>
              <a:t/>
            </a:r>
            <a:endParaRPr sz="2900"/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180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Pg 1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51500" y="511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100">
                <a:solidFill>
                  <a:srgbClr val="000000"/>
                </a:solidFill>
              </a:rPr>
              <a:t>The invention of sound film has come true. America and Germany are working on it</a:t>
            </a:r>
          </a:p>
          <a:p>
            <a:pPr indent="-3619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100">
                <a:solidFill>
                  <a:srgbClr val="000000"/>
                </a:solidFill>
              </a:rPr>
              <a:t>In U.S.S.R they think that sound film is going in the wrong direction and threatens to ruin everything</a:t>
            </a:r>
          </a:p>
          <a:p>
            <a:pPr indent="-3619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100">
                <a:solidFill>
                  <a:srgbClr val="000000"/>
                </a:solidFill>
              </a:rPr>
              <a:t>Film has a powerful effect on ppl</a:t>
            </a:r>
          </a:p>
          <a:p>
            <a:pPr indent="-3619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100">
                <a:solidFill>
                  <a:srgbClr val="000000"/>
                </a:solidFill>
              </a:rPr>
              <a:t>Montage is why cinema is so powerful</a:t>
            </a:r>
          </a:p>
          <a:p>
            <a:pPr indent="-3619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100">
                <a:solidFill>
                  <a:srgbClr val="000000"/>
                </a:solidFill>
              </a:rPr>
              <a:t>Whats important is what makes montage more powerful then</a:t>
            </a:r>
          </a:p>
          <a:p>
            <a:pPr indent="-3619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2100">
                <a:solidFill>
                  <a:srgbClr val="000000"/>
                </a:solidFill>
              </a:rPr>
              <a:t>Sound is a two edged invention- face least critics, and satisfy curiosity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180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Pg 2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238900" y="70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Talking films, films in which	ppl mimic sound played along w/ movie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Second phases of art usually take over the first phases of art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Using sound in a certain way will cause the destruction of montage they claim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If you use sound CONTRAPUALLY things will work out they say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Sound must be experimented by nonsyncing, to make a orchestral counterpoint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Sound in film is not an accident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1st impasse is the subtitle - ties things into montage composition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2nd impasse is the explanatory pieces - that burden montage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Making plot w/ out sound causes directors to make confusing montages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Sound solves that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180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Pg 3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238900" y="709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The contrapunal method of making sound film will weaken international cinema, and bring itself to new heights</a:t>
            </a:r>
          </a:p>
          <a:p>
            <a:pPr indent="-349250" lvl="0" marL="457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" sz="1900">
                <a:solidFill>
                  <a:srgbClr val="000000"/>
                </a:solidFill>
              </a:rPr>
              <a:t>Sound film will go into all the world, everyone will want 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