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Book Antiqu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ookAntiqu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ookAntiqua-italic.fntdata"/><Relationship Id="rId30" Type="http://schemas.openxmlformats.org/officeDocument/2006/relationships/font" Target="fonts/BookAntiqu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ookAntiqu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Pictu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6540503" y="0"/>
            <a:ext cx="5651495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5685" y="0"/>
                </a:lnTo>
                <a:lnTo>
                  <a:pt x="119955" y="0"/>
                </a:lnTo>
                <a:lnTo>
                  <a:pt x="120000" y="0"/>
                </a:lnTo>
                <a:lnTo>
                  <a:pt x="120000" y="120000"/>
                </a:lnTo>
                <a:lnTo>
                  <a:pt x="119955" y="120000"/>
                </a:lnTo>
                <a:lnTo>
                  <a:pt x="115685" y="120000"/>
                </a:lnTo>
                <a:lnTo>
                  <a:pt x="7191" y="120000"/>
                </a:lnTo>
                <a:lnTo>
                  <a:pt x="25258" y="7588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256867" y="0"/>
            <a:ext cx="1672169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34936" y="0"/>
                </a:lnTo>
                <a:lnTo>
                  <a:pt x="120000" y="75888"/>
                </a:lnTo>
                <a:lnTo>
                  <a:pt x="59240" y="120000"/>
                </a:lnTo>
                <a:lnTo>
                  <a:pt x="24607" y="120000"/>
                </a:lnTo>
                <a:lnTo>
                  <a:pt x="85366" y="758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6062135" y="0"/>
            <a:ext cx="1528232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26592" y="0"/>
                </a:lnTo>
                <a:lnTo>
                  <a:pt x="120000" y="75888"/>
                </a:lnTo>
                <a:lnTo>
                  <a:pt x="53517" y="120000"/>
                </a:lnTo>
                <a:lnTo>
                  <a:pt x="26592" y="120000"/>
                </a:lnTo>
                <a:lnTo>
                  <a:pt x="93407" y="75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>
            <a:off x="1295400" y="1873583"/>
            <a:ext cx="5120639" cy="2560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Book Antiqua"/>
              <a:buNone/>
              <a:defRPr b="0" i="0" sz="4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295400" y="4572000"/>
            <a:ext cx="512063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4" name="Shape 24"/>
          <p:cNvSpPr/>
          <p:nvPr>
            <p:ph idx="2" type="pic"/>
          </p:nvPr>
        </p:nvSpPr>
        <p:spPr>
          <a:xfrm>
            <a:off x="6743703" y="0"/>
            <a:ext cx="544829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04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124460" lvl="2" marL="82296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132080" lvl="3" marL="1097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132080" lvl="4" marL="13258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32080" lvl="5" marL="15544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32079" lvl="6" marL="17830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32079" lvl="7" marL="20116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32079" lvl="8" marL="2240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fmla="val 971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 Antiqua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/>
          <p:nvPr>
            <p:ph idx="2" type="pic"/>
          </p:nvPr>
        </p:nvSpPr>
        <p:spPr>
          <a:xfrm>
            <a:off x="4724400" y="1828800"/>
            <a:ext cx="617219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295400" y="1828800"/>
            <a:ext cx="301751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7791449" y="6374998"/>
            <a:ext cx="1480704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295399" y="6374998"/>
            <a:ext cx="6243202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9525000" y="6374998"/>
            <a:ext cx="1371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Pictures with Captio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 Antiqua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371273" y="5333098"/>
            <a:ext cx="4420251" cy="839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7791449" y="6374998"/>
            <a:ext cx="1480704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1295399" y="6374998"/>
            <a:ext cx="6243202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9525000" y="6374998"/>
            <a:ext cx="1371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  <p:sp>
        <p:nvSpPr>
          <p:cNvPr id="91" name="Shape 91"/>
          <p:cNvSpPr/>
          <p:nvPr/>
        </p:nvSpPr>
        <p:spPr>
          <a:xfrm>
            <a:off x="6324598" y="5257800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295400" y="5257800"/>
            <a:ext cx="457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324598" y="5257800"/>
            <a:ext cx="457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6412953" y="5333098"/>
            <a:ext cx="4420251" cy="839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5" name="Shape 95"/>
          <p:cNvSpPr/>
          <p:nvPr>
            <p:ph idx="3" type="pic"/>
          </p:nvPr>
        </p:nvSpPr>
        <p:spPr>
          <a:xfrm>
            <a:off x="1295400" y="1828800"/>
            <a:ext cx="4572000" cy="3428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6" name="Shape 96"/>
          <p:cNvSpPr/>
          <p:nvPr>
            <p:ph idx="4" type="pic"/>
          </p:nvPr>
        </p:nvSpPr>
        <p:spPr>
          <a:xfrm>
            <a:off x="6324600" y="1828800"/>
            <a:ext cx="4572000" cy="3428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 Antiqua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 rot="5400000">
            <a:off x="3924299" y="-800100"/>
            <a:ext cx="43434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04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124460" lvl="2" marL="82296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132080" lvl="3" marL="1097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132080" lvl="4" marL="13258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32080" lvl="5" marL="15544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32079" lvl="6" marL="17830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32079" lvl="7" marL="20116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32079" lvl="8" marL="2240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791449" y="6374998"/>
            <a:ext cx="1480704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1295399" y="6374998"/>
            <a:ext cx="6243202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9525000" y="6374998"/>
            <a:ext cx="1371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 rot="5400000">
            <a:off x="7562849" y="2228849"/>
            <a:ext cx="6858000" cy="24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5" name="Shape 105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6" name="Shape 106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 rot="5400000">
            <a:off x="7644753" y="2912363"/>
            <a:ext cx="5486399" cy="10332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 Antiqua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 rot="5400000">
            <a:off x="2540577" y="-559376"/>
            <a:ext cx="5486399" cy="79767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04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124460" lvl="2" marL="82296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132080" lvl="3" marL="1097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132080" lvl="4" marL="13258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32080" lvl="5" marL="15544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32079" lvl="6" marL="17830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32079" lvl="7" marL="20116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32079" lvl="8" marL="2240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7791449" y="6374998"/>
            <a:ext cx="1480704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1295399" y="6374998"/>
            <a:ext cx="6243202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9525000" y="6374998"/>
            <a:ext cx="1371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 Antiqua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04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124460" lvl="2" marL="82296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132080" lvl="3" marL="1097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132080" lvl="4" marL="13258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32080" lvl="5" marL="15544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32079" lvl="6" marL="17830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32079" lvl="7" marL="20116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32079" lvl="8" marL="2240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791449" y="6374998"/>
            <a:ext cx="1480704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295399" y="6374998"/>
            <a:ext cx="6243202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9525000" y="6374998"/>
            <a:ext cx="1371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 Antiqua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04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124460" lvl="2" marL="82296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132080" lvl="3" marL="1097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132080" lvl="4" marL="13258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32080" lvl="5" marL="15544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32079" lvl="6" marL="17830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32079" lvl="7" marL="20116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32079" lvl="8" marL="2240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6324600" y="1828799"/>
            <a:ext cx="457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04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124460" lvl="2" marL="82296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132080" lvl="3" marL="1097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132080" lvl="4" marL="13258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32080" lvl="5" marL="15544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32079" lvl="6" marL="17830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32079" lvl="7" marL="20116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32079" lvl="8" marL="2240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791449" y="6374998"/>
            <a:ext cx="1480704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1295399" y="6374998"/>
            <a:ext cx="6243202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9525000" y="6374998"/>
            <a:ext cx="1371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8429021" y="0"/>
            <a:ext cx="3762977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10799" y="120000"/>
                </a:lnTo>
                <a:lnTo>
                  <a:pt x="37934" y="7588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8145385" y="0"/>
            <a:ext cx="1672169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34936" y="0"/>
                </a:lnTo>
                <a:lnTo>
                  <a:pt x="120000" y="75888"/>
                </a:lnTo>
                <a:lnTo>
                  <a:pt x="59240" y="120000"/>
                </a:lnTo>
                <a:lnTo>
                  <a:pt x="24607" y="120000"/>
                </a:lnTo>
                <a:lnTo>
                  <a:pt x="85366" y="758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7950653" y="0"/>
            <a:ext cx="1528232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26592" y="0"/>
                </a:lnTo>
                <a:lnTo>
                  <a:pt x="120000" y="75888"/>
                </a:lnTo>
                <a:lnTo>
                  <a:pt x="53517" y="120000"/>
                </a:lnTo>
                <a:lnTo>
                  <a:pt x="26592" y="120000"/>
                </a:lnTo>
                <a:lnTo>
                  <a:pt x="93407" y="75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3" name="Shape 43"/>
          <p:cNvSpPr txBox="1"/>
          <p:nvPr>
            <p:ph type="ctrTitle"/>
          </p:nvPr>
        </p:nvSpPr>
        <p:spPr>
          <a:xfrm>
            <a:off x="1295400" y="1873583"/>
            <a:ext cx="6400799" cy="2560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Book Antiqua"/>
              <a:buNone/>
              <a:defRPr b="0" i="0" sz="4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1295400" y="45720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9622367" y="0"/>
            <a:ext cx="2569632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5815" y="120000"/>
                </a:lnTo>
                <a:lnTo>
                  <a:pt x="55551" y="7588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9237132" y="0"/>
            <a:ext cx="1672169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34936" y="0"/>
                </a:lnTo>
                <a:lnTo>
                  <a:pt x="120000" y="75888"/>
                </a:lnTo>
                <a:lnTo>
                  <a:pt x="59240" y="120000"/>
                </a:lnTo>
                <a:lnTo>
                  <a:pt x="24607" y="120000"/>
                </a:lnTo>
                <a:lnTo>
                  <a:pt x="85366" y="758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599" rotWithShape="0" algn="l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9173632" y="0"/>
            <a:ext cx="1460499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22260" y="0"/>
                </a:lnTo>
                <a:lnTo>
                  <a:pt x="120000" y="75888"/>
                </a:lnTo>
                <a:lnTo>
                  <a:pt x="50434" y="120000"/>
                </a:lnTo>
                <a:lnTo>
                  <a:pt x="28173" y="120000"/>
                </a:lnTo>
                <a:lnTo>
                  <a:pt x="97739" y="75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599" rotWithShape="0" algn="l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9173632" y="0"/>
            <a:ext cx="1460499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22260" y="0"/>
                </a:lnTo>
                <a:lnTo>
                  <a:pt x="120000" y="75888"/>
                </a:lnTo>
                <a:lnTo>
                  <a:pt x="50434" y="120000"/>
                </a:lnTo>
                <a:lnTo>
                  <a:pt x="28173" y="120000"/>
                </a:lnTo>
                <a:lnTo>
                  <a:pt x="97739" y="75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1295398" y="2914650"/>
            <a:ext cx="8046720" cy="15573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Book Antiqua"/>
              <a:buNone/>
              <a:defRPr b="0" i="0" sz="3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295398" y="4589462"/>
            <a:ext cx="8046717" cy="1011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rgbClr val="999999"/>
              </a:buClr>
              <a:buFont typeface="Arial"/>
              <a:buNone/>
              <a:defRPr b="0" i="0" sz="2000" u="none" cap="none" strike="noStrike">
                <a:solidFill>
                  <a:srgbClr val="999999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rgbClr val="999999"/>
              </a:buClr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800"/>
              </a:spcBef>
              <a:buClr>
                <a:srgbClr val="999999"/>
              </a:buClr>
              <a:buFont typeface="Arial"/>
              <a:buNone/>
              <a:defRPr b="0" i="0" sz="1600" u="none" cap="none" strike="noStrike">
                <a:solidFill>
                  <a:srgbClr val="999999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800"/>
              </a:spcBef>
              <a:buClr>
                <a:srgbClr val="999999"/>
              </a:buClr>
              <a:buFont typeface="Arial"/>
              <a:buNone/>
              <a:defRPr b="0" i="0" sz="1600" u="none" cap="none" strike="noStrike">
                <a:solidFill>
                  <a:srgbClr val="999999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800"/>
              </a:spcBef>
              <a:buClr>
                <a:srgbClr val="999999"/>
              </a:buClr>
              <a:buFont typeface="Arial"/>
              <a:buNone/>
              <a:defRPr b="0" i="0" sz="1600" u="none" cap="none" strike="noStrike">
                <a:solidFill>
                  <a:srgbClr val="999999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800"/>
              </a:spcBef>
              <a:buClr>
                <a:srgbClr val="999999"/>
              </a:buClr>
              <a:buFont typeface="Arial"/>
              <a:buNone/>
              <a:defRPr b="0" i="0" sz="1600" u="none" cap="none" strike="noStrike">
                <a:solidFill>
                  <a:srgbClr val="999999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800"/>
              </a:spcBef>
              <a:buClr>
                <a:srgbClr val="999999"/>
              </a:buClr>
              <a:buFont typeface="Arial"/>
              <a:buNone/>
              <a:defRPr b="0" i="0" sz="1600" u="none" cap="none" strike="noStrike">
                <a:solidFill>
                  <a:srgbClr val="999999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800"/>
              </a:spcBef>
              <a:buClr>
                <a:srgbClr val="999999"/>
              </a:buClr>
              <a:buFont typeface="Arial"/>
              <a:buNone/>
              <a:defRPr b="0" i="0" sz="1600" u="none" cap="none" strike="noStrike">
                <a:solidFill>
                  <a:srgbClr val="999999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 Antiqua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295400" y="1828800"/>
            <a:ext cx="4572000" cy="85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1295400" y="2705100"/>
            <a:ext cx="4572000" cy="346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04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124460" lvl="2" marL="82296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132080" lvl="3" marL="1097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132080" lvl="4" marL="13258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32080" lvl="5" marL="15544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32079" lvl="6" marL="17830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32079" lvl="7" marL="20116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32079" lvl="8" marL="2240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6324600" y="1828800"/>
            <a:ext cx="4572000" cy="847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6324600" y="2705100"/>
            <a:ext cx="4572000" cy="346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04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124460" lvl="2" marL="82296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132080" lvl="3" marL="1097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132080" lvl="4" marL="13258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32080" lvl="5" marL="15544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32079" lvl="6" marL="17830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32079" lvl="7" marL="20116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32079" lvl="8" marL="2240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7791449" y="6374998"/>
            <a:ext cx="1480704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1295399" y="6374998"/>
            <a:ext cx="6243202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9525000" y="6374998"/>
            <a:ext cx="1371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 Antiqua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7791449" y="6374998"/>
            <a:ext cx="1480704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295399" y="6374998"/>
            <a:ext cx="6243202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9525000" y="6374998"/>
            <a:ext cx="1371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0" type="dt"/>
          </p:nvPr>
        </p:nvSpPr>
        <p:spPr>
          <a:xfrm>
            <a:off x="7791449" y="6374998"/>
            <a:ext cx="1480704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295399" y="6374998"/>
            <a:ext cx="6243202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9525000" y="6374998"/>
            <a:ext cx="1371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 Antiqua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728208" y="1828800"/>
            <a:ext cx="6126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04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124460" lvl="2" marL="82296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132080" lvl="3" marL="1097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132080" lvl="4" marL="13258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06680" lvl="5" marL="15544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06679" lvl="6" marL="17830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06679" lvl="7" marL="20116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06679" lvl="8" marL="2240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1295400" y="1828800"/>
            <a:ext cx="301751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7791449" y="6374998"/>
            <a:ext cx="1480704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1295399" y="6374998"/>
            <a:ext cx="6243202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9525000" y="6374998"/>
            <a:ext cx="1371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1371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1443005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 Antiqua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04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124460" lvl="2" marL="82296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132080" lvl="3" marL="1097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132080" lvl="4" marL="13258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132080" lvl="5" marL="15544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132079" lvl="6" marL="17830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132079" lvl="7" marL="20116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132079" lvl="8" marL="2240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791449" y="6374998"/>
            <a:ext cx="1480704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1295399" y="6374998"/>
            <a:ext cx="6243202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525000" y="6374998"/>
            <a:ext cx="1371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1295400" y="1873583"/>
            <a:ext cx="51207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Book Antiqua"/>
              <a:buNone/>
            </a:pPr>
            <a:r>
              <a:rPr lang="en-US">
                <a:solidFill>
                  <a:srgbClr val="E06666"/>
                </a:solidFill>
              </a:rPr>
              <a:t>ARUS 280 HW #3 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1295400" y="4572000"/>
            <a:ext cx="512063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rgbClr val="E06666"/>
                </a:solidFill>
              </a:rPr>
              <a:t>Yevgeni Bauer’s Daydreams (1915, 0:38)  A Life for a Life (Yevgeni Bauer, 1916, 0:44).Romashkov's Stenka Razin (1908, 0:09).</a:t>
            </a:r>
          </a:p>
        </p:txBody>
      </p:sp>
      <p:pic>
        <p:nvPicPr>
          <p:cNvPr descr="City street with motion blur" id="118" name="Shape 118" title="Sample Picture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3703" y="0"/>
            <a:ext cx="544829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37</a:t>
            </a:r>
            <a:r>
              <a:rPr lang="en-US"/>
              <a:t> min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man tells Tina to stop touching them but she doesn’t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He takes Elena’s hair that she cut from the box and starts to play with it as the man chases her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she wraps it around her neck and the man strangles her with it 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another maid eventually comes in and they both realize that Tina is dead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>
                <a:solidFill>
                  <a:srgbClr val="FF0000"/>
                </a:solidFill>
              </a:rPr>
              <a:t>A Life for a Life (Yevgeni Bauer) (1916)</a:t>
            </a:r>
          </a:p>
        </p:txBody>
      </p:sp>
      <p:grpSp>
        <p:nvGrpSpPr>
          <p:cNvPr id="187" name="Shape 187"/>
          <p:cNvGrpSpPr/>
          <p:nvPr/>
        </p:nvGrpSpPr>
        <p:grpSpPr>
          <a:xfrm>
            <a:off x="1299852" y="3481997"/>
            <a:ext cx="9592381" cy="1037100"/>
            <a:chOff x="4453" y="1653197"/>
            <a:chExt cx="9592381" cy="1037100"/>
          </a:xfrm>
        </p:grpSpPr>
        <p:sp>
          <p:nvSpPr>
            <p:cNvPr id="188" name="Shape 188"/>
            <p:cNvSpPr/>
            <p:nvPr/>
          </p:nvSpPr>
          <p:spPr>
            <a:xfrm>
              <a:off x="4453" y="1653197"/>
              <a:ext cx="2592600" cy="10371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3874C"/>
                </a:gs>
                <a:gs pos="50000">
                  <a:srgbClr val="F97613"/>
                </a:gs>
                <a:gs pos="100000">
                  <a:srgbClr val="E3660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522954" y="1653197"/>
              <a:ext cx="1555499" cy="10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000" lIns="132000" rIns="44000" tIns="4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3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EVERY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2337714" y="1653197"/>
              <a:ext cx="2592600" cy="10371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3C649"/>
                </a:gs>
                <a:gs pos="50000">
                  <a:srgbClr val="F9C60B"/>
                </a:gs>
                <a:gs pos="100000">
                  <a:srgbClr val="E3B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2856216" y="1653197"/>
              <a:ext cx="1555499" cy="10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000" lIns="132000" rIns="44000" tIns="4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3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FIVE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4670973" y="1653197"/>
              <a:ext cx="2592600" cy="10371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1A29B"/>
                </a:gs>
                <a:gs pos="50000">
                  <a:srgbClr val="95978F"/>
                </a:gs>
                <a:gs pos="100000">
                  <a:srgbClr val="84857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5189476" y="1653197"/>
              <a:ext cx="1555499" cy="10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000" lIns="132000" rIns="44000" tIns="4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3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MINU.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7004234" y="1653197"/>
              <a:ext cx="2592600" cy="10371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67BBF3"/>
                </a:gs>
                <a:gs pos="50000">
                  <a:srgbClr val="46B6F8"/>
                </a:gs>
                <a:gs pos="100000">
                  <a:srgbClr val="34A2E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7522735" y="1653197"/>
              <a:ext cx="1555500" cy="10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000" lIns="132000" rIns="44000" tIns="4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3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TES</a:t>
              </a:r>
            </a:p>
          </p:txBody>
        </p:sp>
      </p:grpSp>
      <p:sp>
        <p:nvSpPr>
          <p:cNvPr id="196" name="Shape 196"/>
          <p:cNvSpPr txBox="1"/>
          <p:nvPr/>
        </p:nvSpPr>
        <p:spPr>
          <a:xfrm>
            <a:off x="1475550" y="2112725"/>
            <a:ext cx="8752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4000">
                <a:solidFill>
                  <a:srgbClr val="FF0000"/>
                </a:solidFill>
              </a:rPr>
              <a:t> I wish I could fast foward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5 min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a lady is getting ready for a ball with her friends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then we are transported to the ball where people are dancing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a man asks if someone hopes to marry him this man is the prince 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Nata seems to be nervous however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another gentleman asks a lady to come see his collection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10 min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some one is also trying to marry Musya and asks his friend to help convince the mother to give her hand in marriage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a man eventually goes and now is trying to convice the mother to do so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15 min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mother makes sure that the guy will keep Musyahappy all the days of his life and he says that he will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mother is happy and says ok and bring the two togehter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another lady seems to be jealous and sad but her mother comes to comfort her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2</a:t>
            </a:r>
            <a:r>
              <a:rPr lang="en-US"/>
              <a:t>0 min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They both go see Nata and she is depressed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at the marriage dinner after the marraige a man takes Nata to go dance however she is still depressed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she removes herself from the scene and her mother comes to see her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Nata tells her mother the prince only married Musya her sister for the money, he really loves her instead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They are both distreseed as Musya comes in to find out what ‘s going on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25</a:t>
            </a:r>
            <a:r>
              <a:rPr lang="en-US"/>
              <a:t> min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So while living together now, Musya comes over to hug her husband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her husband is faking it, then he asks for money she gives and he leaves 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Later when Musya goes to see her mother, her mother tells her that she will make his husband stop gambling all her money away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when Musya says no, her mom gets distressed at her incomptence and Musya leavs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3</a:t>
            </a:r>
            <a:r>
              <a:rPr lang="en-US"/>
              <a:t>0 min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at the mother’s Mrs. Khruvamova’s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Nata is talking with her mom and she says that she does ntot love the prince anymore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prince sneaks up on her and she tries to resist him but they start to kiss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Musya sees this and is shocked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back home the prince tries to greet Musya, but she takes it wanting to see if he will lie to her also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35</a:t>
            </a:r>
            <a:r>
              <a:rPr lang="en-US"/>
              <a:t> min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Musya tells someone that her husband is home again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Nata shows up again and the prince wants to lie with her again and he does and Musya hears this in her own house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Meanwhile it seems someone is trying to forge checks through Mrs. Khurnamova’s name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mother address the prince who tells her to leave, she tells him she paid for the house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When the four meet to discuss businees with another person he shows favor to Nata and tells  Musya to leave him alone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father tells the mother about the affair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4</a:t>
            </a:r>
            <a:r>
              <a:rPr lang="en-US"/>
              <a:t>0 min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prince only goes to see Nata as they start smooching 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father comes upon them about to strike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rather he has the prince imprisoned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prince and Nata are very soulness, irritated at anyone who comes between them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mother tries to advise to turn from his ways but he wouldn’t listen, 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If asked on the test says that the prince is the most souless cheater you have ever seen, that how souless (just trying to help ppl for the test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>
                <a:solidFill>
                  <a:srgbClr val="FF0000"/>
                </a:solidFill>
              </a:rPr>
              <a:t>Yevgeni Bauer’s Daydreams (1915)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1299852" y="3481997"/>
            <a:ext cx="9592292" cy="1037003"/>
            <a:chOff x="4452" y="1653197"/>
            <a:chExt cx="9592292" cy="1037003"/>
          </a:xfrm>
        </p:grpSpPr>
        <p:sp>
          <p:nvSpPr>
            <p:cNvPr id="125" name="Shape 125"/>
            <p:cNvSpPr/>
            <p:nvPr/>
          </p:nvSpPr>
          <p:spPr>
            <a:xfrm>
              <a:off x="4452" y="1653197"/>
              <a:ext cx="2592510" cy="1037003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3874C"/>
                </a:gs>
                <a:gs pos="50000">
                  <a:srgbClr val="F97613"/>
                </a:gs>
                <a:gs pos="100000">
                  <a:srgbClr val="E3660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522954" y="1653197"/>
              <a:ext cx="1555507" cy="10370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000" lIns="132000" rIns="44000" tIns="4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3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EVERY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2337714" y="1653197"/>
              <a:ext cx="2592510" cy="1037003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3C649"/>
                </a:gs>
                <a:gs pos="50000">
                  <a:srgbClr val="F9C60B"/>
                </a:gs>
                <a:gs pos="100000">
                  <a:srgbClr val="E3B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2856216" y="1653197"/>
              <a:ext cx="1555507" cy="10370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000" lIns="132000" rIns="44000" tIns="4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3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FIVE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4670973" y="1653197"/>
              <a:ext cx="2592510" cy="1037003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1A29B"/>
                </a:gs>
                <a:gs pos="50000">
                  <a:srgbClr val="95978F"/>
                </a:gs>
                <a:gs pos="100000">
                  <a:srgbClr val="84857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5189476" y="1653197"/>
              <a:ext cx="1555507" cy="10370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000" lIns="132000" rIns="44000" tIns="4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3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MINU.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7004234" y="1653197"/>
              <a:ext cx="2592510" cy="1037003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67BBF3"/>
                </a:gs>
                <a:gs pos="50000">
                  <a:srgbClr val="46B6F8"/>
                </a:gs>
                <a:gs pos="100000">
                  <a:srgbClr val="34A2E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7522735" y="1653197"/>
              <a:ext cx="1555507" cy="10370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000" lIns="132000" rIns="44000" tIns="4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3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TES</a:t>
              </a:r>
            </a:p>
          </p:txBody>
        </p:sp>
      </p:grpSp>
      <p:sp>
        <p:nvSpPr>
          <p:cNvPr id="133" name="Shape 133"/>
          <p:cNvSpPr txBox="1"/>
          <p:nvPr/>
        </p:nvSpPr>
        <p:spPr>
          <a:xfrm>
            <a:off x="1475550" y="2112725"/>
            <a:ext cx="8752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 sz="4000">
                <a:solidFill>
                  <a:srgbClr val="FF0000"/>
                </a:solidFill>
              </a:rPr>
              <a:t> I wish I could fast foward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200325" y="3383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end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Nata goes to see her sister to apologize and she forgives her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however when police surround the house the prince instead of to say he is sorry, says they cannot prove his guilt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mother tells him to stop his evil after what he has done to their family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He then kills himself and Musya cries over him it was a tragic ending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>
                <a:solidFill>
                  <a:srgbClr val="FF0000"/>
                </a:solidFill>
              </a:rPr>
              <a:t>Stenka Razin (1908) Drankov</a:t>
            </a:r>
          </a:p>
        </p:txBody>
      </p:sp>
      <p:grpSp>
        <p:nvGrpSpPr>
          <p:cNvPr id="256" name="Shape 256"/>
          <p:cNvGrpSpPr/>
          <p:nvPr/>
        </p:nvGrpSpPr>
        <p:grpSpPr>
          <a:xfrm>
            <a:off x="1299852" y="3481997"/>
            <a:ext cx="9592381" cy="1037100"/>
            <a:chOff x="4453" y="1653197"/>
            <a:chExt cx="9592381" cy="1037100"/>
          </a:xfrm>
        </p:grpSpPr>
        <p:sp>
          <p:nvSpPr>
            <p:cNvPr id="257" name="Shape 257"/>
            <p:cNvSpPr/>
            <p:nvPr/>
          </p:nvSpPr>
          <p:spPr>
            <a:xfrm>
              <a:off x="4453" y="1653197"/>
              <a:ext cx="2592600" cy="10371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3874C"/>
                </a:gs>
                <a:gs pos="50000">
                  <a:srgbClr val="F97613"/>
                </a:gs>
                <a:gs pos="100000">
                  <a:srgbClr val="E3660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522954" y="1653197"/>
              <a:ext cx="1555499" cy="10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000" lIns="132000" rIns="44000" tIns="4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3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EVERY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2337714" y="1653197"/>
              <a:ext cx="2592600" cy="10371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3C649"/>
                </a:gs>
                <a:gs pos="50000">
                  <a:srgbClr val="F9C60B"/>
                </a:gs>
                <a:gs pos="100000">
                  <a:srgbClr val="E3B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2856216" y="1653197"/>
              <a:ext cx="1555499" cy="10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000" lIns="132000" rIns="44000" tIns="4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3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FIVE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4670973" y="1653197"/>
              <a:ext cx="2592600" cy="10371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A1A29B"/>
                </a:gs>
                <a:gs pos="50000">
                  <a:srgbClr val="95978F"/>
                </a:gs>
                <a:gs pos="100000">
                  <a:srgbClr val="84857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5189476" y="1653197"/>
              <a:ext cx="1555499" cy="10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000" lIns="132000" rIns="44000" tIns="4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3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MINU.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7004234" y="1653197"/>
              <a:ext cx="2592600" cy="10371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67BBF3"/>
                </a:gs>
                <a:gs pos="50000">
                  <a:srgbClr val="46B6F8"/>
                </a:gs>
                <a:gs pos="100000">
                  <a:srgbClr val="34A2E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7522735" y="1653197"/>
              <a:ext cx="1555500" cy="10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000" lIns="132000" rIns="44000" tIns="4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3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TES</a:t>
              </a:r>
            </a:p>
          </p:txBody>
        </p:sp>
      </p:grpSp>
      <p:sp>
        <p:nvSpPr>
          <p:cNvPr id="265" name="Shape 265"/>
          <p:cNvSpPr txBox="1"/>
          <p:nvPr/>
        </p:nvSpPr>
        <p:spPr>
          <a:xfrm>
            <a:off x="1475550" y="2112725"/>
            <a:ext cx="8752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4000">
                <a:solidFill>
                  <a:srgbClr val="FF0000"/>
                </a:solidFill>
              </a:rPr>
              <a:t> I wish I could fast foward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5 min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We see opening credits then we see a ship platform full of people with small boats around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everyone seems to be happy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then later they get on shore and they lay a carpet and the princess and two guys start to dance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but people start  to plot against the princess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295400" y="3313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end			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they write a declaration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king wonders if the princess still loves him, when he finds a letter from a foreign prince saying that they have been seeing each other he gets mad and gathers everyone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he throws her into the river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371273" y="5333098"/>
            <a:ext cx="44202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84" name="Shape 284"/>
          <p:cNvSpPr txBox="1"/>
          <p:nvPr>
            <p:ph idx="2" type="body"/>
          </p:nvPr>
        </p:nvSpPr>
        <p:spPr>
          <a:xfrm>
            <a:off x="6412953" y="5333098"/>
            <a:ext cx="44202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85" name="Shape 285"/>
          <p:cNvSpPr/>
          <p:nvPr>
            <p:ph idx="3" type="pic"/>
          </p:nvPr>
        </p:nvSpPr>
        <p:spPr>
          <a:xfrm>
            <a:off x="1295400" y="1828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4" type="pic"/>
          </p:nvPr>
        </p:nvSpPr>
        <p:spPr>
          <a:xfrm>
            <a:off x="6324600" y="1828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So we see the picture of his wife who has died, 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man is greving over her body at the funeral, she was very sick and died under the maids care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back home later the maid dropped a frame of his wife and he became very depressed and stared at the picture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he countiues to look at other pictures of his wife around the house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10</a:t>
            </a:r>
            <a:r>
              <a:rPr lang="en-US"/>
              <a:t> min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So he seems to be leaving his aparament another maid gives him hat and walking stick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he walks down the street however he finds a lady walking who exactly looks like Elena his dead wife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he tries to talk with her but she said she is not her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Then we are taken inside a theatre where a goul shows up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15 min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ghoul makes zombie people come out of their graves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he sees Elena clone taking the lead dance on the stage and he gets out of his seat reacting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people are asking what is he doing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at the end of the show the clone (dressed up as a zombie) sends Elena back to the grave and the man walks to the stage missing her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people wonder why he is acting soo crazy the whole show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2</a:t>
            </a:r>
            <a:r>
              <a:rPr lang="en-US"/>
              <a:t>0 min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after the play he chases her and talks to her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she tells him where to meet him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he comes with flowers but thinks she is dead as she lies on the couch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she awakes and he is relieved yet again and they start to kiss each other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he gets home and tells his friend Solskii (an artist)that he has found happiness again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he asks his maid to bring Elena clothes again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25 min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her name is Tina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he introduces Tina to Solskii and tells Tina to put on the dress. She does 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she starts to put on everything which the man doesn’t want her to touch and tells her to leave. Solskii and Tina are both startled 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man calms down and tells Solskii that he is going mad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Solskii later seems to take a Tina over to his gallery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3</a:t>
            </a:r>
            <a:r>
              <a:rPr lang="en-US"/>
              <a:t>0 min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176575" y="193575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Tina starts to flirt w/ Solskii but Solskii would not have it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man walks in the room to see this and Tina leaves. Solskii tells the man she is unworthy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man later goes to see Tina, but she finds him annoying and tells him to lie w/ his dead wife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man eventually has enough and says he is done. Tina tries to apologize but it too late, she was acting fake anyway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The man reads Tina’s letters then sees a vision of her dead wife 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He has flashbacks of the good time when he has been with his wife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Later the maid that he has says that she has to leave that she cannot stay anymore and she has to go 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Tina arrives later and plops herself all over the place. When she finds the man misses Elena stil she gets annoyed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Tina starts to look at portraits of Elena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 Antiqua"/>
              <a:buNone/>
            </a:pPr>
            <a:r>
              <a:rPr lang="en-US"/>
              <a:t>35</a:t>
            </a:r>
            <a:r>
              <a:rPr lang="en-US"/>
              <a:t> min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ales Direction 16X9">
  <a:themeElements>
    <a:clrScheme name="SalesDirection">
      <a:dk1>
        <a:srgbClr val="595959"/>
      </a:dk1>
      <a:lt1>
        <a:srgbClr val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