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</a:t>
            </a:r>
            <a:r>
              <a:rPr lang="en-US" b="1" dirty="0" smtClean="0"/>
              <a:t>McCarthy (pp. </a:t>
            </a:r>
            <a:r>
              <a:rPr lang="en-US" b="1" dirty="0" smtClean="0"/>
              <a:t>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ss</a:t>
            </a:r>
            <a:r>
              <a:rPr lang="en-US" sz="3200" dirty="0" err="1" smtClean="0"/>
              <a:t>Spain</a:t>
            </a:r>
            <a:r>
              <a:rPr lang="en-US" sz="3200" dirty="0" smtClean="0"/>
              <a:t>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</a:t>
            </a:r>
            <a:r>
              <a:rPr lang="en-US" sz="2100" dirty="0" smtClean="0"/>
              <a:t>settle good </a:t>
            </a:r>
            <a:r>
              <a:rPr lang="en-US" sz="2100" dirty="0" smtClean="0">
                <a:solidFill>
                  <a:schemeClr val="bg2"/>
                </a:solidFill>
              </a:rPr>
              <a:t>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</a:t>
            </a:r>
            <a:r>
              <a:rPr lang="en-US" sz="2800" dirty="0" smtClean="0">
                <a:solidFill>
                  <a:schemeClr val="bg1"/>
                </a:solidFill>
              </a:rPr>
              <a:t>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Left off at </a:t>
            </a:r>
            <a:r>
              <a:rPr lang="en-US" sz="2800" smtClean="0">
                <a:solidFill>
                  <a:schemeClr val="bg1"/>
                </a:solidFill>
              </a:rPr>
              <a:t>49 paragraph 3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117</TotalTime>
  <Words>610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Windows User</cp:lastModifiedBy>
  <cp:revision>15</cp:revision>
  <dcterms:created xsi:type="dcterms:W3CDTF">2017-02-07T17:30:46Z</dcterms:created>
  <dcterms:modified xsi:type="dcterms:W3CDTF">2017-02-11T04:39:14Z</dcterms:modified>
</cp:coreProperties>
</file>