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AE5A7-D644-464D-B982-26090501DA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LiNKaUp0A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ARUS 280 HW 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28607"/>
          </a:xfrm>
        </p:spPr>
        <p:txBody>
          <a:bodyPr>
            <a:normAutofit/>
          </a:bodyPr>
          <a:lstStyle/>
          <a:p>
            <a:r>
              <a:rPr lang="en-US" dirty="0" smtClean="0"/>
              <a:t>Eagle Eisenstein as a Semiotician</a:t>
            </a:r>
          </a:p>
          <a:p>
            <a:r>
              <a:rPr lang="en-US" dirty="0" smtClean="0"/>
              <a:t>Taylor’s article “Cinema” from the Blackwell Encyclopedia of the Russian Revolution </a:t>
            </a:r>
          </a:p>
          <a:p>
            <a:r>
              <a:rPr lang="en-US" i="1" u="sng" dirty="0" smtClean="0">
                <a:hlinkClick r:id="rId2"/>
              </a:rPr>
              <a:t>The </a:t>
            </a:r>
            <a:r>
              <a:rPr lang="en-US" i="1" u="sng" dirty="0">
                <a:hlinkClick r:id="rId2"/>
              </a:rPr>
              <a:t>Strike</a:t>
            </a:r>
            <a:r>
              <a:rPr lang="en-US" dirty="0"/>
              <a:t> (Sergei Eisenstein, 1924, 1:35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Beumers’s</a:t>
            </a:r>
            <a:r>
              <a:rPr lang="en-US" dirty="0" smtClean="0"/>
              <a:t> Cinema the chapter by Richard Taylor, “THE STRIKE” (47–56).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40 min</a:t>
            </a:r>
          </a:p>
          <a:p>
            <a:r>
              <a:rPr lang="en-US" sz="3200" dirty="0" smtClean="0"/>
              <a:t>Kids do what their fathers did carrying goats around</a:t>
            </a:r>
          </a:p>
          <a:p>
            <a:r>
              <a:rPr lang="en-US" sz="3200" dirty="0" smtClean="0"/>
              <a:t>Kids cutting up a boot, getting washed n making stuff</a:t>
            </a:r>
          </a:p>
          <a:p>
            <a:r>
              <a:rPr lang="en-US" sz="3200" dirty="0" smtClean="0"/>
              <a:t>Guys chilling</a:t>
            </a:r>
          </a:p>
          <a:p>
            <a:r>
              <a:rPr lang="en-US" sz="3200" dirty="0" smtClean="0"/>
              <a:t>Boss gets orders, no workers gets mad</a:t>
            </a:r>
          </a:p>
          <a:p>
            <a:r>
              <a:rPr lang="en-US" sz="3200" dirty="0" smtClean="0"/>
              <a:t>Animals take residence in factories</a:t>
            </a:r>
          </a:p>
          <a:p>
            <a:r>
              <a:rPr lang="en-US" sz="3200" dirty="0" smtClean="0"/>
              <a:t>His typewriter is broken, he sees he needs the workers</a:t>
            </a:r>
          </a:p>
          <a:p>
            <a:r>
              <a:rPr lang="en-US" sz="3200" dirty="0" smtClean="0"/>
              <a:t>Workers want 8 hours, fair treatment 30% increase in wages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011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/>
              <a:t>4</a:t>
            </a:r>
            <a:r>
              <a:rPr lang="en-US" sz="3200" dirty="0" smtClean="0"/>
              <a:t>5 min</a:t>
            </a:r>
          </a:p>
          <a:p>
            <a:r>
              <a:rPr lang="en-US" sz="3200" dirty="0" smtClean="0"/>
              <a:t>They will fight to get what they want</a:t>
            </a:r>
          </a:p>
          <a:p>
            <a:r>
              <a:rPr lang="en-US" sz="3200" dirty="0" smtClean="0"/>
              <a:t>Bosses read demands, all big guys puffing cigars</a:t>
            </a:r>
          </a:p>
          <a:p>
            <a:r>
              <a:rPr lang="en-US" sz="3200" dirty="0" smtClean="0"/>
              <a:t>They say this is politics and they don’t like it</a:t>
            </a:r>
          </a:p>
          <a:p>
            <a:r>
              <a:rPr lang="en-US" sz="3200" dirty="0" smtClean="0"/>
              <a:t>Police show up on horses</a:t>
            </a:r>
          </a:p>
          <a:p>
            <a:r>
              <a:rPr lang="en-US" sz="3200" dirty="0" smtClean="0"/>
              <a:t>They chase the </a:t>
            </a:r>
            <a:r>
              <a:rPr lang="en-US" sz="3200" dirty="0" err="1" smtClean="0"/>
              <a:t>ppl</a:t>
            </a:r>
            <a:r>
              <a:rPr lang="en-US" sz="3200" dirty="0" smtClean="0"/>
              <a:t> on the hillside</a:t>
            </a:r>
          </a:p>
          <a:p>
            <a:r>
              <a:rPr lang="en-US" sz="3200" dirty="0" smtClean="0"/>
              <a:t>Bosses then mix drinks, guy drops something on his shoes</a:t>
            </a:r>
          </a:p>
        </p:txBody>
      </p:sp>
    </p:spTree>
    <p:extLst>
      <p:ext uri="{BB962C8B-B14F-4D97-AF65-F5344CB8AC3E}">
        <p14:creationId xmlns:p14="http://schemas.microsoft.com/office/powerpoint/2010/main" val="220033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50 min</a:t>
            </a:r>
          </a:p>
          <a:p>
            <a:r>
              <a:rPr lang="en-US" sz="3200" dirty="0" err="1" smtClean="0"/>
              <a:t>Adminsistration</a:t>
            </a:r>
            <a:r>
              <a:rPr lang="en-US" sz="3200" dirty="0" smtClean="0"/>
              <a:t> considered demands</a:t>
            </a:r>
          </a:p>
          <a:p>
            <a:r>
              <a:rPr lang="en-US" sz="3200" dirty="0" smtClean="0"/>
              <a:t>Boss has spill, someone cleans it up</a:t>
            </a:r>
          </a:p>
          <a:p>
            <a:r>
              <a:rPr lang="en-US" sz="3200" dirty="0" smtClean="0"/>
              <a:t>People gambled, there were thieves</a:t>
            </a:r>
          </a:p>
          <a:p>
            <a:r>
              <a:rPr lang="en-US" sz="3200" dirty="0" smtClean="0"/>
              <a:t>The admin studied the welfare</a:t>
            </a:r>
          </a:p>
          <a:p>
            <a:r>
              <a:rPr lang="en-US" sz="3200" dirty="0" smtClean="0"/>
              <a:t>The strike is still going</a:t>
            </a:r>
          </a:p>
          <a:p>
            <a:r>
              <a:rPr lang="en-US" sz="3200" dirty="0" smtClean="0"/>
              <a:t>Food store closes</a:t>
            </a:r>
          </a:p>
          <a:p>
            <a:r>
              <a:rPr lang="en-US" sz="3200" dirty="0" smtClean="0"/>
              <a:t>People going nuts, scavenging for food children eat anything, fathers sleep to ignore hunger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1661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/>
              <a:t>5</a:t>
            </a:r>
            <a:r>
              <a:rPr lang="en-US" sz="3200" dirty="0" smtClean="0"/>
              <a:t>5 min</a:t>
            </a:r>
          </a:p>
          <a:p>
            <a:r>
              <a:rPr lang="en-US" sz="3200" dirty="0" smtClean="0"/>
              <a:t>People going nuts, scavenging for food children eat anything, fathers sleep to ignore hunger</a:t>
            </a:r>
          </a:p>
          <a:p>
            <a:r>
              <a:rPr lang="en-US" sz="3200" dirty="0" err="1" smtClean="0"/>
              <a:t>Ppl</a:t>
            </a:r>
            <a:r>
              <a:rPr lang="en-US" sz="3200" dirty="0" smtClean="0"/>
              <a:t> </a:t>
            </a:r>
            <a:r>
              <a:rPr lang="en-US" sz="3200" dirty="0" err="1" smtClean="0"/>
              <a:t>inna</a:t>
            </a:r>
            <a:r>
              <a:rPr lang="en-US" sz="3200" dirty="0" smtClean="0"/>
              <a:t> city</a:t>
            </a:r>
          </a:p>
          <a:p>
            <a:r>
              <a:rPr lang="en-US" sz="3200" dirty="0" smtClean="0"/>
              <a:t>They run after a goat</a:t>
            </a:r>
          </a:p>
          <a:p>
            <a:r>
              <a:rPr lang="en-US" sz="3200" dirty="0" smtClean="0"/>
              <a:t>2 guys throw someone somewhere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9098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/>
              <a:t>1</a:t>
            </a:r>
            <a:r>
              <a:rPr lang="en-US" sz="3200" dirty="0" smtClean="0"/>
              <a:t> hour</a:t>
            </a:r>
          </a:p>
          <a:p>
            <a:r>
              <a:rPr lang="en-US" sz="3200" dirty="0" smtClean="0"/>
              <a:t>Workforce says no because its illegal, </a:t>
            </a:r>
            <a:r>
              <a:rPr lang="en-US" sz="3200" dirty="0" err="1" smtClean="0"/>
              <a:t>etc</a:t>
            </a:r>
            <a:endParaRPr lang="en-US" sz="3200" dirty="0" smtClean="0"/>
          </a:p>
          <a:p>
            <a:r>
              <a:rPr lang="en-US" sz="3200" dirty="0" smtClean="0"/>
              <a:t>Watcher gets him when guy take paper</a:t>
            </a:r>
          </a:p>
          <a:p>
            <a:r>
              <a:rPr lang="en-US" sz="3200" dirty="0" smtClean="0"/>
              <a:t>Thief uses water paints to get picture of guy(????)</a:t>
            </a:r>
          </a:p>
          <a:p>
            <a:r>
              <a:rPr lang="en-US" sz="3200" dirty="0" smtClean="0"/>
              <a:t>They would do a civil manner if they submit(????)</a:t>
            </a:r>
          </a:p>
          <a:p>
            <a:r>
              <a:rPr lang="en-US" sz="3200" dirty="0" smtClean="0"/>
              <a:t>Watcher sends pic to CEO who gives to </a:t>
            </a:r>
            <a:r>
              <a:rPr lang="en-US" sz="3200" dirty="0" err="1" smtClean="0"/>
              <a:t>dectective</a:t>
            </a:r>
            <a:r>
              <a:rPr lang="en-US" sz="3200" dirty="0" smtClean="0"/>
              <a:t> to find the man</a:t>
            </a:r>
          </a:p>
          <a:p>
            <a:r>
              <a:rPr lang="en-US" sz="3200" dirty="0" smtClean="0"/>
              <a:t>They find the man  and he fights not to get arrested, he even tries to rob a car</a:t>
            </a:r>
          </a:p>
        </p:txBody>
      </p:sp>
    </p:spTree>
    <p:extLst>
      <p:ext uri="{BB962C8B-B14F-4D97-AF65-F5344CB8AC3E}">
        <p14:creationId xmlns:p14="http://schemas.microsoft.com/office/powerpoint/2010/main" val="125700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 hour 5 min</a:t>
            </a:r>
          </a:p>
          <a:p>
            <a:r>
              <a:rPr lang="en-US" sz="3200" dirty="0" smtClean="0"/>
              <a:t>Police just beat him up</a:t>
            </a:r>
          </a:p>
          <a:p>
            <a:r>
              <a:rPr lang="en-US" sz="3200" dirty="0" smtClean="0"/>
              <a:t>Two kids dance on a table, CEO talks to someone</a:t>
            </a:r>
          </a:p>
          <a:p>
            <a:r>
              <a:rPr lang="en-US" sz="3200" dirty="0" smtClean="0"/>
              <a:t>Kids eat food</a:t>
            </a:r>
          </a:p>
          <a:p>
            <a:r>
              <a:rPr lang="en-US" sz="3200" dirty="0" smtClean="0"/>
              <a:t>CEO shows guy the picture</a:t>
            </a:r>
          </a:p>
          <a:p>
            <a:r>
              <a:rPr lang="en-US" sz="3200" dirty="0" smtClean="0"/>
              <a:t>He asks him to identify more </a:t>
            </a:r>
            <a:r>
              <a:rPr lang="en-US" sz="3200" dirty="0" err="1" smtClean="0"/>
              <a:t>ppl</a:t>
            </a:r>
            <a:endParaRPr lang="en-US" sz="3200" dirty="0" smtClean="0"/>
          </a:p>
          <a:p>
            <a:r>
              <a:rPr lang="en-US" sz="3200" dirty="0" smtClean="0"/>
              <a:t>The workers discuss the refusal</a:t>
            </a:r>
          </a:p>
          <a:p>
            <a:r>
              <a:rPr lang="en-US" sz="3200" dirty="0" smtClean="0"/>
              <a:t>A few  </a:t>
            </a:r>
            <a:r>
              <a:rPr lang="en-US" sz="3200" dirty="0" err="1" smtClean="0"/>
              <a:t>wanna</a:t>
            </a:r>
            <a:r>
              <a:rPr lang="en-US" sz="3200" dirty="0" smtClean="0"/>
              <a:t> go back to work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5945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 hour 10 mi</a:t>
            </a:r>
            <a:r>
              <a:rPr lang="en-US" sz="3200" dirty="0" smtClean="0"/>
              <a:t>n</a:t>
            </a:r>
          </a:p>
          <a:p>
            <a:r>
              <a:rPr lang="en-US" sz="3200" dirty="0" smtClean="0"/>
              <a:t>Someone sends an arrest warrant</a:t>
            </a:r>
          </a:p>
          <a:p>
            <a:r>
              <a:rPr lang="en-US" sz="3200" dirty="0" smtClean="0"/>
              <a:t>Some guy gets ready to go </a:t>
            </a:r>
          </a:p>
          <a:p>
            <a:r>
              <a:rPr lang="en-US" sz="3200" dirty="0" smtClean="0"/>
              <a:t>They play a game as if they are rulers</a:t>
            </a:r>
          </a:p>
          <a:p>
            <a:r>
              <a:rPr lang="en-US" sz="3200" dirty="0" smtClean="0"/>
              <a:t>They </a:t>
            </a:r>
            <a:r>
              <a:rPr lang="en-US" sz="3200" dirty="0" err="1" smtClean="0"/>
              <a:t>countinue</a:t>
            </a:r>
            <a:r>
              <a:rPr lang="en-US" sz="3200" dirty="0" smtClean="0"/>
              <a:t> to play in </a:t>
            </a:r>
            <a:r>
              <a:rPr lang="en-US" sz="3200" dirty="0" err="1" smtClean="0"/>
              <a:t>barrells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2496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 hour 15 min</a:t>
            </a:r>
          </a:p>
          <a:p>
            <a:r>
              <a:rPr lang="en-US" sz="3200" dirty="0" smtClean="0"/>
              <a:t>Pe</a:t>
            </a:r>
            <a:r>
              <a:rPr lang="en-US" sz="3200" dirty="0" smtClean="0"/>
              <a:t>ople </a:t>
            </a:r>
            <a:r>
              <a:rPr lang="en-US" sz="3200" dirty="0" err="1" smtClean="0"/>
              <a:t>gotta</a:t>
            </a:r>
            <a:r>
              <a:rPr lang="en-US" sz="3200" dirty="0" smtClean="0"/>
              <a:t> go somewhere and they get followed</a:t>
            </a:r>
          </a:p>
          <a:p>
            <a:r>
              <a:rPr lang="en-US" sz="3200" dirty="0" smtClean="0"/>
              <a:t>People walk into some place</a:t>
            </a:r>
          </a:p>
          <a:p>
            <a:r>
              <a:rPr lang="en-US" sz="3200" dirty="0" smtClean="0"/>
              <a:t>Small guy gets a bottle mostly likely, and burns a building down</a:t>
            </a:r>
          </a:p>
          <a:p>
            <a:r>
              <a:rPr lang="en-US" sz="3200" dirty="0" smtClean="0"/>
              <a:t>People take all the goods from the mansion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6443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 hour 20 min</a:t>
            </a:r>
          </a:p>
          <a:p>
            <a:r>
              <a:rPr lang="en-US" sz="3200" dirty="0" smtClean="0"/>
              <a:t>Officers guard a fire alarm tell no one to ring it, a woman comes along and rings it</a:t>
            </a:r>
          </a:p>
          <a:p>
            <a:r>
              <a:rPr lang="en-US" sz="3200" dirty="0" err="1" smtClean="0"/>
              <a:t>Ppl</a:t>
            </a:r>
            <a:r>
              <a:rPr lang="en-US" sz="3200" dirty="0" smtClean="0"/>
              <a:t> are drinking</a:t>
            </a:r>
          </a:p>
          <a:p>
            <a:r>
              <a:rPr lang="en-US" sz="3200" dirty="0" smtClean="0"/>
              <a:t>Firemen w/ primitive water engine come</a:t>
            </a:r>
          </a:p>
          <a:p>
            <a:r>
              <a:rPr lang="en-US" sz="3200" dirty="0" smtClean="0"/>
              <a:t>They spray water at the </a:t>
            </a:r>
            <a:r>
              <a:rPr lang="en-US" sz="3200" dirty="0" err="1" smtClean="0"/>
              <a:t>ppl</a:t>
            </a:r>
            <a:r>
              <a:rPr lang="en-US" sz="3200" dirty="0" smtClean="0"/>
              <a:t> to a dead end</a:t>
            </a:r>
          </a:p>
          <a:p>
            <a:r>
              <a:rPr lang="en-US" sz="3200" dirty="0" smtClean="0"/>
              <a:t>People attack someone but they get out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05203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 hour 25 min</a:t>
            </a:r>
          </a:p>
          <a:p>
            <a:r>
              <a:rPr lang="en-US" sz="3200" dirty="0" smtClean="0"/>
              <a:t>They flushed someone into  a hole</a:t>
            </a:r>
          </a:p>
          <a:p>
            <a:r>
              <a:rPr lang="en-US" sz="3200" dirty="0" smtClean="0"/>
              <a:t>They were flush-happy</a:t>
            </a:r>
          </a:p>
          <a:p>
            <a:r>
              <a:rPr lang="en-US" sz="3200" dirty="0" smtClean="0"/>
              <a:t>So they burned down a state liquor store. And got flushed</a:t>
            </a:r>
          </a:p>
          <a:p>
            <a:r>
              <a:rPr lang="en-US" sz="3200" dirty="0" smtClean="0"/>
              <a:t>Police tell people to disperse, a child goes among them and a mother saves him and everyone saves the mother</a:t>
            </a:r>
          </a:p>
          <a:p>
            <a:r>
              <a:rPr lang="en-US" sz="3200" dirty="0" smtClean="0"/>
              <a:t>They are prevailing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21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Strike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Sergei Eisenstein, 1924, 1:35 every five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8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207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 hour 30 min</a:t>
            </a:r>
          </a:p>
          <a:p>
            <a:r>
              <a:rPr lang="en-US" sz="3200" dirty="0" smtClean="0"/>
              <a:t>All of a sudden they are chased back</a:t>
            </a:r>
          </a:p>
          <a:p>
            <a:r>
              <a:rPr lang="en-US" sz="3200" dirty="0" smtClean="0"/>
              <a:t>They flee and barricade a gate</a:t>
            </a:r>
          </a:p>
          <a:p>
            <a:r>
              <a:rPr lang="en-US" sz="3200" dirty="0" smtClean="0"/>
              <a:t>The gate falls. They continue to flee</a:t>
            </a:r>
          </a:p>
          <a:p>
            <a:r>
              <a:rPr lang="en-US" sz="3200" dirty="0" smtClean="0"/>
              <a:t>They chase everyone to their apartments</a:t>
            </a:r>
          </a:p>
          <a:p>
            <a:r>
              <a:rPr lang="en-US" sz="3200" dirty="0" smtClean="0"/>
              <a:t>Everyone going crazy, a woman tries to escape</a:t>
            </a:r>
          </a:p>
          <a:p>
            <a:r>
              <a:rPr lang="en-US" sz="3200" dirty="0" smtClean="0"/>
              <a:t>They are rushing everyone into apartments making people climb walls</a:t>
            </a:r>
          </a:p>
          <a:p>
            <a:r>
              <a:rPr lang="en-US" sz="3200" dirty="0" smtClean="0"/>
              <a:t>Kids are hanging out playin</a:t>
            </a:r>
            <a:r>
              <a:rPr lang="en-US" sz="3200" dirty="0" smtClean="0"/>
              <a:t>g w/ toys</a:t>
            </a:r>
          </a:p>
          <a:p>
            <a:r>
              <a:rPr lang="en-US" sz="3200" dirty="0" smtClean="0"/>
              <a:t>Demons enter officers as they </a:t>
            </a:r>
            <a:r>
              <a:rPr lang="en-US" sz="3200" dirty="0" smtClean="0"/>
              <a:t>throw a kid off the roof 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1320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 hour  35 min</a:t>
            </a:r>
          </a:p>
          <a:p>
            <a:r>
              <a:rPr lang="en-US" sz="3200" dirty="0" smtClean="0"/>
              <a:t>guy says you cant put </a:t>
            </a:r>
            <a:r>
              <a:rPr lang="en-US" sz="3200" dirty="0" err="1" smtClean="0"/>
              <a:t>em</a:t>
            </a:r>
            <a:r>
              <a:rPr lang="en-US" sz="3200" dirty="0" smtClean="0"/>
              <a:t> in prison too many</a:t>
            </a:r>
          </a:p>
          <a:p>
            <a:r>
              <a:rPr lang="en-US" sz="3200" dirty="0" smtClean="0"/>
              <a:t>General asks him to join, but he refuses</a:t>
            </a:r>
          </a:p>
          <a:p>
            <a:r>
              <a:rPr lang="en-US" sz="3200" dirty="0" smtClean="0"/>
              <a:t>They showed goats getting killed and officers getting killed too</a:t>
            </a:r>
          </a:p>
          <a:p>
            <a:r>
              <a:rPr lang="en-US" sz="3200" dirty="0" smtClean="0"/>
              <a:t>So they killed everyone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06355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Taylor’s article “Cinema” from the Blackwell Encyclopedia of the Russian Revolution 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page (civil war was going on the whole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41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 276</a:t>
            </a:r>
          </a:p>
          <a:p>
            <a:r>
              <a:rPr lang="en-US" sz="3200" dirty="0" smtClean="0"/>
              <a:t>People used movies to promote political agendas</a:t>
            </a:r>
          </a:p>
          <a:p>
            <a:r>
              <a:rPr lang="en-US" sz="3200" dirty="0" smtClean="0"/>
              <a:t>That’s how the Bolsheviks came up</a:t>
            </a:r>
          </a:p>
          <a:p>
            <a:r>
              <a:rPr lang="en-US" sz="3200" dirty="0" smtClean="0"/>
              <a:t>Bolshevik needed silent film because country was diverse and illiterate 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83092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 277</a:t>
            </a:r>
          </a:p>
          <a:p>
            <a:r>
              <a:rPr lang="en-US" sz="3200" dirty="0" smtClean="0"/>
              <a:t>People then accepted everything they saw in the movies as real, no prep needed</a:t>
            </a:r>
          </a:p>
          <a:p>
            <a:r>
              <a:rPr lang="en-US" sz="3200" dirty="0" smtClean="0"/>
              <a:t>Russian film depended on </a:t>
            </a:r>
            <a:r>
              <a:rPr lang="en-US" sz="3200" dirty="0" err="1" smtClean="0"/>
              <a:t>france</a:t>
            </a:r>
            <a:r>
              <a:rPr lang="en-US" sz="3200" dirty="0" smtClean="0"/>
              <a:t> but when the Bolsheviks came, they threated normal cinema business</a:t>
            </a:r>
          </a:p>
          <a:p>
            <a:r>
              <a:rPr lang="en-US" sz="3200" dirty="0" smtClean="0"/>
              <a:t>In order to use cinema to help the gov’t </a:t>
            </a:r>
            <a:r>
              <a:rPr lang="en-US" sz="3200" dirty="0" err="1" smtClean="0"/>
              <a:t>lunacharky</a:t>
            </a:r>
            <a:r>
              <a:rPr lang="en-US" sz="3200" dirty="0" smtClean="0"/>
              <a:t> (a commissariat) said you </a:t>
            </a:r>
            <a:r>
              <a:rPr lang="en-US" sz="3200" dirty="0" err="1" smtClean="0"/>
              <a:t>gotta</a:t>
            </a:r>
            <a:r>
              <a:rPr lang="en-US" sz="3200" dirty="0" smtClean="0"/>
              <a:t> develop it slowly. The made agitation movies</a:t>
            </a:r>
          </a:p>
          <a:p>
            <a:r>
              <a:rPr lang="en-US" sz="3200" dirty="0" smtClean="0"/>
              <a:t>Bolshevik said, “well make our own Hollywood but all foreigners can work w/ us” in Moscow and Petrograd</a:t>
            </a:r>
          </a:p>
          <a:p>
            <a:r>
              <a:rPr lang="en-US" sz="3200" dirty="0" smtClean="0"/>
              <a:t>The movies sucked, it was supposed to be for communist propaganda. Act quick or they can’t do anything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3699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 278</a:t>
            </a:r>
          </a:p>
          <a:p>
            <a:r>
              <a:rPr lang="en-US" sz="3200" dirty="0" smtClean="0"/>
              <a:t>Problems were basically, they couldn’t get movies to countryside and the movies couldn’t convert </a:t>
            </a:r>
            <a:r>
              <a:rPr lang="en-US" sz="3200" dirty="0" err="1" smtClean="0"/>
              <a:t>ppl</a:t>
            </a:r>
            <a:r>
              <a:rPr lang="en-US" sz="3200" dirty="0" smtClean="0"/>
              <a:t> to bolshevism</a:t>
            </a:r>
          </a:p>
          <a:p>
            <a:r>
              <a:rPr lang="en-US" sz="3200" dirty="0" err="1" smtClean="0"/>
              <a:t>Govt</a:t>
            </a:r>
            <a:r>
              <a:rPr lang="en-US" sz="3200" dirty="0" smtClean="0"/>
              <a:t> made </a:t>
            </a:r>
            <a:r>
              <a:rPr lang="en-US" sz="3200" dirty="0" err="1" smtClean="0"/>
              <a:t>agit</a:t>
            </a:r>
            <a:r>
              <a:rPr lang="en-US" sz="3200" dirty="0" smtClean="0"/>
              <a:t> trains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041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 279</a:t>
            </a:r>
          </a:p>
          <a:p>
            <a:r>
              <a:rPr lang="en-US" sz="3200" dirty="0" err="1" smtClean="0"/>
              <a:t>Agit</a:t>
            </a:r>
            <a:r>
              <a:rPr lang="en-US" sz="3200" dirty="0" smtClean="0"/>
              <a:t> trains started for the red army </a:t>
            </a:r>
            <a:r>
              <a:rPr lang="en-US" sz="3200" dirty="0" err="1" smtClean="0"/>
              <a:t>dist</a:t>
            </a:r>
            <a:r>
              <a:rPr lang="en-US" sz="3200" dirty="0" smtClean="0"/>
              <a:t> </a:t>
            </a:r>
            <a:r>
              <a:rPr lang="en-US" sz="3200" dirty="0" err="1" smtClean="0"/>
              <a:t>pamplets</a:t>
            </a:r>
            <a:r>
              <a:rPr lang="en-US" sz="3200" dirty="0" smtClean="0"/>
              <a:t> to red army units and made a living-space interior a success	</a:t>
            </a:r>
          </a:p>
          <a:p>
            <a:r>
              <a:rPr lang="en-US" sz="3200" dirty="0" smtClean="0"/>
              <a:t>They started to make good use of </a:t>
            </a:r>
            <a:r>
              <a:rPr lang="en-US" sz="3200" dirty="0" err="1" smtClean="0"/>
              <a:t>agit</a:t>
            </a:r>
            <a:r>
              <a:rPr lang="en-US" sz="3200" dirty="0" smtClean="0"/>
              <a:t>-trains and it was supervised by the top </a:t>
            </a:r>
            <a:r>
              <a:rPr lang="en-US" sz="3200" dirty="0" err="1" smtClean="0"/>
              <a:t>ppl</a:t>
            </a:r>
            <a:r>
              <a:rPr lang="en-US" sz="3200" dirty="0" smtClean="0"/>
              <a:t> in Bolsheviks, including Lenin</a:t>
            </a:r>
          </a:p>
          <a:p>
            <a:r>
              <a:rPr lang="en-US" sz="3200" dirty="0" smtClean="0"/>
              <a:t>The trains showed how to keep healthy but made the leaders look superhuman, even when </a:t>
            </a:r>
            <a:r>
              <a:rPr lang="en-US" sz="3200" dirty="0" err="1" smtClean="0"/>
              <a:t>ppl</a:t>
            </a:r>
            <a:r>
              <a:rPr lang="en-US" sz="3200" dirty="0" smtClean="0"/>
              <a:t> tried to kill him</a:t>
            </a:r>
          </a:p>
          <a:p>
            <a:r>
              <a:rPr lang="en-US" sz="3200" dirty="0" smtClean="0"/>
              <a:t>Also used to show the Soviet </a:t>
            </a:r>
            <a:r>
              <a:rPr lang="en-US" sz="3200" dirty="0" err="1" smtClean="0"/>
              <a:t>ppl</a:t>
            </a:r>
            <a:r>
              <a:rPr lang="en-US" sz="3200" dirty="0" smtClean="0"/>
              <a:t> the rest of their country</a:t>
            </a:r>
          </a:p>
          <a:p>
            <a:r>
              <a:rPr lang="en-US" sz="3200" dirty="0" err="1" smtClean="0"/>
              <a:t>Lunacharsky</a:t>
            </a:r>
            <a:r>
              <a:rPr lang="en-US" sz="3200" dirty="0" smtClean="0"/>
              <a:t> was also thinking about future , wrote a book for future of Soviet </a:t>
            </a:r>
            <a:r>
              <a:rPr lang="en-US" sz="3200" dirty="0" err="1" smtClean="0"/>
              <a:t>cinmna</a:t>
            </a:r>
            <a:r>
              <a:rPr lang="en-US" sz="3200" dirty="0" smtClean="0"/>
              <a:t> guidelines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46321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 280</a:t>
            </a:r>
          </a:p>
          <a:p>
            <a:r>
              <a:rPr lang="en-US" sz="3200" dirty="0" smtClean="0"/>
              <a:t>He basically said, we must do something novel</a:t>
            </a:r>
          </a:p>
          <a:p>
            <a:r>
              <a:rPr lang="en-US" sz="3200" dirty="0" smtClean="0"/>
              <a:t>So they started a school based on film</a:t>
            </a:r>
          </a:p>
          <a:p>
            <a:r>
              <a:rPr lang="en-US" sz="3200" dirty="0" smtClean="0"/>
              <a:t>By 1921 Soviet </a:t>
            </a:r>
            <a:r>
              <a:rPr lang="en-US" sz="3200" dirty="0" err="1" smtClean="0"/>
              <a:t>cinemna</a:t>
            </a:r>
            <a:r>
              <a:rPr lang="en-US" sz="3200" dirty="0" smtClean="0"/>
              <a:t> was figuring things out but it was already the most important of the arts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54748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Eisenstein as a Semiotician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49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 5 (pdf)</a:t>
            </a:r>
          </a:p>
          <a:p>
            <a:r>
              <a:rPr lang="en-US" sz="3200" dirty="0" smtClean="0"/>
              <a:t>Sergei M. Eisenstein important to Soviet cinema use of symbols</a:t>
            </a:r>
          </a:p>
          <a:p>
            <a:r>
              <a:rPr lang="en-US" sz="3200" dirty="0" smtClean="0"/>
              <a:t>Basically cinema is a complex form of communication based off language of emotions, he’ right</a:t>
            </a:r>
          </a:p>
          <a:p>
            <a:r>
              <a:rPr lang="en-US" sz="3200" dirty="0" smtClean="0"/>
              <a:t>Left of </a:t>
            </a:r>
            <a:r>
              <a:rPr lang="en-US" sz="3200" smtClean="0"/>
              <a:t>at page 6</a:t>
            </a:r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846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/>
          <a:lstStyle/>
          <a:p>
            <a:r>
              <a:rPr lang="en-US" dirty="0" smtClean="0"/>
              <a:t>5 min</a:t>
            </a:r>
          </a:p>
          <a:p>
            <a:r>
              <a:rPr lang="en-US" dirty="0" smtClean="0"/>
              <a:t>Talks about how </a:t>
            </a:r>
            <a:r>
              <a:rPr lang="en-US" dirty="0" err="1" smtClean="0"/>
              <a:t>orginzation</a:t>
            </a:r>
            <a:r>
              <a:rPr lang="en-US" dirty="0" smtClean="0"/>
              <a:t> benefits the people, </a:t>
            </a:r>
            <a:r>
              <a:rPr lang="en-US" dirty="0" err="1" smtClean="0"/>
              <a:t>lenin</a:t>
            </a:r>
            <a:endParaRPr lang="en-US" dirty="0"/>
          </a:p>
          <a:p>
            <a:r>
              <a:rPr lang="en-US" dirty="0" smtClean="0"/>
              <a:t>people working at a factory and some guy looking along</a:t>
            </a:r>
          </a:p>
          <a:p>
            <a:r>
              <a:rPr lang="en-US" dirty="0" smtClean="0"/>
              <a:t>All is calm, then trouble stirs</a:t>
            </a:r>
          </a:p>
          <a:p>
            <a:r>
              <a:rPr lang="en-US" dirty="0" smtClean="0"/>
              <a:t>Young guys hanging on building frame while mangers looking to see if there is trouble, </a:t>
            </a:r>
          </a:p>
          <a:p>
            <a:r>
              <a:rPr lang="en-US" dirty="0" smtClean="0"/>
              <a:t>They cannot get to the bottom of things</a:t>
            </a:r>
          </a:p>
          <a:p>
            <a:r>
              <a:rPr lang="en-US" dirty="0" smtClean="0"/>
              <a:t>Report to a big boss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3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/>
          <a:lstStyle/>
          <a:p>
            <a:r>
              <a:rPr lang="en-US" sz="2000" dirty="0" smtClean="0"/>
              <a:t>10 min</a:t>
            </a:r>
          </a:p>
          <a:p>
            <a:r>
              <a:rPr lang="en-US" sz="2000" dirty="0" smtClean="0"/>
              <a:t>We see all the bosses report to their superiors on what the managers found to be four guys</a:t>
            </a:r>
          </a:p>
          <a:p>
            <a:r>
              <a:rPr lang="en-US" sz="2000" dirty="0" smtClean="0"/>
              <a:t>Basically a prelude (like a </a:t>
            </a:r>
            <a:r>
              <a:rPr lang="en-US" sz="2000" dirty="0" err="1" smtClean="0"/>
              <a:t>tmnt</a:t>
            </a:r>
            <a:r>
              <a:rPr lang="en-US" sz="2000" dirty="0" smtClean="0"/>
              <a:t> prelude) to the four characters</a:t>
            </a:r>
          </a:p>
          <a:p>
            <a:r>
              <a:rPr lang="en-US" sz="2000" dirty="0" smtClean="0"/>
              <a:t>The monkey, </a:t>
            </a:r>
          </a:p>
          <a:p>
            <a:r>
              <a:rPr lang="en-US" sz="2000" dirty="0" smtClean="0"/>
              <a:t>The quiet one</a:t>
            </a:r>
          </a:p>
          <a:p>
            <a:r>
              <a:rPr lang="en-US" sz="2000" dirty="0" smtClean="0"/>
              <a:t>The patriarch</a:t>
            </a:r>
          </a:p>
          <a:p>
            <a:r>
              <a:rPr lang="en-US" sz="2000" dirty="0" smtClean="0"/>
              <a:t>The fellow-countryman</a:t>
            </a:r>
          </a:p>
          <a:p>
            <a:r>
              <a:rPr lang="en-US" sz="2000" dirty="0" err="1" smtClean="0"/>
              <a:t>Zoya</a:t>
            </a:r>
            <a:endParaRPr lang="en-US" sz="2000" dirty="0" smtClean="0"/>
          </a:p>
          <a:p>
            <a:r>
              <a:rPr lang="en-US" sz="2000" dirty="0" smtClean="0"/>
              <a:t>Bulldog</a:t>
            </a:r>
          </a:p>
          <a:p>
            <a:r>
              <a:rPr lang="en-US" sz="2000" dirty="0" smtClean="0"/>
              <a:t>The fox</a:t>
            </a:r>
          </a:p>
          <a:p>
            <a:r>
              <a:rPr lang="en-US" sz="2000" dirty="0" smtClean="0"/>
              <a:t>The tailor</a:t>
            </a:r>
          </a:p>
          <a:p>
            <a:r>
              <a:rPr lang="en-US" sz="2000" dirty="0" smtClean="0"/>
              <a:t>The shepherd</a:t>
            </a:r>
          </a:p>
          <a:p>
            <a:r>
              <a:rPr lang="en-US" sz="2000" dirty="0" smtClean="0"/>
              <a:t>The owl </a:t>
            </a:r>
          </a:p>
          <a:p>
            <a:r>
              <a:rPr lang="en-US" sz="2000" dirty="0" smtClean="0"/>
              <a:t>The fly by night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897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15 min</a:t>
            </a:r>
          </a:p>
          <a:p>
            <a:r>
              <a:rPr lang="en-US" sz="3200" dirty="0" smtClean="0"/>
              <a:t>Got a man walking away with a barrel</a:t>
            </a:r>
          </a:p>
          <a:p>
            <a:r>
              <a:rPr lang="en-US" sz="3200" dirty="0" smtClean="0"/>
              <a:t>Got a man w/ a monkey then a dog</a:t>
            </a:r>
          </a:p>
          <a:p>
            <a:r>
              <a:rPr lang="en-US" sz="3200" dirty="0" smtClean="0"/>
              <a:t>They still introduce everyone </a:t>
            </a:r>
          </a:p>
          <a:p>
            <a:r>
              <a:rPr lang="en-US" sz="3200" dirty="0" smtClean="0"/>
              <a:t>Bears in chains</a:t>
            </a:r>
          </a:p>
          <a:p>
            <a:r>
              <a:rPr lang="en-US" sz="3200" dirty="0" smtClean="0"/>
              <a:t>They are to entertain the crowd</a:t>
            </a:r>
          </a:p>
          <a:p>
            <a:r>
              <a:rPr lang="en-US" sz="3200" dirty="0" smtClean="0"/>
              <a:t>Activists </a:t>
            </a:r>
            <a:r>
              <a:rPr lang="en-US" sz="3200" dirty="0" err="1" smtClean="0"/>
              <a:t>wanna</a:t>
            </a:r>
            <a:r>
              <a:rPr lang="en-US" sz="3200" dirty="0" smtClean="0"/>
              <a:t> strike</a:t>
            </a:r>
            <a:r>
              <a:rPr lang="en-US" sz="4000" dirty="0" smtClean="0"/>
              <a:t>,</a:t>
            </a:r>
            <a:r>
              <a:rPr lang="en-US" sz="3200" dirty="0"/>
              <a:t> </a:t>
            </a:r>
            <a:r>
              <a:rPr lang="en-US" sz="3200" dirty="0" smtClean="0"/>
              <a:t>they argue and then say ok</a:t>
            </a:r>
          </a:p>
          <a:p>
            <a:r>
              <a:rPr lang="en-US" sz="3200" dirty="0" smtClean="0"/>
              <a:t>They climb around boats in the river and </a:t>
            </a:r>
            <a:r>
              <a:rPr lang="en-US" sz="3200" dirty="0" err="1" smtClean="0"/>
              <a:t>theres</a:t>
            </a:r>
            <a:r>
              <a:rPr lang="en-US" sz="3200" dirty="0" smtClean="0"/>
              <a:t> a spy</a:t>
            </a:r>
          </a:p>
          <a:p>
            <a:r>
              <a:rPr lang="en-US" sz="3200" dirty="0" smtClean="0"/>
              <a:t>They meet in the bathroom and a spy says they stir up the people</a:t>
            </a:r>
          </a:p>
        </p:txBody>
      </p:sp>
    </p:spTree>
    <p:extLst>
      <p:ext uri="{BB962C8B-B14F-4D97-AF65-F5344CB8AC3E}">
        <p14:creationId xmlns:p14="http://schemas.microsoft.com/office/powerpoint/2010/main" val="358586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20 min</a:t>
            </a:r>
          </a:p>
          <a:p>
            <a:r>
              <a:rPr lang="en-US" sz="3200" dirty="0" smtClean="0"/>
              <a:t>After they got a </a:t>
            </a:r>
            <a:r>
              <a:rPr lang="en-US" sz="3200" dirty="0" err="1" smtClean="0"/>
              <a:t>pinic</a:t>
            </a:r>
            <a:r>
              <a:rPr lang="en-US" sz="3200" dirty="0" smtClean="0"/>
              <a:t> going where they show their teeth</a:t>
            </a:r>
          </a:p>
          <a:p>
            <a:r>
              <a:rPr lang="en-US" sz="3200" dirty="0" smtClean="0"/>
              <a:t>A machine was carrying a wheel and they knocked over the manager w/ it </a:t>
            </a:r>
          </a:p>
          <a:p>
            <a:r>
              <a:rPr lang="en-US" sz="3200" dirty="0" smtClean="0"/>
              <a:t>They get ready to strike</a:t>
            </a:r>
          </a:p>
          <a:p>
            <a:r>
              <a:rPr lang="en-US" sz="3200" dirty="0" smtClean="0"/>
              <a:t>A micrometer got stolen, it costs 25 rubles, someone loses three weeks pay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2372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25 min</a:t>
            </a:r>
          </a:p>
          <a:p>
            <a:r>
              <a:rPr lang="en-US" sz="3200" dirty="0" smtClean="0"/>
              <a:t>The guy goes report him, the managers say he stole it and he gets no pay</a:t>
            </a:r>
          </a:p>
          <a:p>
            <a:r>
              <a:rPr lang="en-US" sz="3200" dirty="0" smtClean="0"/>
              <a:t>He kills himself because he cannot live as a thief</a:t>
            </a:r>
          </a:p>
          <a:p>
            <a:r>
              <a:rPr lang="en-US" sz="3200" dirty="0" smtClean="0"/>
              <a:t>His friends see the note and when the manager comes they overtake him, and probably kill</a:t>
            </a:r>
          </a:p>
          <a:p>
            <a:r>
              <a:rPr lang="en-US" sz="3200" dirty="0" smtClean="0"/>
              <a:t>It is noised throughout the factory that everyone should stop work</a:t>
            </a:r>
          </a:p>
        </p:txBody>
      </p:sp>
    </p:spTree>
    <p:extLst>
      <p:ext uri="{BB962C8B-B14F-4D97-AF65-F5344CB8AC3E}">
        <p14:creationId xmlns:p14="http://schemas.microsoft.com/office/powerpoint/2010/main" val="177402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30 min</a:t>
            </a:r>
          </a:p>
          <a:p>
            <a:r>
              <a:rPr lang="en-US" sz="3200" dirty="0" smtClean="0"/>
              <a:t>Two men start fighting, everyone starts running somewhere</a:t>
            </a:r>
          </a:p>
          <a:p>
            <a:r>
              <a:rPr lang="en-US" sz="3200" dirty="0" smtClean="0"/>
              <a:t>They head to the old foundry, but they hold them at the door</a:t>
            </a:r>
          </a:p>
          <a:p>
            <a:r>
              <a:rPr lang="en-US" sz="3200" dirty="0" smtClean="0"/>
              <a:t>They start throwing rocks at it</a:t>
            </a:r>
          </a:p>
          <a:p>
            <a:r>
              <a:rPr lang="en-US" sz="3200" dirty="0" smtClean="0"/>
              <a:t>Then they head to the office</a:t>
            </a:r>
          </a:p>
          <a:p>
            <a:r>
              <a:rPr lang="en-US" sz="3200" dirty="0" err="1" smtClean="0"/>
              <a:t>Ceo</a:t>
            </a:r>
            <a:r>
              <a:rPr lang="en-US" sz="3200" dirty="0" smtClean="0"/>
              <a:t> start calling people</a:t>
            </a:r>
          </a:p>
          <a:p>
            <a:r>
              <a:rPr lang="en-US" sz="3200" dirty="0" smtClean="0"/>
              <a:t>The workers say let no one in or out</a:t>
            </a:r>
          </a:p>
          <a:p>
            <a:r>
              <a:rPr lang="en-US" sz="3200" dirty="0" smtClean="0"/>
              <a:t>Managers going crazy</a:t>
            </a:r>
          </a:p>
        </p:txBody>
      </p:sp>
    </p:spTree>
    <p:extLst>
      <p:ext uri="{BB962C8B-B14F-4D97-AF65-F5344CB8AC3E}">
        <p14:creationId xmlns:p14="http://schemas.microsoft.com/office/powerpoint/2010/main" val="36260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35 min</a:t>
            </a:r>
          </a:p>
          <a:p>
            <a:r>
              <a:rPr lang="en-US" sz="3200" dirty="0" smtClean="0"/>
              <a:t>They say they need us</a:t>
            </a:r>
          </a:p>
          <a:p>
            <a:r>
              <a:rPr lang="en-US" sz="3200" dirty="0" smtClean="0"/>
              <a:t>They seize the  managers and roll him in a  carriage</a:t>
            </a:r>
          </a:p>
          <a:p>
            <a:r>
              <a:rPr lang="en-US" sz="3200" dirty="0" smtClean="0"/>
              <a:t>The managers get thrown down a hill to a boat for them to leave</a:t>
            </a:r>
          </a:p>
          <a:p>
            <a:r>
              <a:rPr lang="en-US" sz="3200" dirty="0" smtClean="0"/>
              <a:t>He asks why didn’t you warn</a:t>
            </a:r>
          </a:p>
          <a:p>
            <a:r>
              <a:rPr lang="en-US" sz="3200" dirty="0" smtClean="0"/>
              <a:t>So there is no work, daughter wakes up a man says get up for work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5725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1288</Words>
  <Application>Microsoft Office PowerPoint</Application>
  <PresentationFormat>Widescreen</PresentationFormat>
  <Paragraphs>176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ARUS 280 HW #4</vt:lpstr>
      <vt:lpstr>The Strike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Taylor’s article “Cinema” from the Blackwell Encyclopedia of the Russian Revolution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Eagle Eisenstein as a Semiotician</vt:lpstr>
      <vt:lpstr>PowerPoint Presentation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ARUS 280 HW #4</dc:title>
  <dc:creator>Odumosu, Michael</dc:creator>
  <cp:lastModifiedBy>Odumosu, Michael</cp:lastModifiedBy>
  <cp:revision>21</cp:revision>
  <dcterms:created xsi:type="dcterms:W3CDTF">2017-02-16T15:32:42Z</dcterms:created>
  <dcterms:modified xsi:type="dcterms:W3CDTF">2017-02-16T18:02:44Z</dcterms:modified>
</cp:coreProperties>
</file>