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DE3"/>
    <a:srgbClr val="B99707"/>
    <a:srgbClr val="B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 Introduction Readings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000663" y="3504748"/>
            <a:ext cx="9755187" cy="1222981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Jackson   ,</a:t>
            </a:r>
            <a:r>
              <a:rPr lang="en-US" dirty="0" err="1" smtClean="0">
                <a:solidFill>
                  <a:srgbClr val="00B0F0"/>
                </a:solidFill>
              </a:rPr>
              <a:t>HartSHORN</a:t>
            </a:r>
            <a:r>
              <a:rPr lang="en-US" dirty="0" smtClean="0">
                <a:solidFill>
                  <a:srgbClr val="00B0F0"/>
                </a:solidFill>
              </a:rPr>
              <a:t>(16-23)     ,Kantor  (abstract),      </a:t>
            </a:r>
            <a:r>
              <a:rPr lang="en-US" dirty="0" err="1" smtClean="0">
                <a:solidFill>
                  <a:srgbClr val="00B0F0"/>
                </a:solidFill>
              </a:rPr>
              <a:t>Resse</a:t>
            </a:r>
            <a:r>
              <a:rPr lang="en-US" dirty="0" smtClean="0">
                <a:solidFill>
                  <a:srgbClr val="00B0F0"/>
                </a:solidFill>
              </a:rPr>
              <a:t> and </a:t>
            </a:r>
            <a:r>
              <a:rPr lang="en-US" dirty="0" err="1" smtClean="0">
                <a:solidFill>
                  <a:srgbClr val="00B0F0"/>
                </a:solidFill>
              </a:rPr>
              <a:t>zaelwski</a:t>
            </a:r>
            <a:r>
              <a:rPr lang="en-US" dirty="0" smtClean="0">
                <a:solidFill>
                  <a:srgbClr val="00B0F0"/>
                </a:solidFill>
              </a:rPr>
              <a:t>     (abstract)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1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used to be industrial centers, now they’re closed down, Washington has revive that again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America will go through hard times but the author has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suggesstions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1 trillion in public investment into increasing urban standard of living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Raise gas tax by 50%. Help public transport system</a:t>
            </a:r>
          </a:p>
          <a:p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51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Adopt private public partnerships that emphasize sweat equity so poor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can show they know how to take care of a house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Stop the immigration ban.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Immgration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makes the country work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Recognize metropolitan reality 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America has to stop thinking of America as farmland</a:t>
            </a:r>
          </a:p>
        </p:txBody>
      </p:sp>
    </p:spTree>
    <p:extLst>
      <p:ext uri="{BB962C8B-B14F-4D97-AF65-F5344CB8AC3E}">
        <p14:creationId xmlns:p14="http://schemas.microsoft.com/office/powerpoint/2010/main" val="64601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HARTSHORN{16-23}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Every new slide is a new page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Modern cities are recent starting with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britAIN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WERE GOING TO STUDY POOR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came around in 3000-4000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bc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in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asia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as religious centers with some handicraft,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 be a city, need handicraft,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bossing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around</a:t>
            </a:r>
          </a:p>
        </p:txBody>
      </p:sp>
    </p:spTree>
    <p:extLst>
      <p:ext uri="{BB962C8B-B14F-4D97-AF65-F5344CB8AC3E}">
        <p14:creationId xmlns:p14="http://schemas.microsoft.com/office/powerpoint/2010/main" val="37090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3892" y="491779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MERCHANTS CAME OUT AND TRADED VALUABLE GODS W/ EVERYONE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ANCIENT CITIES WERE SMALL	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TRANSPORT, FRESH WATER AND SECURITY A CONCERN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EGYPT CITIES SPREAD BY DIFFUSION, REMEMBERED FOR MOMUNENTS AND TWO STREET CORRIDORS THAT MADE CITY GRID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in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indus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valley: citadel, religious centers, pools and granaries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NOW NOTHING GOING ON OUT THERE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Cities exist in China cane from Mesopotamia developed independently in mountains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Greek cities were polis enclosed small villages</a:t>
            </a:r>
          </a:p>
        </p:txBody>
      </p:sp>
    </p:spTree>
    <p:extLst>
      <p:ext uri="{BB962C8B-B14F-4D97-AF65-F5344CB8AC3E}">
        <p14:creationId xmlns:p14="http://schemas.microsoft.com/office/powerpoint/2010/main" val="331617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Greek city structure used for plays were for ceremonies in general then used for plays and markets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No social structure really developed in Greece, Houses were plain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Street designs turned into grids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Romans reinforced it with social religious and hierarchy order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Rome did well with baths, but then there were too many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Forum like a shopping center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Got a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basicilca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,like a mall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GOT A DOMUS, NICE HOUSE WITH ATRIUM, and apartments too</a:t>
            </a:r>
          </a:p>
        </p:txBody>
      </p:sp>
    </p:spTree>
    <p:extLst>
      <p:ext uri="{BB962C8B-B14F-4D97-AF65-F5344CB8AC3E}">
        <p14:creationId xmlns:p14="http://schemas.microsoft.com/office/powerpoint/2010/main" val="196804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ROME SPREAD THROUGH 2-3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a.d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There were military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made things with many precious elements, but they got greedy and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rome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fell apart</a:t>
            </a:r>
          </a:p>
          <a:p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39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Rome got invaded then conquered soon after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CONSTANTINOPLE TOOK OVER AS THE BYZANTINE EMPIRE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MOHAMMED CAME OUT AND HIS FOLLOWERS MADE AN EMPIRE IN MIDDLE EAST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THEN EUROPE CONTROLLED BY ROMAN EMPIRE, NOW FREE STARTED TO ADVANCE</a:t>
            </a:r>
          </a:p>
          <a:p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9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7702" y="759727"/>
            <a:ext cx="10448365" cy="4847460"/>
          </a:xfrm>
        </p:spPr>
        <p:txBody>
          <a:bodyPr/>
          <a:lstStyle/>
          <a:p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CHARLEMAGNE WAS BORN AND MADE HIS renewed roman empire, after he died it fell apart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Caucasians started to invade everyone again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 feudalism sprang up people built castles and got their friends together to defend each other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Feudalism was everywhere in Europe in 900-1100 ad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Everything was w/ the Asians, Arabians and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mediterraneans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90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7702" y="759727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Towns started to come up especially in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flanders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. Church and feudal couldn’t control them but they got their freedom through tax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Everyone in Europe started to trade and Europeans cities popped up. European sea power increased also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VIENNA GOT A UNIVERSITY AND THAT WAS THE PLACE TO LEARN ROCKET SCIENCE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THEN THE RENASSIANCE IN ITALY</a:t>
            </a:r>
          </a:p>
        </p:txBody>
      </p:sp>
    </p:spTree>
    <p:extLst>
      <p:ext uri="{BB962C8B-B14F-4D97-AF65-F5344CB8AC3E}">
        <p14:creationId xmlns:p14="http://schemas.microsoft.com/office/powerpoint/2010/main" val="78833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EVERY NEW SLIDE IS A NEW PAGE</a:t>
            </a:r>
            <a:endParaRPr lang="en-US" dirty="0">
              <a:solidFill>
                <a:srgbClr val="393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46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KANTOR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SUMMARY, VERY LONG PAPER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2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7702" y="759727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MAKE UNIVERSAL AND IDIOSYNCRATIC PROGRAMS FOR URBAN CITIES, CENTRALIZE URBAN GOVERNMENT WHERE IT NEEDS TO BE</a:t>
            </a:r>
          </a:p>
        </p:txBody>
      </p:sp>
    </p:spTree>
    <p:extLst>
      <p:ext uri="{BB962C8B-B14F-4D97-AF65-F5344CB8AC3E}">
        <p14:creationId xmlns:p14="http://schemas.microsoft.com/office/powerpoint/2010/main" val="133227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Reese and </a:t>
            </a:r>
            <a:r>
              <a:rPr lang="en-US" dirty="0" err="1" smtClean="0"/>
              <a:t>zalewsk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Summary article too long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8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7702" y="759727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Political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ideology,behavior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and culture </a:t>
            </a:r>
          </a:p>
          <a:p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talk about how people relate to how diverse their community is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How researchers analyze tolerance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They interview officials and citizens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more diverse the </a:t>
            </a:r>
            <a:r>
              <a:rPr lang="en-US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less tolerant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55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9588" y="750963"/>
            <a:ext cx="10394707" cy="4272858"/>
          </a:xfrm>
        </p:spPr>
        <p:txBody>
          <a:bodyPr/>
          <a:lstStyle/>
          <a:p>
            <a:r>
              <a:rPr lang="en-US" dirty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Kenneth t Jackson wrote this essay based on </a:t>
            </a:r>
            <a:r>
              <a:rPr lang="en-US" dirty="0" err="1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oct</a:t>
            </a:r>
            <a:r>
              <a:rPr lang="en-US" dirty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2008 shape of American city</a:t>
            </a:r>
            <a:endParaRPr lang="en-US" dirty="0">
              <a:solidFill>
                <a:srgbClr val="B4540C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After WWII Urban cities lost viability until the 2008 election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People seem to move to urban cities and suburbs AVERAGE CITY POPULATION IS 6 MILLION</a:t>
            </a:r>
          </a:p>
          <a:p>
            <a:pPr marL="0" indent="0">
              <a:buNone/>
            </a:pP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0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27126"/>
            <a:ext cx="10394707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Federal government thought of America as small town had to eventually help cities in crisis,  AND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thINK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of America as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Recognized this in 2009 made department of urban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Everything in same in cities all over the world</a:t>
            </a:r>
          </a:p>
          <a:p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Differeces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: small cars, cheap houses, few tolls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527126"/>
            <a:ext cx="10394707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Based of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france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: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france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so jam-packed because people planned to walk not drive to see one another, wanted a house to be close by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 America they eventually made a car and had plenty of space , not so in Europe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All cities have obvious boundaries where cities end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Society in America is sharply divided, government has more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responsibity</a:t>
            </a:r>
            <a:endParaRPr lang="en-US" dirty="0" smtClean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9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Other Countries take care of their own cities, America cities thrive after world war II while Japanese,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german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and Italian cities failed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65 years Germany and japan improved while American cities fell apart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What caused American cities to decline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One government subsidies go away from public transport</a:t>
            </a:r>
          </a:p>
        </p:txBody>
      </p:sp>
    </p:spTree>
    <p:extLst>
      <p:ext uri="{BB962C8B-B14F-4D97-AF65-F5344CB8AC3E}">
        <p14:creationId xmlns:p14="http://schemas.microsoft.com/office/powerpoint/2010/main" val="366183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Second too easy to buy an expensive house because of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goV’t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Subsidies They 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projects in the poor part of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Government caused racism and supported discrimination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Government infrastructure goes toward suburbs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So government makes bad cities</a:t>
            </a:r>
          </a:p>
        </p:txBody>
      </p:sp>
    </p:spTree>
    <p:extLst>
      <p:ext uri="{BB962C8B-B14F-4D97-AF65-F5344CB8AC3E}">
        <p14:creationId xmlns:p14="http://schemas.microsoft.com/office/powerpoint/2010/main" val="33034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When Richard Nixon came in it was obvious that inner cities suffered from disinvestment but had pressing matters so he  couldn’t do it 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Jimmy CARTER set up a urban research agency but didn’t have a solution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 2008 election urban issues were unimportant</a:t>
            </a:r>
          </a:p>
        </p:txBody>
      </p:sp>
    </p:spTree>
    <p:extLst>
      <p:ext uri="{BB962C8B-B14F-4D97-AF65-F5344CB8AC3E}">
        <p14:creationId xmlns:p14="http://schemas.microsoft.com/office/powerpoint/2010/main" val="37767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3527" y="570156"/>
            <a:ext cx="10448365" cy="4847460"/>
          </a:xfrm>
        </p:spPr>
        <p:txBody>
          <a:bodyPr/>
          <a:lstStyle/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Things to deal with</a:t>
            </a:r>
            <a:endParaRPr lang="en-US" dirty="0">
              <a:solidFill>
                <a:srgbClr val="B99707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Most immigrants are American citizens, so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newcoming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immigrants can t get things so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easily,so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they try luck In well to do cities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Got cities where most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ppl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use the car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Imported oil,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usa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imports oil 90% goes to transportation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Need a public works program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Houses cost to much, </a:t>
            </a:r>
            <a:r>
              <a:rPr lang="en-US" dirty="0" err="1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credut</a:t>
            </a:r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ruined things</a:t>
            </a:r>
          </a:p>
          <a:p>
            <a:r>
              <a:rPr lang="en-US" dirty="0" smtClean="0">
                <a:solidFill>
                  <a:srgbClr val="B99707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Deal with crime and handguns</a:t>
            </a:r>
          </a:p>
        </p:txBody>
      </p:sp>
    </p:spTree>
    <p:extLst>
      <p:ext uri="{BB962C8B-B14F-4D97-AF65-F5344CB8AC3E}">
        <p14:creationId xmlns:p14="http://schemas.microsoft.com/office/powerpoint/2010/main" val="662030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581</TotalTime>
  <Words>842</Words>
  <Application>Microsoft Office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Fangsong Std R</vt:lpstr>
      <vt:lpstr>Arial</vt:lpstr>
      <vt:lpstr>Impact</vt:lpstr>
      <vt:lpstr>Main Event</vt:lpstr>
      <vt:lpstr>Week 1 Introduction Readings </vt:lpstr>
      <vt:lpstr>JACKSON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HARTSHORN{16-23}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KANTOR</vt:lpstr>
      <vt:lpstr>PowerPoint Presentation</vt:lpstr>
      <vt:lpstr>Reese and zalewsk</vt:lpstr>
      <vt:lpstr>PowerPoint Presentation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Introduction Readings</dc:title>
  <dc:creator>Odumosu, Michael</dc:creator>
  <cp:lastModifiedBy>Windows User</cp:lastModifiedBy>
  <cp:revision>27</cp:revision>
  <dcterms:created xsi:type="dcterms:W3CDTF">2017-01-31T15:49:03Z</dcterms:created>
  <dcterms:modified xsi:type="dcterms:W3CDTF">2017-02-04T03:04:42Z</dcterms:modified>
</cp:coreProperties>
</file>