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 Readings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CSB </a:t>
            </a:r>
            <a:r>
              <a:rPr lang="en-US" b="1" dirty="0" err="1" smtClean="0"/>
              <a:t>ch.</a:t>
            </a:r>
            <a:r>
              <a:rPr lang="en-US" b="1" dirty="0" smtClean="0"/>
              <a:t> 1-3  </a:t>
            </a:r>
            <a:r>
              <a:rPr lang="en-US" b="1" dirty="0" err="1" smtClean="0"/>
              <a:t>Hartshorn</a:t>
            </a:r>
            <a:r>
              <a:rPr lang="en-US" b="1" dirty="0" smtClean="0"/>
              <a:t> p 24-31, Knox and McCarthy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52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4094"/>
            <a:ext cx="10561418" cy="3882314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Hartshorn</a:t>
            </a:r>
            <a:r>
              <a:rPr lang="en-US" dirty="0" smtClean="0">
                <a:solidFill>
                  <a:schemeClr val="bg1"/>
                </a:solidFill>
              </a:rPr>
              <a:t> (p24-31)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EVERY PARAGRAPH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European </a:t>
            </a:r>
            <a:r>
              <a:rPr lang="en-US" sz="3200" dirty="0" err="1" smtClean="0">
                <a:solidFill>
                  <a:schemeClr val="bg1"/>
                </a:solidFill>
              </a:rPr>
              <a:t>bourg</a:t>
            </a:r>
            <a:r>
              <a:rPr lang="en-US" sz="3200" dirty="0" smtClean="0">
                <a:solidFill>
                  <a:schemeClr val="bg1"/>
                </a:solidFill>
              </a:rPr>
              <a:t>, inner walled city,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r>
              <a:rPr lang="en-US" sz="3200" dirty="0" smtClean="0">
                <a:solidFill>
                  <a:schemeClr val="bg1"/>
                </a:solidFill>
              </a:rPr>
              <a:t>, merchants lived, unorganized for market and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copied </a:t>
            </a:r>
            <a:r>
              <a:rPr lang="en-US" sz="3200" dirty="0" err="1" smtClean="0">
                <a:solidFill>
                  <a:schemeClr val="bg1"/>
                </a:solidFill>
              </a:rPr>
              <a:t>fanbourg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Bastide</a:t>
            </a:r>
            <a:r>
              <a:rPr lang="en-US" sz="3200" dirty="0" smtClean="0">
                <a:solidFill>
                  <a:schemeClr val="bg1"/>
                </a:solidFill>
              </a:rPr>
              <a:t> for economic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Had a street plan, and were mainly shopping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English took it with them to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America cities made them to be working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ss</a:t>
            </a:r>
            <a:r>
              <a:rPr lang="en-US" sz="3200" dirty="0" err="1" smtClean="0"/>
              <a:t>Spain</a:t>
            </a:r>
            <a:r>
              <a:rPr lang="en-US" sz="3200" dirty="0" smtClean="0"/>
              <a:t> had their own way of building cities by king Philip in 1573, grid- and all, but a formal town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Bastides</a:t>
            </a:r>
            <a:r>
              <a:rPr lang="en-US" sz="3200" dirty="0" smtClean="0"/>
              <a:t> stand as forts, trading cities given attention</a:t>
            </a:r>
          </a:p>
        </p:txBody>
      </p:sp>
    </p:spTree>
    <p:extLst>
      <p:ext uri="{BB962C8B-B14F-4D97-AF65-F5344CB8AC3E}">
        <p14:creationId xmlns:p14="http://schemas.microsoft.com/office/powerpoint/2010/main" val="4828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11971"/>
            <a:ext cx="10553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trading cities had all building except in one place for their plants to be grown and to be social at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Got very active except on Sunday, they disappeared because they were made of wood’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Left off at p 26 p2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38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</TotalTime>
  <Words>137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Week 2 Readings</vt:lpstr>
      <vt:lpstr>Hartshorn (p24-31)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Readings</dc:title>
  <dc:creator>Odumosu, Michael</dc:creator>
  <cp:lastModifiedBy>Odumosu, Michael</cp:lastModifiedBy>
  <cp:revision>5</cp:revision>
  <dcterms:created xsi:type="dcterms:W3CDTF">2017-02-07T17:30:46Z</dcterms:created>
  <dcterms:modified xsi:type="dcterms:W3CDTF">2017-02-07T17:59:44Z</dcterms:modified>
</cp:coreProperties>
</file>