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88825"/>
  <p:notesSz cx="6858000" cy="9144000"/>
  <p:embeddedFontLst>
    <p:embeddedFont>
      <p:font typeface="Corbel"/>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Corbel-bold.fntdata"/><Relationship Id="rId20" Type="http://schemas.openxmlformats.org/officeDocument/2006/relationships/slide" Target="slides/slide16.xml"/><Relationship Id="rId42" Type="http://schemas.openxmlformats.org/officeDocument/2006/relationships/font" Target="fonts/Corbel-boldItalic.fntdata"/><Relationship Id="rId41" Type="http://schemas.openxmlformats.org/officeDocument/2006/relationships/font" Target="fonts/Corbel-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orbel-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 name="Shape 5"/>
          <p:cNvSpPr/>
          <p:nvPr>
            <p:ph idx="3"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2"/>
                </a:solidFill>
                <a:latin typeface="Corbel"/>
                <a:ea typeface="Corbel"/>
                <a:cs typeface="Corbel"/>
                <a:sym typeface="Corbel"/>
              </a:defRPr>
            </a:lvl1pPr>
            <a:lvl2pPr indent="0" lvl="1" marL="457200" marR="0" rtl="0" algn="l">
              <a:spcBef>
                <a:spcPts val="0"/>
              </a:spcBef>
              <a:buNone/>
              <a:defRPr b="0" i="0" sz="1200" u="none" cap="none" strike="noStrike">
                <a:solidFill>
                  <a:schemeClr val="dk2"/>
                </a:solidFill>
                <a:latin typeface="Corbel"/>
                <a:ea typeface="Corbel"/>
                <a:cs typeface="Corbel"/>
                <a:sym typeface="Corbel"/>
              </a:defRPr>
            </a:lvl2pPr>
            <a:lvl3pPr indent="0" lvl="2" marL="914400" marR="0" rtl="0" algn="l">
              <a:spcBef>
                <a:spcPts val="0"/>
              </a:spcBef>
              <a:buNone/>
              <a:defRPr b="0" i="0" sz="1200" u="none" cap="none" strike="noStrike">
                <a:solidFill>
                  <a:schemeClr val="dk2"/>
                </a:solidFill>
                <a:latin typeface="Corbel"/>
                <a:ea typeface="Corbel"/>
                <a:cs typeface="Corbel"/>
                <a:sym typeface="Corbel"/>
              </a:defRPr>
            </a:lvl3pPr>
            <a:lvl4pPr indent="0" lvl="3" marL="1371600" marR="0" rtl="0" algn="l">
              <a:spcBef>
                <a:spcPts val="0"/>
              </a:spcBef>
              <a:buNone/>
              <a:defRPr b="0" i="0" sz="1200" u="none" cap="none" strike="noStrike">
                <a:solidFill>
                  <a:schemeClr val="dk2"/>
                </a:solidFill>
                <a:latin typeface="Corbel"/>
                <a:ea typeface="Corbel"/>
                <a:cs typeface="Corbel"/>
                <a:sym typeface="Corbel"/>
              </a:defRPr>
            </a:lvl4pPr>
            <a:lvl5pPr indent="0" lvl="4" marL="1828800" marR="0" rtl="0" algn="l">
              <a:spcBef>
                <a:spcPts val="0"/>
              </a:spcBef>
              <a:buNone/>
              <a:defRPr b="0" i="0" sz="1200" u="none" cap="none" strike="noStrike">
                <a:solidFill>
                  <a:schemeClr val="dk2"/>
                </a:solidFill>
                <a:latin typeface="Corbel"/>
                <a:ea typeface="Corbel"/>
                <a:cs typeface="Corbel"/>
                <a:sym typeface="Corbel"/>
              </a:defRPr>
            </a:lvl5pPr>
            <a:lvl6pPr indent="0" lvl="5" marL="2286000" marR="0" rtl="0" algn="l">
              <a:spcBef>
                <a:spcPts val="0"/>
              </a:spcBef>
              <a:buNone/>
              <a:defRPr b="0" i="0" sz="1200" u="none" cap="none" strike="noStrike">
                <a:solidFill>
                  <a:schemeClr val="dk1"/>
                </a:solidFill>
                <a:latin typeface="Corbel"/>
                <a:ea typeface="Corbel"/>
                <a:cs typeface="Corbel"/>
                <a:sym typeface="Corbel"/>
              </a:defRPr>
            </a:lvl6pPr>
            <a:lvl7pPr indent="0" lvl="6" marL="2743200" marR="0" rtl="0" algn="l">
              <a:spcBef>
                <a:spcPts val="0"/>
              </a:spcBef>
              <a:buNone/>
              <a:defRPr b="0" i="0" sz="1200" u="none" cap="none" strike="noStrike">
                <a:solidFill>
                  <a:schemeClr val="dk1"/>
                </a:solidFill>
                <a:latin typeface="Corbel"/>
                <a:ea typeface="Corbel"/>
                <a:cs typeface="Corbel"/>
                <a:sym typeface="Corbel"/>
              </a:defRPr>
            </a:lvl7pPr>
            <a:lvl8pPr indent="0" lvl="7" marL="3200400" marR="0" rtl="0" algn="l">
              <a:spcBef>
                <a:spcPts val="0"/>
              </a:spcBef>
              <a:buNone/>
              <a:defRPr b="0" i="0" sz="1200" u="none" cap="none" strike="noStrike">
                <a:solidFill>
                  <a:schemeClr val="dk1"/>
                </a:solidFill>
                <a:latin typeface="Corbel"/>
                <a:ea typeface="Corbel"/>
                <a:cs typeface="Corbel"/>
                <a:sym typeface="Corbel"/>
              </a:defRPr>
            </a:lvl8pPr>
            <a:lvl9pPr indent="0" lvl="8" marL="3657600" marR="0" rtl="0" algn="l">
              <a:spcBef>
                <a:spcPts val="0"/>
              </a:spcBef>
              <a:buNone/>
              <a:defRPr b="0" i="0" sz="1200" u="none" cap="none" strike="noStrike">
                <a:solidFill>
                  <a:schemeClr val="dk1"/>
                </a:solidFill>
                <a:latin typeface="Corbel"/>
                <a:ea typeface="Corbel"/>
                <a:cs typeface="Corbel"/>
                <a:sym typeface="Corbel"/>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7" name="Shape 15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9" name="Shape 16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1" name="Shape 18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7" name="Shape 18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3" name="Shape 19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9" name="Shape 19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1" name="Shape 21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9" name="Shape 10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7" name="Shape 21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3" name="Shape 22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5" name="Shape 23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1" name="Shape 24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7" name="Shape 24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3" name="Shape 25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9" name="Shape 25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5" name="Shape 26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71" name="Shape 27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77" name="Shape 27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3" name="Shape 28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9" name="Shape 28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5" name="Shape 29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1" name="Shape 30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1" name="Shape 12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7" name="Shape 12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3" name="Shape 13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9" name="Shape 13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 Id="rId3" Type="http://schemas.openxmlformats.org/officeDocument/2006/relationships/image" Target="../media/image0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b="0" l="0" r="0" t="0"/>
          <a:stretch/>
        </p:blipFill>
        <p:spPr>
          <a:xfrm>
            <a:off x="0" y="0"/>
            <a:ext cx="12188824" cy="6858000"/>
          </a:xfrm>
          <a:prstGeom prst="rect">
            <a:avLst/>
          </a:prstGeom>
          <a:noFill/>
          <a:ln>
            <a:noFill/>
          </a:ln>
        </p:spPr>
      </p:pic>
      <p:sp>
        <p:nvSpPr>
          <p:cNvPr id="20" name="Shape 20"/>
          <p:cNvSpPr/>
          <p:nvPr/>
        </p:nvSpPr>
        <p:spPr>
          <a:xfrm>
            <a:off x="0" y="0"/>
            <a:ext cx="12188824" cy="4810560"/>
          </a:xfrm>
          <a:prstGeom prst="rect">
            <a:avLst/>
          </a:prstGeom>
          <a:solidFill>
            <a:schemeClr val="accent1">
              <a:alpha val="54901"/>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21" name="Shape 21"/>
          <p:cNvSpPr/>
          <p:nvPr/>
        </p:nvSpPr>
        <p:spPr>
          <a:xfrm>
            <a:off x="0" y="4810562"/>
            <a:ext cx="12188824" cy="2047439"/>
          </a:xfrm>
          <a:prstGeom prst="rect">
            <a:avLst/>
          </a:prstGeom>
          <a:solidFill>
            <a:schemeClr val="accent2">
              <a:alpha val="69803"/>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22" name="Shape 22"/>
          <p:cNvSpPr txBox="1"/>
          <p:nvPr>
            <p:ph type="ctrTitle"/>
          </p:nvPr>
        </p:nvSpPr>
        <p:spPr>
          <a:xfrm>
            <a:off x="1522412" y="1905000"/>
            <a:ext cx="9144000" cy="26669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Corbel"/>
              <a:buNone/>
              <a:defRPr b="0" i="0" sz="6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3" name="Shape 23"/>
          <p:cNvSpPr txBox="1"/>
          <p:nvPr>
            <p:ph idx="1" type="subTitle"/>
          </p:nvPr>
        </p:nvSpPr>
        <p:spPr>
          <a:xfrm>
            <a:off x="1522412" y="5029200"/>
            <a:ext cx="8229600" cy="11430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2400" u="none" cap="none" strike="noStrike">
                <a:solidFill>
                  <a:schemeClr val="dk1"/>
                </a:solidFill>
                <a:latin typeface="Corbel"/>
                <a:ea typeface="Corbel"/>
                <a:cs typeface="Corbel"/>
                <a:sym typeface="Corbel"/>
              </a:defRPr>
            </a:lvl1pPr>
            <a:lvl2pPr indent="0" lvl="1" marL="457200" marR="0" rtl="0" algn="ctr">
              <a:lnSpc>
                <a:spcPct val="90000"/>
              </a:lnSpc>
              <a:spcBef>
                <a:spcPts val="600"/>
              </a:spcBef>
              <a:buClr>
                <a:srgbClr val="9E8B8A"/>
              </a:buClr>
              <a:buFont typeface="Arial"/>
              <a:buNone/>
              <a:defRPr b="0" i="0" sz="2000" u="none" cap="none" strike="noStrike">
                <a:solidFill>
                  <a:srgbClr val="9E8B8A"/>
                </a:solidFill>
                <a:latin typeface="Corbel"/>
                <a:ea typeface="Corbel"/>
                <a:cs typeface="Corbel"/>
                <a:sym typeface="Corbel"/>
              </a:defRPr>
            </a:lvl2pPr>
            <a:lvl3pPr indent="0" lvl="2" marL="914400" marR="0" rtl="0" algn="ctr">
              <a:lnSpc>
                <a:spcPct val="90000"/>
              </a:lnSpc>
              <a:spcBef>
                <a:spcPts val="600"/>
              </a:spcBef>
              <a:buClr>
                <a:srgbClr val="9E8B8A"/>
              </a:buClr>
              <a:buFont typeface="Arial"/>
              <a:buNone/>
              <a:defRPr b="0" i="0" sz="1800" u="none" cap="none" strike="noStrike">
                <a:solidFill>
                  <a:srgbClr val="9E8B8A"/>
                </a:solidFill>
                <a:latin typeface="Corbel"/>
                <a:ea typeface="Corbel"/>
                <a:cs typeface="Corbel"/>
                <a:sym typeface="Corbel"/>
              </a:defRPr>
            </a:lvl3pPr>
            <a:lvl4pPr indent="0" lvl="3" marL="1371600" marR="0" rtl="0" algn="ctr">
              <a:lnSpc>
                <a:spcPct val="90000"/>
              </a:lnSpc>
              <a:spcBef>
                <a:spcPts val="600"/>
              </a:spcBef>
              <a:buClr>
                <a:srgbClr val="9E8B8A"/>
              </a:buClr>
              <a:buFont typeface="Arial"/>
              <a:buNone/>
              <a:defRPr b="0" i="0" sz="1600" u="none" cap="none" strike="noStrike">
                <a:solidFill>
                  <a:srgbClr val="9E8B8A"/>
                </a:solidFill>
                <a:latin typeface="Corbel"/>
                <a:ea typeface="Corbel"/>
                <a:cs typeface="Corbel"/>
                <a:sym typeface="Corbel"/>
              </a:defRPr>
            </a:lvl4pPr>
            <a:lvl5pPr indent="0" lvl="4" marL="1828800" marR="0" rtl="0" algn="ctr">
              <a:lnSpc>
                <a:spcPct val="90000"/>
              </a:lnSpc>
              <a:spcBef>
                <a:spcPts val="600"/>
              </a:spcBef>
              <a:buClr>
                <a:srgbClr val="9E8B8A"/>
              </a:buClr>
              <a:buFont typeface="Arial"/>
              <a:buNone/>
              <a:defRPr b="0" i="0" sz="1600" u="none" cap="none" strike="noStrike">
                <a:solidFill>
                  <a:srgbClr val="9E8B8A"/>
                </a:solidFill>
                <a:latin typeface="Corbel"/>
                <a:ea typeface="Corbel"/>
                <a:cs typeface="Corbel"/>
                <a:sym typeface="Corbel"/>
              </a:defRPr>
            </a:lvl5pPr>
            <a:lvl6pPr indent="0" lvl="5" marL="2286000" marR="0" rtl="0" algn="ctr">
              <a:lnSpc>
                <a:spcPct val="90000"/>
              </a:lnSpc>
              <a:spcBef>
                <a:spcPts val="600"/>
              </a:spcBef>
              <a:buClr>
                <a:srgbClr val="9E8B8A"/>
              </a:buClr>
              <a:buFont typeface="Arial"/>
              <a:buNone/>
              <a:defRPr b="0" i="0" sz="1600" u="none" cap="none" strike="noStrike">
                <a:solidFill>
                  <a:srgbClr val="9E8B8A"/>
                </a:solidFill>
                <a:latin typeface="Corbel"/>
                <a:ea typeface="Corbel"/>
                <a:cs typeface="Corbel"/>
                <a:sym typeface="Corbel"/>
              </a:defRPr>
            </a:lvl6pPr>
            <a:lvl7pPr indent="0" lvl="6" marL="2743200" marR="0" rtl="0" algn="ctr">
              <a:lnSpc>
                <a:spcPct val="90000"/>
              </a:lnSpc>
              <a:spcBef>
                <a:spcPts val="600"/>
              </a:spcBef>
              <a:buClr>
                <a:srgbClr val="9E8B8A"/>
              </a:buClr>
              <a:buFont typeface="Arial"/>
              <a:buNone/>
              <a:defRPr b="0" i="0" sz="1600" u="none" cap="none" strike="noStrike">
                <a:solidFill>
                  <a:srgbClr val="9E8B8A"/>
                </a:solidFill>
                <a:latin typeface="Corbel"/>
                <a:ea typeface="Corbel"/>
                <a:cs typeface="Corbel"/>
                <a:sym typeface="Corbel"/>
              </a:defRPr>
            </a:lvl7pPr>
            <a:lvl8pPr indent="0" lvl="7" marL="3200400" marR="0" rtl="0" algn="ctr">
              <a:lnSpc>
                <a:spcPct val="90000"/>
              </a:lnSpc>
              <a:spcBef>
                <a:spcPts val="600"/>
              </a:spcBef>
              <a:buClr>
                <a:srgbClr val="9E8B8A"/>
              </a:buClr>
              <a:buFont typeface="Arial"/>
              <a:buNone/>
              <a:defRPr b="0" i="0" sz="1600" u="none" cap="none" strike="noStrike">
                <a:solidFill>
                  <a:srgbClr val="9E8B8A"/>
                </a:solidFill>
                <a:latin typeface="Corbel"/>
                <a:ea typeface="Corbel"/>
                <a:cs typeface="Corbel"/>
                <a:sym typeface="Corbel"/>
              </a:defRPr>
            </a:lvl8pPr>
            <a:lvl9pPr indent="0" lvl="8" marL="3657600" marR="0" rtl="0" algn="ctr">
              <a:lnSpc>
                <a:spcPct val="90000"/>
              </a:lnSpc>
              <a:spcBef>
                <a:spcPts val="600"/>
              </a:spcBef>
              <a:buClr>
                <a:srgbClr val="9E8B8A"/>
              </a:buClr>
              <a:buFont typeface="Arial"/>
              <a:buNone/>
              <a:defRPr b="0" i="0" sz="1600" u="none" cap="none" strike="noStrike">
                <a:solidFill>
                  <a:srgbClr val="9E8B8A"/>
                </a:solidFill>
                <a:latin typeface="Corbel"/>
                <a:ea typeface="Corbel"/>
                <a:cs typeface="Corbel"/>
                <a:sym typeface="Corbel"/>
              </a:defRPr>
            </a:lvl9pPr>
          </a:lstStyle>
          <a:p/>
        </p:txBody>
      </p:sp>
      <p:sp>
        <p:nvSpPr>
          <p:cNvPr id="24" name="Shape 24"/>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5" name="Shape 25"/>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6" name="Shape 26"/>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
        <p:nvSpPr>
          <p:cNvPr id="27" name="Shape 27"/>
          <p:cNvSpPr/>
          <p:nvPr/>
        </p:nvSpPr>
        <p:spPr>
          <a:xfrm>
            <a:off x="1056" y="4714632"/>
            <a:ext cx="12186710" cy="191857"/>
          </a:xfrm>
          <a:custGeom>
            <a:pathLst>
              <a:path extrusionOk="0" h="120000" w="120000">
                <a:moveTo>
                  <a:pt x="17067" y="46"/>
                </a:moveTo>
                <a:cubicBezTo>
                  <a:pt x="17307" y="-241"/>
                  <a:pt x="17753" y="910"/>
                  <a:pt x="17753" y="910"/>
                </a:cubicBezTo>
                <a:cubicBezTo>
                  <a:pt x="17753" y="921"/>
                  <a:pt x="17753" y="2963"/>
                  <a:pt x="17753" y="5006"/>
                </a:cubicBezTo>
                <a:lnTo>
                  <a:pt x="17794" y="910"/>
                </a:lnTo>
                <a:cubicBezTo>
                  <a:pt x="17836" y="910"/>
                  <a:pt x="17878" y="910"/>
                  <a:pt x="17919" y="910"/>
                </a:cubicBezTo>
                <a:lnTo>
                  <a:pt x="18003" y="910"/>
                </a:lnTo>
                <a:cubicBezTo>
                  <a:pt x="18023" y="1934"/>
                  <a:pt x="18023" y="1934"/>
                  <a:pt x="18044" y="2958"/>
                </a:cubicBezTo>
                <a:cubicBezTo>
                  <a:pt x="18086" y="5006"/>
                  <a:pt x="18128" y="2958"/>
                  <a:pt x="18169" y="910"/>
                </a:cubicBezTo>
                <a:lnTo>
                  <a:pt x="18211" y="5006"/>
                </a:lnTo>
                <a:cubicBezTo>
                  <a:pt x="18294" y="5006"/>
                  <a:pt x="18294" y="2958"/>
                  <a:pt x="18419" y="2958"/>
                </a:cubicBezTo>
                <a:cubicBezTo>
                  <a:pt x="18503" y="5006"/>
                  <a:pt x="18586" y="5006"/>
                  <a:pt x="18669" y="5006"/>
                </a:cubicBezTo>
                <a:cubicBezTo>
                  <a:pt x="18669" y="7054"/>
                  <a:pt x="18671" y="7054"/>
                  <a:pt x="18711" y="7054"/>
                </a:cubicBezTo>
                <a:cubicBezTo>
                  <a:pt x="18794" y="5006"/>
                  <a:pt x="18919" y="2958"/>
                  <a:pt x="19044" y="2958"/>
                </a:cubicBezTo>
                <a:cubicBezTo>
                  <a:pt x="19086" y="5006"/>
                  <a:pt x="19128" y="5006"/>
                  <a:pt x="19169" y="2958"/>
                </a:cubicBezTo>
                <a:cubicBezTo>
                  <a:pt x="19211" y="5006"/>
                  <a:pt x="19211" y="5006"/>
                  <a:pt x="19253" y="5006"/>
                </a:cubicBezTo>
                <a:lnTo>
                  <a:pt x="19420" y="7054"/>
                </a:lnTo>
                <a:cubicBezTo>
                  <a:pt x="19420" y="7055"/>
                  <a:pt x="19420" y="7122"/>
                  <a:pt x="19420" y="9101"/>
                </a:cubicBezTo>
                <a:cubicBezTo>
                  <a:pt x="19461" y="7054"/>
                  <a:pt x="19503" y="7054"/>
                  <a:pt x="19545" y="7054"/>
                </a:cubicBezTo>
                <a:cubicBezTo>
                  <a:pt x="19586" y="7054"/>
                  <a:pt x="19878" y="11149"/>
                  <a:pt x="19920" y="9101"/>
                </a:cubicBezTo>
                <a:cubicBezTo>
                  <a:pt x="20003" y="7054"/>
                  <a:pt x="20086" y="7054"/>
                  <a:pt x="20170" y="7054"/>
                </a:cubicBezTo>
                <a:cubicBezTo>
                  <a:pt x="20170" y="5006"/>
                  <a:pt x="20170" y="5006"/>
                  <a:pt x="20211" y="2958"/>
                </a:cubicBezTo>
                <a:lnTo>
                  <a:pt x="20253" y="5006"/>
                </a:lnTo>
                <a:cubicBezTo>
                  <a:pt x="20336" y="5006"/>
                  <a:pt x="20420" y="5006"/>
                  <a:pt x="20503" y="5006"/>
                </a:cubicBezTo>
                <a:cubicBezTo>
                  <a:pt x="20545" y="5006"/>
                  <a:pt x="20586" y="5006"/>
                  <a:pt x="20586" y="2958"/>
                </a:cubicBezTo>
                <a:lnTo>
                  <a:pt x="20628" y="5006"/>
                </a:lnTo>
                <a:cubicBezTo>
                  <a:pt x="20795" y="5006"/>
                  <a:pt x="20961" y="5006"/>
                  <a:pt x="21086" y="5006"/>
                </a:cubicBezTo>
                <a:cubicBezTo>
                  <a:pt x="21128" y="7054"/>
                  <a:pt x="21128" y="7054"/>
                  <a:pt x="21128" y="9101"/>
                </a:cubicBezTo>
                <a:cubicBezTo>
                  <a:pt x="21170" y="7054"/>
                  <a:pt x="21212" y="7054"/>
                  <a:pt x="21253" y="7054"/>
                </a:cubicBezTo>
                <a:cubicBezTo>
                  <a:pt x="21337" y="7054"/>
                  <a:pt x="21378" y="7054"/>
                  <a:pt x="21462" y="7054"/>
                </a:cubicBezTo>
                <a:cubicBezTo>
                  <a:pt x="21462" y="7055"/>
                  <a:pt x="21462" y="7122"/>
                  <a:pt x="21462" y="9101"/>
                </a:cubicBezTo>
                <a:cubicBezTo>
                  <a:pt x="21503" y="7054"/>
                  <a:pt x="21503" y="7054"/>
                  <a:pt x="21545" y="5006"/>
                </a:cubicBezTo>
                <a:cubicBezTo>
                  <a:pt x="21545" y="5006"/>
                  <a:pt x="21546" y="5006"/>
                  <a:pt x="21587" y="5006"/>
                </a:cubicBezTo>
                <a:cubicBezTo>
                  <a:pt x="21628" y="5006"/>
                  <a:pt x="21628" y="2958"/>
                  <a:pt x="21753" y="2958"/>
                </a:cubicBezTo>
                <a:cubicBezTo>
                  <a:pt x="21753" y="5006"/>
                  <a:pt x="21795" y="7054"/>
                  <a:pt x="21837" y="9101"/>
                </a:cubicBezTo>
                <a:cubicBezTo>
                  <a:pt x="21920" y="7054"/>
                  <a:pt x="21920" y="5006"/>
                  <a:pt x="21962" y="2958"/>
                </a:cubicBezTo>
                <a:cubicBezTo>
                  <a:pt x="22003" y="2958"/>
                  <a:pt x="22045" y="7054"/>
                  <a:pt x="22170" y="5006"/>
                </a:cubicBezTo>
                <a:cubicBezTo>
                  <a:pt x="22170" y="5003"/>
                  <a:pt x="22170" y="4926"/>
                  <a:pt x="22170" y="2958"/>
                </a:cubicBezTo>
                <a:cubicBezTo>
                  <a:pt x="22253" y="5006"/>
                  <a:pt x="22295" y="2958"/>
                  <a:pt x="22378" y="2958"/>
                </a:cubicBezTo>
                <a:cubicBezTo>
                  <a:pt x="22378" y="5006"/>
                  <a:pt x="22420" y="5006"/>
                  <a:pt x="22420" y="7054"/>
                </a:cubicBezTo>
                <a:cubicBezTo>
                  <a:pt x="22462" y="5006"/>
                  <a:pt x="22462" y="2958"/>
                  <a:pt x="22462" y="910"/>
                </a:cubicBezTo>
                <a:cubicBezTo>
                  <a:pt x="22503" y="2958"/>
                  <a:pt x="22545" y="2958"/>
                  <a:pt x="22587" y="2958"/>
                </a:cubicBezTo>
                <a:lnTo>
                  <a:pt x="22670" y="910"/>
                </a:lnTo>
                <a:cubicBezTo>
                  <a:pt x="22837" y="2958"/>
                  <a:pt x="22878" y="2958"/>
                  <a:pt x="22962" y="910"/>
                </a:cubicBezTo>
                <a:lnTo>
                  <a:pt x="23087" y="2958"/>
                </a:lnTo>
                <a:cubicBezTo>
                  <a:pt x="23129" y="2958"/>
                  <a:pt x="23212" y="2958"/>
                  <a:pt x="23295" y="910"/>
                </a:cubicBezTo>
                <a:cubicBezTo>
                  <a:pt x="23337" y="5006"/>
                  <a:pt x="23379" y="5006"/>
                  <a:pt x="23462" y="5006"/>
                </a:cubicBezTo>
                <a:cubicBezTo>
                  <a:pt x="23504" y="7054"/>
                  <a:pt x="23504" y="5006"/>
                  <a:pt x="23629" y="5006"/>
                </a:cubicBezTo>
                <a:cubicBezTo>
                  <a:pt x="23795" y="7054"/>
                  <a:pt x="24004" y="5006"/>
                  <a:pt x="24170" y="5006"/>
                </a:cubicBezTo>
                <a:cubicBezTo>
                  <a:pt x="24170" y="5003"/>
                  <a:pt x="24170" y="4926"/>
                  <a:pt x="24170" y="2958"/>
                </a:cubicBezTo>
                <a:cubicBezTo>
                  <a:pt x="24212" y="2958"/>
                  <a:pt x="24254" y="2958"/>
                  <a:pt x="24295" y="910"/>
                </a:cubicBezTo>
                <a:cubicBezTo>
                  <a:pt x="24337" y="2958"/>
                  <a:pt x="24337" y="5006"/>
                  <a:pt x="24337" y="7054"/>
                </a:cubicBezTo>
                <a:cubicBezTo>
                  <a:pt x="24420" y="5006"/>
                  <a:pt x="24462" y="5006"/>
                  <a:pt x="24545" y="7054"/>
                </a:cubicBezTo>
                <a:cubicBezTo>
                  <a:pt x="24545" y="7055"/>
                  <a:pt x="24545" y="7122"/>
                  <a:pt x="24545" y="9101"/>
                </a:cubicBezTo>
                <a:cubicBezTo>
                  <a:pt x="24629" y="7054"/>
                  <a:pt x="24670" y="7054"/>
                  <a:pt x="24712" y="7054"/>
                </a:cubicBezTo>
                <a:cubicBezTo>
                  <a:pt x="24920" y="7054"/>
                  <a:pt x="25171" y="7054"/>
                  <a:pt x="25379" y="7054"/>
                </a:cubicBezTo>
                <a:cubicBezTo>
                  <a:pt x="25379" y="7055"/>
                  <a:pt x="25379" y="7122"/>
                  <a:pt x="25379" y="9101"/>
                </a:cubicBezTo>
                <a:lnTo>
                  <a:pt x="25452" y="8077"/>
                </a:lnTo>
                <a:cubicBezTo>
                  <a:pt x="25587" y="7054"/>
                  <a:pt x="25754" y="7054"/>
                  <a:pt x="25879" y="9101"/>
                </a:cubicBezTo>
                <a:cubicBezTo>
                  <a:pt x="25921" y="7054"/>
                  <a:pt x="25921" y="7054"/>
                  <a:pt x="25921" y="5006"/>
                </a:cubicBezTo>
                <a:cubicBezTo>
                  <a:pt x="25962" y="5006"/>
                  <a:pt x="26004" y="7054"/>
                  <a:pt x="26046" y="7054"/>
                </a:cubicBezTo>
                <a:cubicBezTo>
                  <a:pt x="26171" y="5006"/>
                  <a:pt x="26296" y="5006"/>
                  <a:pt x="26421" y="5006"/>
                </a:cubicBezTo>
                <a:cubicBezTo>
                  <a:pt x="26504" y="7054"/>
                  <a:pt x="26587" y="5006"/>
                  <a:pt x="26671" y="5006"/>
                </a:cubicBezTo>
                <a:cubicBezTo>
                  <a:pt x="26712" y="7054"/>
                  <a:pt x="26754" y="7054"/>
                  <a:pt x="26796" y="7054"/>
                </a:cubicBezTo>
                <a:cubicBezTo>
                  <a:pt x="26796" y="7055"/>
                  <a:pt x="26796" y="7122"/>
                  <a:pt x="26796" y="9101"/>
                </a:cubicBezTo>
                <a:lnTo>
                  <a:pt x="26963" y="9101"/>
                </a:lnTo>
                <a:cubicBezTo>
                  <a:pt x="27088" y="9101"/>
                  <a:pt x="27213" y="7054"/>
                  <a:pt x="27338" y="7054"/>
                </a:cubicBezTo>
                <a:cubicBezTo>
                  <a:pt x="27338" y="7059"/>
                  <a:pt x="27421" y="9101"/>
                  <a:pt x="27421" y="9101"/>
                </a:cubicBezTo>
                <a:cubicBezTo>
                  <a:pt x="27588" y="7054"/>
                  <a:pt x="27838" y="7054"/>
                  <a:pt x="27963" y="5006"/>
                </a:cubicBezTo>
                <a:cubicBezTo>
                  <a:pt x="27963" y="2958"/>
                  <a:pt x="27963" y="910"/>
                  <a:pt x="28004" y="910"/>
                </a:cubicBezTo>
                <a:cubicBezTo>
                  <a:pt x="28004" y="910"/>
                  <a:pt x="28006" y="910"/>
                  <a:pt x="28046" y="910"/>
                </a:cubicBezTo>
                <a:cubicBezTo>
                  <a:pt x="28088" y="2958"/>
                  <a:pt x="28171" y="2958"/>
                  <a:pt x="28254" y="910"/>
                </a:cubicBezTo>
                <a:lnTo>
                  <a:pt x="28254" y="5006"/>
                </a:lnTo>
                <a:cubicBezTo>
                  <a:pt x="28338" y="5006"/>
                  <a:pt x="28421" y="5006"/>
                  <a:pt x="28504" y="2958"/>
                </a:cubicBezTo>
                <a:cubicBezTo>
                  <a:pt x="28505" y="2969"/>
                  <a:pt x="28546" y="5006"/>
                  <a:pt x="28629" y="5006"/>
                </a:cubicBezTo>
                <a:cubicBezTo>
                  <a:pt x="28629" y="4990"/>
                  <a:pt x="28630" y="2958"/>
                  <a:pt x="28713" y="2958"/>
                </a:cubicBezTo>
                <a:lnTo>
                  <a:pt x="28921" y="5006"/>
                </a:lnTo>
                <a:cubicBezTo>
                  <a:pt x="28963" y="7054"/>
                  <a:pt x="28963" y="7054"/>
                  <a:pt x="28963" y="9101"/>
                </a:cubicBezTo>
                <a:cubicBezTo>
                  <a:pt x="29005" y="7054"/>
                  <a:pt x="29046" y="7054"/>
                  <a:pt x="29088" y="7054"/>
                </a:cubicBezTo>
                <a:cubicBezTo>
                  <a:pt x="29130" y="5006"/>
                  <a:pt x="29130" y="2958"/>
                  <a:pt x="29130" y="910"/>
                </a:cubicBezTo>
                <a:cubicBezTo>
                  <a:pt x="29296" y="2958"/>
                  <a:pt x="29421" y="2958"/>
                  <a:pt x="29546" y="5006"/>
                </a:cubicBezTo>
                <a:cubicBezTo>
                  <a:pt x="29546" y="5006"/>
                  <a:pt x="29588" y="5004"/>
                  <a:pt x="29630" y="2958"/>
                </a:cubicBezTo>
                <a:cubicBezTo>
                  <a:pt x="29671" y="5006"/>
                  <a:pt x="29713" y="5006"/>
                  <a:pt x="29755" y="5006"/>
                </a:cubicBezTo>
                <a:cubicBezTo>
                  <a:pt x="29838" y="7054"/>
                  <a:pt x="29963" y="7054"/>
                  <a:pt x="30046" y="7054"/>
                </a:cubicBezTo>
                <a:cubicBezTo>
                  <a:pt x="30046" y="7055"/>
                  <a:pt x="30046" y="7122"/>
                  <a:pt x="30046" y="9101"/>
                </a:cubicBezTo>
                <a:cubicBezTo>
                  <a:pt x="30130" y="5006"/>
                  <a:pt x="30130" y="5006"/>
                  <a:pt x="30130" y="910"/>
                </a:cubicBezTo>
                <a:cubicBezTo>
                  <a:pt x="30130" y="910"/>
                  <a:pt x="30296" y="2958"/>
                  <a:pt x="30213" y="2958"/>
                </a:cubicBezTo>
                <a:cubicBezTo>
                  <a:pt x="30171" y="5006"/>
                  <a:pt x="30171" y="7054"/>
                  <a:pt x="30171" y="9101"/>
                </a:cubicBezTo>
                <a:cubicBezTo>
                  <a:pt x="30213" y="7054"/>
                  <a:pt x="30255" y="7054"/>
                  <a:pt x="30296" y="7054"/>
                </a:cubicBezTo>
                <a:cubicBezTo>
                  <a:pt x="30296" y="7055"/>
                  <a:pt x="30296" y="7122"/>
                  <a:pt x="30296" y="9101"/>
                </a:cubicBezTo>
                <a:lnTo>
                  <a:pt x="30421" y="7054"/>
                </a:lnTo>
                <a:lnTo>
                  <a:pt x="30630" y="7054"/>
                </a:lnTo>
                <a:cubicBezTo>
                  <a:pt x="30713" y="5006"/>
                  <a:pt x="30713" y="7054"/>
                  <a:pt x="30797" y="7054"/>
                </a:cubicBezTo>
                <a:cubicBezTo>
                  <a:pt x="30880" y="5006"/>
                  <a:pt x="30880" y="9101"/>
                  <a:pt x="30963" y="9101"/>
                </a:cubicBezTo>
                <a:cubicBezTo>
                  <a:pt x="30963" y="7054"/>
                  <a:pt x="31005" y="7054"/>
                  <a:pt x="31047" y="7054"/>
                </a:cubicBezTo>
                <a:cubicBezTo>
                  <a:pt x="31130" y="5006"/>
                  <a:pt x="31130" y="7054"/>
                  <a:pt x="31213" y="7054"/>
                </a:cubicBezTo>
                <a:cubicBezTo>
                  <a:pt x="31214" y="7041"/>
                  <a:pt x="31255" y="5006"/>
                  <a:pt x="31338" y="5006"/>
                </a:cubicBezTo>
                <a:cubicBezTo>
                  <a:pt x="31338" y="7054"/>
                  <a:pt x="31340" y="7054"/>
                  <a:pt x="31380" y="7054"/>
                </a:cubicBezTo>
                <a:cubicBezTo>
                  <a:pt x="31380" y="5006"/>
                  <a:pt x="31422" y="5006"/>
                  <a:pt x="31422" y="2958"/>
                </a:cubicBezTo>
                <a:cubicBezTo>
                  <a:pt x="31505" y="5006"/>
                  <a:pt x="31630" y="5006"/>
                  <a:pt x="31713" y="5006"/>
                </a:cubicBezTo>
                <a:cubicBezTo>
                  <a:pt x="31838" y="7054"/>
                  <a:pt x="32005" y="7054"/>
                  <a:pt x="32130" y="7054"/>
                </a:cubicBezTo>
                <a:cubicBezTo>
                  <a:pt x="32130" y="7055"/>
                  <a:pt x="32130" y="7122"/>
                  <a:pt x="32130" y="9101"/>
                </a:cubicBezTo>
                <a:lnTo>
                  <a:pt x="32245" y="8077"/>
                </a:lnTo>
                <a:lnTo>
                  <a:pt x="32338" y="9101"/>
                </a:lnTo>
                <a:cubicBezTo>
                  <a:pt x="32422" y="9101"/>
                  <a:pt x="32463" y="9101"/>
                  <a:pt x="32547" y="9101"/>
                </a:cubicBezTo>
                <a:cubicBezTo>
                  <a:pt x="32588" y="9101"/>
                  <a:pt x="32588" y="11149"/>
                  <a:pt x="32714" y="9101"/>
                </a:cubicBezTo>
                <a:cubicBezTo>
                  <a:pt x="32797" y="7054"/>
                  <a:pt x="32839" y="11149"/>
                  <a:pt x="32880" y="9101"/>
                </a:cubicBezTo>
                <a:cubicBezTo>
                  <a:pt x="32881" y="9087"/>
                  <a:pt x="32964" y="5006"/>
                  <a:pt x="33005" y="5006"/>
                </a:cubicBezTo>
                <a:cubicBezTo>
                  <a:pt x="33005" y="5017"/>
                  <a:pt x="33005" y="9101"/>
                  <a:pt x="33089" y="9101"/>
                </a:cubicBezTo>
                <a:cubicBezTo>
                  <a:pt x="33130" y="7054"/>
                  <a:pt x="33130" y="7054"/>
                  <a:pt x="33172" y="5006"/>
                </a:cubicBezTo>
                <a:cubicBezTo>
                  <a:pt x="33172" y="5003"/>
                  <a:pt x="33172" y="4926"/>
                  <a:pt x="33172" y="2958"/>
                </a:cubicBezTo>
                <a:cubicBezTo>
                  <a:pt x="33214" y="5006"/>
                  <a:pt x="33255" y="5006"/>
                  <a:pt x="33297" y="5006"/>
                </a:cubicBezTo>
                <a:cubicBezTo>
                  <a:pt x="33339" y="5006"/>
                  <a:pt x="33339" y="5006"/>
                  <a:pt x="33380" y="2958"/>
                </a:cubicBezTo>
                <a:cubicBezTo>
                  <a:pt x="33380" y="5006"/>
                  <a:pt x="33422" y="5006"/>
                  <a:pt x="33422" y="7054"/>
                </a:cubicBezTo>
                <a:cubicBezTo>
                  <a:pt x="33464" y="7054"/>
                  <a:pt x="33505" y="7054"/>
                  <a:pt x="33547" y="7054"/>
                </a:cubicBezTo>
                <a:cubicBezTo>
                  <a:pt x="33589" y="5006"/>
                  <a:pt x="33630" y="7054"/>
                  <a:pt x="33672" y="7054"/>
                </a:cubicBezTo>
                <a:cubicBezTo>
                  <a:pt x="33672" y="5006"/>
                  <a:pt x="33672" y="2958"/>
                  <a:pt x="33630" y="910"/>
                </a:cubicBezTo>
                <a:cubicBezTo>
                  <a:pt x="33672" y="910"/>
                  <a:pt x="33714" y="910"/>
                  <a:pt x="33755" y="910"/>
                </a:cubicBezTo>
                <a:lnTo>
                  <a:pt x="33839" y="2958"/>
                </a:lnTo>
                <a:cubicBezTo>
                  <a:pt x="33839" y="5006"/>
                  <a:pt x="33839" y="5006"/>
                  <a:pt x="33839" y="7054"/>
                </a:cubicBezTo>
                <a:cubicBezTo>
                  <a:pt x="33922" y="7054"/>
                  <a:pt x="34005" y="5006"/>
                  <a:pt x="34089" y="5006"/>
                </a:cubicBezTo>
                <a:lnTo>
                  <a:pt x="34089" y="9101"/>
                </a:lnTo>
                <a:cubicBezTo>
                  <a:pt x="34172" y="9101"/>
                  <a:pt x="34339" y="5006"/>
                  <a:pt x="34547" y="7054"/>
                </a:cubicBezTo>
                <a:cubicBezTo>
                  <a:pt x="34547" y="7055"/>
                  <a:pt x="34547" y="7122"/>
                  <a:pt x="34547" y="9101"/>
                </a:cubicBezTo>
                <a:cubicBezTo>
                  <a:pt x="34631" y="9101"/>
                  <a:pt x="34714" y="9101"/>
                  <a:pt x="34797" y="9101"/>
                </a:cubicBezTo>
                <a:cubicBezTo>
                  <a:pt x="34839" y="9101"/>
                  <a:pt x="34839" y="9101"/>
                  <a:pt x="34881" y="9101"/>
                </a:cubicBezTo>
                <a:cubicBezTo>
                  <a:pt x="34964" y="7054"/>
                  <a:pt x="35047" y="7054"/>
                  <a:pt x="35131" y="7054"/>
                </a:cubicBezTo>
                <a:cubicBezTo>
                  <a:pt x="35339" y="7054"/>
                  <a:pt x="35506" y="7054"/>
                  <a:pt x="35714" y="9101"/>
                </a:cubicBezTo>
                <a:cubicBezTo>
                  <a:pt x="35797" y="5006"/>
                  <a:pt x="35839" y="9101"/>
                  <a:pt x="35839" y="9101"/>
                </a:cubicBezTo>
                <a:cubicBezTo>
                  <a:pt x="35881" y="7054"/>
                  <a:pt x="35922" y="7054"/>
                  <a:pt x="36006" y="7054"/>
                </a:cubicBezTo>
                <a:cubicBezTo>
                  <a:pt x="36006" y="7055"/>
                  <a:pt x="36006" y="7122"/>
                  <a:pt x="36006" y="9101"/>
                </a:cubicBezTo>
                <a:cubicBezTo>
                  <a:pt x="36006" y="9101"/>
                  <a:pt x="36007" y="9101"/>
                  <a:pt x="36047" y="9101"/>
                </a:cubicBezTo>
                <a:cubicBezTo>
                  <a:pt x="36048" y="9089"/>
                  <a:pt x="36089" y="5009"/>
                  <a:pt x="36172" y="7054"/>
                </a:cubicBezTo>
                <a:cubicBezTo>
                  <a:pt x="36214" y="7054"/>
                  <a:pt x="36172" y="11149"/>
                  <a:pt x="36256" y="9101"/>
                </a:cubicBezTo>
                <a:lnTo>
                  <a:pt x="36297" y="7054"/>
                </a:lnTo>
                <a:cubicBezTo>
                  <a:pt x="36339" y="7054"/>
                  <a:pt x="36381" y="7054"/>
                  <a:pt x="36422" y="7054"/>
                </a:cubicBezTo>
                <a:cubicBezTo>
                  <a:pt x="36464" y="5017"/>
                  <a:pt x="36464" y="7054"/>
                  <a:pt x="36548" y="7054"/>
                </a:cubicBezTo>
                <a:cubicBezTo>
                  <a:pt x="36714" y="5006"/>
                  <a:pt x="36839" y="5006"/>
                  <a:pt x="36964" y="5006"/>
                </a:cubicBezTo>
                <a:cubicBezTo>
                  <a:pt x="37048" y="7054"/>
                  <a:pt x="37131" y="5006"/>
                  <a:pt x="37256" y="5006"/>
                </a:cubicBezTo>
                <a:cubicBezTo>
                  <a:pt x="37298" y="7054"/>
                  <a:pt x="37339" y="7054"/>
                  <a:pt x="37381" y="7054"/>
                </a:cubicBezTo>
                <a:cubicBezTo>
                  <a:pt x="37381" y="7055"/>
                  <a:pt x="37381" y="7122"/>
                  <a:pt x="37381" y="9101"/>
                </a:cubicBezTo>
                <a:cubicBezTo>
                  <a:pt x="37423" y="9101"/>
                  <a:pt x="37464" y="9101"/>
                  <a:pt x="37506" y="9101"/>
                </a:cubicBezTo>
                <a:lnTo>
                  <a:pt x="37548" y="9101"/>
                </a:lnTo>
                <a:cubicBezTo>
                  <a:pt x="37548" y="9101"/>
                  <a:pt x="37549" y="9101"/>
                  <a:pt x="37589" y="9101"/>
                </a:cubicBezTo>
                <a:cubicBezTo>
                  <a:pt x="37589" y="7054"/>
                  <a:pt x="37591" y="7054"/>
                  <a:pt x="37631" y="7054"/>
                </a:cubicBezTo>
                <a:cubicBezTo>
                  <a:pt x="37631" y="7061"/>
                  <a:pt x="37631" y="9101"/>
                  <a:pt x="37673" y="9101"/>
                </a:cubicBezTo>
                <a:cubicBezTo>
                  <a:pt x="37756" y="9101"/>
                  <a:pt x="37839" y="9101"/>
                  <a:pt x="37923" y="9101"/>
                </a:cubicBezTo>
                <a:cubicBezTo>
                  <a:pt x="38006" y="7054"/>
                  <a:pt x="38089" y="9101"/>
                  <a:pt x="38173" y="9101"/>
                </a:cubicBezTo>
                <a:cubicBezTo>
                  <a:pt x="38298" y="7054"/>
                  <a:pt x="38423" y="7054"/>
                  <a:pt x="38506" y="7054"/>
                </a:cubicBezTo>
                <a:cubicBezTo>
                  <a:pt x="38506" y="7055"/>
                  <a:pt x="38506" y="7122"/>
                  <a:pt x="38506" y="9101"/>
                </a:cubicBezTo>
                <a:lnTo>
                  <a:pt x="38590" y="9101"/>
                </a:lnTo>
                <a:cubicBezTo>
                  <a:pt x="38631" y="11149"/>
                  <a:pt x="38881" y="7054"/>
                  <a:pt x="39006" y="9101"/>
                </a:cubicBezTo>
                <a:cubicBezTo>
                  <a:pt x="39048" y="9101"/>
                  <a:pt x="39131" y="9101"/>
                  <a:pt x="39215" y="9101"/>
                </a:cubicBezTo>
                <a:cubicBezTo>
                  <a:pt x="39215" y="11149"/>
                  <a:pt x="39216" y="11149"/>
                  <a:pt x="39256" y="11149"/>
                </a:cubicBezTo>
                <a:cubicBezTo>
                  <a:pt x="39298" y="9101"/>
                  <a:pt x="39298" y="9101"/>
                  <a:pt x="39340" y="7054"/>
                </a:cubicBezTo>
                <a:cubicBezTo>
                  <a:pt x="39423" y="7054"/>
                  <a:pt x="39506" y="7054"/>
                  <a:pt x="39590" y="9101"/>
                </a:cubicBezTo>
                <a:cubicBezTo>
                  <a:pt x="39631" y="7054"/>
                  <a:pt x="39631" y="7054"/>
                  <a:pt x="39673" y="7054"/>
                </a:cubicBezTo>
                <a:lnTo>
                  <a:pt x="39746" y="6030"/>
                </a:lnTo>
                <a:cubicBezTo>
                  <a:pt x="39788" y="5517"/>
                  <a:pt x="39777" y="5006"/>
                  <a:pt x="39798" y="5006"/>
                </a:cubicBezTo>
                <a:lnTo>
                  <a:pt x="39907" y="6030"/>
                </a:lnTo>
                <a:cubicBezTo>
                  <a:pt x="40090" y="9101"/>
                  <a:pt x="40256" y="5006"/>
                  <a:pt x="40256" y="5006"/>
                </a:cubicBezTo>
                <a:cubicBezTo>
                  <a:pt x="40340" y="5006"/>
                  <a:pt x="40382" y="5006"/>
                  <a:pt x="40465" y="5006"/>
                </a:cubicBezTo>
                <a:cubicBezTo>
                  <a:pt x="40632" y="7054"/>
                  <a:pt x="40840" y="7054"/>
                  <a:pt x="41048" y="7054"/>
                </a:cubicBezTo>
                <a:cubicBezTo>
                  <a:pt x="41048" y="7057"/>
                  <a:pt x="41048" y="7143"/>
                  <a:pt x="41048" y="9101"/>
                </a:cubicBezTo>
                <a:cubicBezTo>
                  <a:pt x="41257" y="7054"/>
                  <a:pt x="41507" y="5006"/>
                  <a:pt x="41715" y="2958"/>
                </a:cubicBezTo>
                <a:cubicBezTo>
                  <a:pt x="41715" y="5006"/>
                  <a:pt x="41715" y="5006"/>
                  <a:pt x="41715" y="7054"/>
                </a:cubicBezTo>
                <a:lnTo>
                  <a:pt x="41798" y="7054"/>
                </a:lnTo>
                <a:cubicBezTo>
                  <a:pt x="41798" y="5006"/>
                  <a:pt x="41798" y="5006"/>
                  <a:pt x="41798" y="2958"/>
                </a:cubicBezTo>
                <a:cubicBezTo>
                  <a:pt x="41923" y="2958"/>
                  <a:pt x="42007" y="2958"/>
                  <a:pt x="42132" y="2958"/>
                </a:cubicBezTo>
                <a:cubicBezTo>
                  <a:pt x="42132" y="5006"/>
                  <a:pt x="42132" y="5006"/>
                  <a:pt x="42173" y="7054"/>
                </a:cubicBezTo>
                <a:cubicBezTo>
                  <a:pt x="42174" y="7054"/>
                  <a:pt x="42215" y="7054"/>
                  <a:pt x="42257" y="7054"/>
                </a:cubicBezTo>
                <a:cubicBezTo>
                  <a:pt x="42257" y="7057"/>
                  <a:pt x="42257" y="7143"/>
                  <a:pt x="42257" y="9101"/>
                </a:cubicBezTo>
                <a:cubicBezTo>
                  <a:pt x="42257" y="9101"/>
                  <a:pt x="42258" y="9101"/>
                  <a:pt x="42299" y="9101"/>
                </a:cubicBezTo>
                <a:cubicBezTo>
                  <a:pt x="42382" y="7054"/>
                  <a:pt x="42507" y="7054"/>
                  <a:pt x="42590" y="7054"/>
                </a:cubicBezTo>
                <a:cubicBezTo>
                  <a:pt x="42590" y="7060"/>
                  <a:pt x="42632" y="9101"/>
                  <a:pt x="42715" y="9101"/>
                </a:cubicBezTo>
                <a:cubicBezTo>
                  <a:pt x="42715" y="7054"/>
                  <a:pt x="42757" y="7054"/>
                  <a:pt x="42757" y="5006"/>
                </a:cubicBezTo>
                <a:cubicBezTo>
                  <a:pt x="42840" y="5006"/>
                  <a:pt x="42965" y="7054"/>
                  <a:pt x="43049" y="7054"/>
                </a:cubicBezTo>
                <a:lnTo>
                  <a:pt x="43090" y="9101"/>
                </a:lnTo>
                <a:cubicBezTo>
                  <a:pt x="43299" y="9101"/>
                  <a:pt x="43424" y="9101"/>
                  <a:pt x="43590" y="9101"/>
                </a:cubicBezTo>
                <a:cubicBezTo>
                  <a:pt x="43590" y="9087"/>
                  <a:pt x="43591" y="7047"/>
                  <a:pt x="43632" y="5006"/>
                </a:cubicBezTo>
                <a:cubicBezTo>
                  <a:pt x="43757" y="5006"/>
                  <a:pt x="43882" y="5006"/>
                  <a:pt x="44049" y="5006"/>
                </a:cubicBezTo>
                <a:cubicBezTo>
                  <a:pt x="44049" y="5001"/>
                  <a:pt x="44049" y="4904"/>
                  <a:pt x="44049" y="2958"/>
                </a:cubicBezTo>
                <a:cubicBezTo>
                  <a:pt x="44174" y="5006"/>
                  <a:pt x="44216" y="5006"/>
                  <a:pt x="44299" y="5006"/>
                </a:cubicBezTo>
                <a:cubicBezTo>
                  <a:pt x="44341" y="7054"/>
                  <a:pt x="44382" y="7054"/>
                  <a:pt x="44424" y="7054"/>
                </a:cubicBezTo>
                <a:cubicBezTo>
                  <a:pt x="44424" y="7058"/>
                  <a:pt x="44424" y="7150"/>
                  <a:pt x="44424" y="9101"/>
                </a:cubicBezTo>
                <a:lnTo>
                  <a:pt x="44591" y="9101"/>
                </a:lnTo>
                <a:lnTo>
                  <a:pt x="44664" y="9869"/>
                </a:lnTo>
                <a:cubicBezTo>
                  <a:pt x="44799" y="7054"/>
                  <a:pt x="44924" y="9101"/>
                  <a:pt x="44924" y="9101"/>
                </a:cubicBezTo>
                <a:cubicBezTo>
                  <a:pt x="45007" y="7054"/>
                  <a:pt x="45132" y="7054"/>
                  <a:pt x="45216" y="7054"/>
                </a:cubicBezTo>
                <a:cubicBezTo>
                  <a:pt x="45299" y="5006"/>
                  <a:pt x="45382" y="5006"/>
                  <a:pt x="45507" y="5006"/>
                </a:cubicBezTo>
                <a:cubicBezTo>
                  <a:pt x="45507" y="7054"/>
                  <a:pt x="45509" y="7054"/>
                  <a:pt x="45549" y="7054"/>
                </a:cubicBezTo>
                <a:cubicBezTo>
                  <a:pt x="45549" y="5006"/>
                  <a:pt x="45591" y="5006"/>
                  <a:pt x="45632" y="5006"/>
                </a:cubicBezTo>
                <a:cubicBezTo>
                  <a:pt x="45632" y="5001"/>
                  <a:pt x="45632" y="4904"/>
                  <a:pt x="45632" y="2958"/>
                </a:cubicBezTo>
                <a:cubicBezTo>
                  <a:pt x="45799" y="910"/>
                  <a:pt x="45966" y="5006"/>
                  <a:pt x="46091" y="910"/>
                </a:cubicBezTo>
                <a:cubicBezTo>
                  <a:pt x="46174" y="2958"/>
                  <a:pt x="46174" y="5006"/>
                  <a:pt x="46174" y="7054"/>
                </a:cubicBezTo>
                <a:cubicBezTo>
                  <a:pt x="46216" y="5006"/>
                  <a:pt x="46216" y="2958"/>
                  <a:pt x="46216" y="910"/>
                </a:cubicBezTo>
                <a:cubicBezTo>
                  <a:pt x="46258" y="910"/>
                  <a:pt x="46299" y="910"/>
                  <a:pt x="46341" y="910"/>
                </a:cubicBezTo>
                <a:cubicBezTo>
                  <a:pt x="46383" y="910"/>
                  <a:pt x="46383" y="2958"/>
                  <a:pt x="46383" y="5006"/>
                </a:cubicBezTo>
                <a:cubicBezTo>
                  <a:pt x="46466" y="5006"/>
                  <a:pt x="46799" y="2958"/>
                  <a:pt x="46966" y="5006"/>
                </a:cubicBezTo>
                <a:cubicBezTo>
                  <a:pt x="47049" y="7054"/>
                  <a:pt x="47216" y="11149"/>
                  <a:pt x="47383" y="9101"/>
                </a:cubicBezTo>
                <a:cubicBezTo>
                  <a:pt x="47383" y="9085"/>
                  <a:pt x="47466" y="5001"/>
                  <a:pt x="47508" y="2958"/>
                </a:cubicBezTo>
                <a:cubicBezTo>
                  <a:pt x="47549" y="7054"/>
                  <a:pt x="47549" y="7054"/>
                  <a:pt x="47549" y="9101"/>
                </a:cubicBezTo>
                <a:lnTo>
                  <a:pt x="47633" y="2958"/>
                </a:lnTo>
                <a:lnTo>
                  <a:pt x="47758" y="5006"/>
                </a:lnTo>
                <a:cubicBezTo>
                  <a:pt x="47924" y="5006"/>
                  <a:pt x="48091" y="5006"/>
                  <a:pt x="48300" y="5006"/>
                </a:cubicBezTo>
                <a:cubicBezTo>
                  <a:pt x="48341" y="7054"/>
                  <a:pt x="48383" y="7054"/>
                  <a:pt x="48466" y="7054"/>
                </a:cubicBezTo>
                <a:cubicBezTo>
                  <a:pt x="48466" y="7064"/>
                  <a:pt x="48466" y="9101"/>
                  <a:pt x="48508" y="9101"/>
                </a:cubicBezTo>
                <a:cubicBezTo>
                  <a:pt x="48591" y="9101"/>
                  <a:pt x="48800" y="7054"/>
                  <a:pt x="48925" y="9101"/>
                </a:cubicBezTo>
                <a:lnTo>
                  <a:pt x="49091" y="9101"/>
                </a:lnTo>
                <a:cubicBezTo>
                  <a:pt x="49133" y="11149"/>
                  <a:pt x="49175" y="11149"/>
                  <a:pt x="49258" y="9101"/>
                </a:cubicBezTo>
                <a:cubicBezTo>
                  <a:pt x="49279" y="8077"/>
                  <a:pt x="49279" y="8077"/>
                  <a:pt x="49300" y="7054"/>
                </a:cubicBezTo>
                <a:cubicBezTo>
                  <a:pt x="49341" y="5006"/>
                  <a:pt x="49508" y="7054"/>
                  <a:pt x="49591" y="7054"/>
                </a:cubicBezTo>
                <a:cubicBezTo>
                  <a:pt x="49800" y="2958"/>
                  <a:pt x="50050" y="7054"/>
                  <a:pt x="50217" y="7054"/>
                </a:cubicBezTo>
                <a:cubicBezTo>
                  <a:pt x="50217" y="5006"/>
                  <a:pt x="50217" y="2958"/>
                  <a:pt x="50217" y="910"/>
                </a:cubicBezTo>
                <a:cubicBezTo>
                  <a:pt x="50217" y="910"/>
                  <a:pt x="50218" y="910"/>
                  <a:pt x="50258" y="910"/>
                </a:cubicBezTo>
                <a:cubicBezTo>
                  <a:pt x="50258" y="2958"/>
                  <a:pt x="50300" y="2958"/>
                  <a:pt x="50300" y="7054"/>
                </a:cubicBezTo>
                <a:cubicBezTo>
                  <a:pt x="50383" y="7054"/>
                  <a:pt x="50383" y="7054"/>
                  <a:pt x="50467" y="5006"/>
                </a:cubicBezTo>
                <a:cubicBezTo>
                  <a:pt x="50467" y="5001"/>
                  <a:pt x="50467" y="4904"/>
                  <a:pt x="50467" y="2958"/>
                </a:cubicBezTo>
                <a:cubicBezTo>
                  <a:pt x="50508" y="2958"/>
                  <a:pt x="50550" y="7054"/>
                  <a:pt x="50550" y="7054"/>
                </a:cubicBezTo>
                <a:cubicBezTo>
                  <a:pt x="50633" y="7054"/>
                  <a:pt x="50675" y="5006"/>
                  <a:pt x="50758" y="5006"/>
                </a:cubicBezTo>
                <a:cubicBezTo>
                  <a:pt x="50759" y="5017"/>
                  <a:pt x="50800" y="7054"/>
                  <a:pt x="50883" y="7054"/>
                </a:cubicBezTo>
                <a:cubicBezTo>
                  <a:pt x="50925" y="5006"/>
                  <a:pt x="50925" y="5006"/>
                  <a:pt x="50925" y="2958"/>
                </a:cubicBezTo>
                <a:cubicBezTo>
                  <a:pt x="51008" y="2958"/>
                  <a:pt x="51008" y="5006"/>
                  <a:pt x="51092" y="5006"/>
                </a:cubicBezTo>
                <a:cubicBezTo>
                  <a:pt x="51092" y="5001"/>
                  <a:pt x="51092" y="4904"/>
                  <a:pt x="51092" y="2958"/>
                </a:cubicBezTo>
                <a:cubicBezTo>
                  <a:pt x="51175" y="2958"/>
                  <a:pt x="51175" y="7054"/>
                  <a:pt x="51258" y="7054"/>
                </a:cubicBezTo>
                <a:cubicBezTo>
                  <a:pt x="51300" y="5006"/>
                  <a:pt x="51300" y="5006"/>
                  <a:pt x="51300" y="2958"/>
                </a:cubicBezTo>
                <a:cubicBezTo>
                  <a:pt x="51383" y="5006"/>
                  <a:pt x="51425" y="5006"/>
                  <a:pt x="51508" y="5006"/>
                </a:cubicBezTo>
                <a:cubicBezTo>
                  <a:pt x="51508" y="5001"/>
                  <a:pt x="51508" y="4904"/>
                  <a:pt x="51508" y="2958"/>
                </a:cubicBezTo>
                <a:cubicBezTo>
                  <a:pt x="51550" y="2958"/>
                  <a:pt x="51592" y="2958"/>
                  <a:pt x="51633" y="2958"/>
                </a:cubicBezTo>
                <a:cubicBezTo>
                  <a:pt x="51633" y="5006"/>
                  <a:pt x="51635" y="5006"/>
                  <a:pt x="51675" y="5006"/>
                </a:cubicBezTo>
                <a:cubicBezTo>
                  <a:pt x="51675" y="5001"/>
                  <a:pt x="51675" y="4904"/>
                  <a:pt x="51675" y="2958"/>
                </a:cubicBezTo>
                <a:cubicBezTo>
                  <a:pt x="51717" y="2958"/>
                  <a:pt x="51758" y="2958"/>
                  <a:pt x="51842" y="2958"/>
                </a:cubicBezTo>
                <a:cubicBezTo>
                  <a:pt x="51842" y="5006"/>
                  <a:pt x="51842" y="5006"/>
                  <a:pt x="51842" y="7054"/>
                </a:cubicBezTo>
                <a:cubicBezTo>
                  <a:pt x="51884" y="7054"/>
                  <a:pt x="51967" y="7054"/>
                  <a:pt x="52009" y="9101"/>
                </a:cubicBezTo>
                <a:cubicBezTo>
                  <a:pt x="52009" y="9084"/>
                  <a:pt x="52009" y="7054"/>
                  <a:pt x="52092" y="7054"/>
                </a:cubicBezTo>
                <a:cubicBezTo>
                  <a:pt x="52092" y="7064"/>
                  <a:pt x="52092" y="9101"/>
                  <a:pt x="52175" y="9101"/>
                </a:cubicBezTo>
                <a:cubicBezTo>
                  <a:pt x="52175" y="9084"/>
                  <a:pt x="52176" y="7054"/>
                  <a:pt x="52259" y="7054"/>
                </a:cubicBezTo>
                <a:cubicBezTo>
                  <a:pt x="52259" y="7058"/>
                  <a:pt x="52259" y="7150"/>
                  <a:pt x="52259" y="9101"/>
                </a:cubicBezTo>
                <a:cubicBezTo>
                  <a:pt x="52300" y="9101"/>
                  <a:pt x="52300" y="9101"/>
                  <a:pt x="52342" y="9101"/>
                </a:cubicBezTo>
                <a:cubicBezTo>
                  <a:pt x="52384" y="11149"/>
                  <a:pt x="52467" y="7054"/>
                  <a:pt x="52550" y="9101"/>
                </a:cubicBezTo>
                <a:lnTo>
                  <a:pt x="52634" y="7054"/>
                </a:lnTo>
                <a:cubicBezTo>
                  <a:pt x="52759" y="7054"/>
                  <a:pt x="52884" y="7054"/>
                  <a:pt x="53050" y="7054"/>
                </a:cubicBezTo>
                <a:cubicBezTo>
                  <a:pt x="53050" y="7058"/>
                  <a:pt x="53050" y="7150"/>
                  <a:pt x="53050" y="9101"/>
                </a:cubicBezTo>
                <a:lnTo>
                  <a:pt x="53123" y="8077"/>
                </a:lnTo>
                <a:cubicBezTo>
                  <a:pt x="53217" y="7054"/>
                  <a:pt x="53300" y="7054"/>
                  <a:pt x="53425" y="7054"/>
                </a:cubicBezTo>
                <a:cubicBezTo>
                  <a:pt x="53425" y="7064"/>
                  <a:pt x="53426" y="9101"/>
                  <a:pt x="53467" y="9101"/>
                </a:cubicBezTo>
                <a:cubicBezTo>
                  <a:pt x="53550" y="11149"/>
                  <a:pt x="53592" y="9101"/>
                  <a:pt x="53592" y="9101"/>
                </a:cubicBezTo>
                <a:cubicBezTo>
                  <a:pt x="53801" y="7054"/>
                  <a:pt x="54051" y="9101"/>
                  <a:pt x="54134" y="11149"/>
                </a:cubicBezTo>
                <a:cubicBezTo>
                  <a:pt x="54217" y="7054"/>
                  <a:pt x="54301" y="7054"/>
                  <a:pt x="54342" y="5006"/>
                </a:cubicBezTo>
                <a:cubicBezTo>
                  <a:pt x="54342" y="5020"/>
                  <a:pt x="54467" y="13194"/>
                  <a:pt x="54426" y="9101"/>
                </a:cubicBezTo>
                <a:cubicBezTo>
                  <a:pt x="54509" y="5006"/>
                  <a:pt x="54509" y="5006"/>
                  <a:pt x="54551" y="2958"/>
                </a:cubicBezTo>
                <a:cubicBezTo>
                  <a:pt x="54551" y="2958"/>
                  <a:pt x="54592" y="2958"/>
                  <a:pt x="54634" y="2958"/>
                </a:cubicBezTo>
                <a:cubicBezTo>
                  <a:pt x="54624" y="6030"/>
                  <a:pt x="54634" y="6030"/>
                  <a:pt x="54676" y="7054"/>
                </a:cubicBezTo>
                <a:cubicBezTo>
                  <a:pt x="54676" y="7058"/>
                  <a:pt x="54676" y="7150"/>
                  <a:pt x="54676" y="9101"/>
                </a:cubicBezTo>
                <a:cubicBezTo>
                  <a:pt x="54676" y="9101"/>
                  <a:pt x="54677" y="9101"/>
                  <a:pt x="54717" y="9101"/>
                </a:cubicBezTo>
                <a:cubicBezTo>
                  <a:pt x="54717" y="7054"/>
                  <a:pt x="54717" y="5006"/>
                  <a:pt x="54717" y="2958"/>
                </a:cubicBezTo>
                <a:cubicBezTo>
                  <a:pt x="54759" y="2958"/>
                  <a:pt x="54842" y="2958"/>
                  <a:pt x="54926" y="2958"/>
                </a:cubicBezTo>
                <a:cubicBezTo>
                  <a:pt x="54926" y="5006"/>
                  <a:pt x="54926" y="5006"/>
                  <a:pt x="54967" y="7054"/>
                </a:cubicBezTo>
                <a:cubicBezTo>
                  <a:pt x="55134" y="7054"/>
                  <a:pt x="55259" y="7054"/>
                  <a:pt x="55426" y="7054"/>
                </a:cubicBezTo>
                <a:lnTo>
                  <a:pt x="55520" y="6285"/>
                </a:lnTo>
                <a:cubicBezTo>
                  <a:pt x="55530" y="7054"/>
                  <a:pt x="55530" y="8077"/>
                  <a:pt x="55551" y="9101"/>
                </a:cubicBezTo>
                <a:cubicBezTo>
                  <a:pt x="55592" y="9101"/>
                  <a:pt x="55634" y="9101"/>
                  <a:pt x="55676" y="9101"/>
                </a:cubicBezTo>
                <a:cubicBezTo>
                  <a:pt x="55676" y="7054"/>
                  <a:pt x="55676" y="7054"/>
                  <a:pt x="55676" y="5006"/>
                </a:cubicBezTo>
                <a:lnTo>
                  <a:pt x="55749" y="7054"/>
                </a:lnTo>
                <a:cubicBezTo>
                  <a:pt x="55759" y="7566"/>
                  <a:pt x="55759" y="8077"/>
                  <a:pt x="55759" y="9101"/>
                </a:cubicBezTo>
                <a:cubicBezTo>
                  <a:pt x="55843" y="7054"/>
                  <a:pt x="55968" y="5006"/>
                  <a:pt x="56051" y="7054"/>
                </a:cubicBezTo>
                <a:cubicBezTo>
                  <a:pt x="56051" y="7058"/>
                  <a:pt x="56051" y="7150"/>
                  <a:pt x="56051" y="9101"/>
                </a:cubicBezTo>
                <a:cubicBezTo>
                  <a:pt x="56093" y="9101"/>
                  <a:pt x="56093" y="9101"/>
                  <a:pt x="56134" y="9101"/>
                </a:cubicBezTo>
                <a:cubicBezTo>
                  <a:pt x="56218" y="7054"/>
                  <a:pt x="56301" y="7054"/>
                  <a:pt x="56384" y="7054"/>
                </a:cubicBezTo>
                <a:cubicBezTo>
                  <a:pt x="56426" y="7054"/>
                  <a:pt x="56468" y="7054"/>
                  <a:pt x="56551" y="9101"/>
                </a:cubicBezTo>
                <a:cubicBezTo>
                  <a:pt x="56551" y="7054"/>
                  <a:pt x="56593" y="5006"/>
                  <a:pt x="56634" y="2958"/>
                </a:cubicBezTo>
                <a:cubicBezTo>
                  <a:pt x="56676" y="5006"/>
                  <a:pt x="56718" y="5006"/>
                  <a:pt x="56759" y="5006"/>
                </a:cubicBezTo>
                <a:cubicBezTo>
                  <a:pt x="56759" y="5001"/>
                  <a:pt x="56759" y="4904"/>
                  <a:pt x="56759" y="2958"/>
                </a:cubicBezTo>
                <a:cubicBezTo>
                  <a:pt x="56926" y="2958"/>
                  <a:pt x="56968" y="2958"/>
                  <a:pt x="57093" y="2958"/>
                </a:cubicBezTo>
                <a:lnTo>
                  <a:pt x="57176" y="910"/>
                </a:lnTo>
                <a:cubicBezTo>
                  <a:pt x="57197" y="1934"/>
                  <a:pt x="57197" y="1934"/>
                  <a:pt x="57218" y="2958"/>
                </a:cubicBezTo>
                <a:cubicBezTo>
                  <a:pt x="57259" y="5006"/>
                  <a:pt x="57301" y="5006"/>
                  <a:pt x="57343" y="2958"/>
                </a:cubicBezTo>
                <a:lnTo>
                  <a:pt x="57426" y="5006"/>
                </a:lnTo>
                <a:cubicBezTo>
                  <a:pt x="57676" y="9101"/>
                  <a:pt x="58135" y="5006"/>
                  <a:pt x="58301" y="2958"/>
                </a:cubicBezTo>
                <a:cubicBezTo>
                  <a:pt x="58385" y="5006"/>
                  <a:pt x="58468" y="5006"/>
                  <a:pt x="58551" y="5006"/>
                </a:cubicBezTo>
                <a:cubicBezTo>
                  <a:pt x="58551" y="7054"/>
                  <a:pt x="58593" y="7054"/>
                  <a:pt x="58593" y="9101"/>
                </a:cubicBezTo>
                <a:cubicBezTo>
                  <a:pt x="58676" y="7054"/>
                  <a:pt x="58801" y="7054"/>
                  <a:pt x="58885" y="7054"/>
                </a:cubicBezTo>
                <a:cubicBezTo>
                  <a:pt x="58885" y="5006"/>
                  <a:pt x="58885" y="5006"/>
                  <a:pt x="58885" y="2958"/>
                </a:cubicBezTo>
                <a:lnTo>
                  <a:pt x="58968" y="2958"/>
                </a:lnTo>
                <a:cubicBezTo>
                  <a:pt x="58968" y="5006"/>
                  <a:pt x="58968" y="7054"/>
                  <a:pt x="58968" y="9101"/>
                </a:cubicBezTo>
                <a:cubicBezTo>
                  <a:pt x="59051" y="7054"/>
                  <a:pt x="59093" y="7054"/>
                  <a:pt x="59135" y="7054"/>
                </a:cubicBezTo>
                <a:lnTo>
                  <a:pt x="59301" y="7054"/>
                </a:lnTo>
                <a:cubicBezTo>
                  <a:pt x="59468" y="5006"/>
                  <a:pt x="59635" y="7054"/>
                  <a:pt x="59843" y="7054"/>
                </a:cubicBezTo>
                <a:cubicBezTo>
                  <a:pt x="59843" y="7062"/>
                  <a:pt x="59885" y="9101"/>
                  <a:pt x="59968" y="9101"/>
                </a:cubicBezTo>
                <a:cubicBezTo>
                  <a:pt x="60135" y="7054"/>
                  <a:pt x="60343" y="7054"/>
                  <a:pt x="60510" y="7054"/>
                </a:cubicBezTo>
                <a:cubicBezTo>
                  <a:pt x="60552" y="5006"/>
                  <a:pt x="60552" y="5006"/>
                  <a:pt x="60552" y="2958"/>
                </a:cubicBezTo>
                <a:lnTo>
                  <a:pt x="60625" y="3982"/>
                </a:lnTo>
                <a:cubicBezTo>
                  <a:pt x="60677" y="5002"/>
                  <a:pt x="60677" y="4920"/>
                  <a:pt x="60677" y="2958"/>
                </a:cubicBezTo>
                <a:cubicBezTo>
                  <a:pt x="60843" y="5006"/>
                  <a:pt x="60968" y="5006"/>
                  <a:pt x="61135" y="5006"/>
                </a:cubicBezTo>
                <a:cubicBezTo>
                  <a:pt x="61177" y="7054"/>
                  <a:pt x="61218" y="5006"/>
                  <a:pt x="61302" y="5006"/>
                </a:cubicBezTo>
                <a:cubicBezTo>
                  <a:pt x="61385" y="7054"/>
                  <a:pt x="61469" y="7054"/>
                  <a:pt x="61552" y="7054"/>
                </a:cubicBezTo>
                <a:cubicBezTo>
                  <a:pt x="61552" y="7037"/>
                  <a:pt x="61552" y="4997"/>
                  <a:pt x="61677" y="2958"/>
                </a:cubicBezTo>
                <a:cubicBezTo>
                  <a:pt x="61677" y="5006"/>
                  <a:pt x="61719" y="7054"/>
                  <a:pt x="61719" y="9101"/>
                </a:cubicBezTo>
                <a:cubicBezTo>
                  <a:pt x="61760" y="9101"/>
                  <a:pt x="61760" y="9101"/>
                  <a:pt x="61802" y="9101"/>
                </a:cubicBezTo>
                <a:cubicBezTo>
                  <a:pt x="61802" y="7054"/>
                  <a:pt x="61844" y="7054"/>
                  <a:pt x="61844" y="5006"/>
                </a:cubicBezTo>
                <a:cubicBezTo>
                  <a:pt x="61927" y="5006"/>
                  <a:pt x="61885" y="9101"/>
                  <a:pt x="62010" y="9101"/>
                </a:cubicBezTo>
                <a:lnTo>
                  <a:pt x="62135" y="9101"/>
                </a:lnTo>
                <a:cubicBezTo>
                  <a:pt x="62177" y="7054"/>
                  <a:pt x="62219" y="7054"/>
                  <a:pt x="62260" y="7054"/>
                </a:cubicBezTo>
                <a:cubicBezTo>
                  <a:pt x="62302" y="7057"/>
                  <a:pt x="62302" y="7135"/>
                  <a:pt x="62302" y="9101"/>
                </a:cubicBezTo>
                <a:cubicBezTo>
                  <a:pt x="62427" y="9101"/>
                  <a:pt x="62469" y="7054"/>
                  <a:pt x="62469" y="7054"/>
                </a:cubicBezTo>
                <a:cubicBezTo>
                  <a:pt x="62594" y="7054"/>
                  <a:pt x="62719" y="7054"/>
                  <a:pt x="62885" y="9101"/>
                </a:cubicBezTo>
                <a:cubicBezTo>
                  <a:pt x="62969" y="9101"/>
                  <a:pt x="63094" y="9101"/>
                  <a:pt x="63177" y="9101"/>
                </a:cubicBezTo>
                <a:cubicBezTo>
                  <a:pt x="63344" y="9101"/>
                  <a:pt x="63511" y="9101"/>
                  <a:pt x="63677" y="9101"/>
                </a:cubicBezTo>
                <a:lnTo>
                  <a:pt x="63750" y="9869"/>
                </a:lnTo>
                <a:cubicBezTo>
                  <a:pt x="63927" y="7054"/>
                  <a:pt x="64094" y="9101"/>
                  <a:pt x="64177" y="9101"/>
                </a:cubicBezTo>
                <a:cubicBezTo>
                  <a:pt x="64344" y="11149"/>
                  <a:pt x="64719" y="9101"/>
                  <a:pt x="64761" y="7054"/>
                </a:cubicBezTo>
                <a:cubicBezTo>
                  <a:pt x="64761" y="9101"/>
                  <a:pt x="64802" y="9101"/>
                  <a:pt x="64802" y="11149"/>
                </a:cubicBezTo>
                <a:cubicBezTo>
                  <a:pt x="64844" y="9101"/>
                  <a:pt x="64844" y="9101"/>
                  <a:pt x="64844" y="7054"/>
                </a:cubicBezTo>
                <a:cubicBezTo>
                  <a:pt x="65011" y="7054"/>
                  <a:pt x="65177" y="7054"/>
                  <a:pt x="65302" y="9101"/>
                </a:cubicBezTo>
                <a:cubicBezTo>
                  <a:pt x="65344" y="9101"/>
                  <a:pt x="65344" y="13197"/>
                  <a:pt x="65386" y="11149"/>
                </a:cubicBezTo>
                <a:lnTo>
                  <a:pt x="65428" y="9101"/>
                </a:lnTo>
                <a:cubicBezTo>
                  <a:pt x="65636" y="5006"/>
                  <a:pt x="65594" y="9101"/>
                  <a:pt x="65803" y="9101"/>
                </a:cubicBezTo>
                <a:cubicBezTo>
                  <a:pt x="65844" y="7054"/>
                  <a:pt x="66011" y="11149"/>
                  <a:pt x="66011" y="9101"/>
                </a:cubicBezTo>
                <a:cubicBezTo>
                  <a:pt x="66011" y="9082"/>
                  <a:pt x="66011" y="7043"/>
                  <a:pt x="66053" y="5006"/>
                </a:cubicBezTo>
                <a:cubicBezTo>
                  <a:pt x="66261" y="7054"/>
                  <a:pt x="66428" y="7054"/>
                  <a:pt x="66636" y="9101"/>
                </a:cubicBezTo>
                <a:cubicBezTo>
                  <a:pt x="66803" y="5006"/>
                  <a:pt x="66844" y="9101"/>
                  <a:pt x="66928" y="9101"/>
                </a:cubicBezTo>
                <a:cubicBezTo>
                  <a:pt x="67094" y="7054"/>
                  <a:pt x="67261" y="7054"/>
                  <a:pt x="67428" y="7054"/>
                </a:cubicBezTo>
                <a:cubicBezTo>
                  <a:pt x="67511" y="7054"/>
                  <a:pt x="67595" y="7054"/>
                  <a:pt x="67678" y="9101"/>
                </a:cubicBezTo>
                <a:cubicBezTo>
                  <a:pt x="67720" y="7054"/>
                  <a:pt x="67720" y="7054"/>
                  <a:pt x="67761" y="7054"/>
                </a:cubicBezTo>
                <a:cubicBezTo>
                  <a:pt x="67845" y="2958"/>
                  <a:pt x="68053" y="7054"/>
                  <a:pt x="68053" y="7054"/>
                </a:cubicBezTo>
                <a:cubicBezTo>
                  <a:pt x="68136" y="5006"/>
                  <a:pt x="68220" y="5006"/>
                  <a:pt x="68261" y="2958"/>
                </a:cubicBezTo>
                <a:lnTo>
                  <a:pt x="68306" y="6125"/>
                </a:lnTo>
                <a:cubicBezTo>
                  <a:pt x="68339" y="6798"/>
                  <a:pt x="68355" y="1422"/>
                  <a:pt x="68511" y="2958"/>
                </a:cubicBezTo>
                <a:lnTo>
                  <a:pt x="68595" y="9101"/>
                </a:lnTo>
                <a:cubicBezTo>
                  <a:pt x="68761" y="7054"/>
                  <a:pt x="68678" y="7054"/>
                  <a:pt x="68845" y="9101"/>
                </a:cubicBezTo>
                <a:cubicBezTo>
                  <a:pt x="68845" y="7054"/>
                  <a:pt x="68846" y="7054"/>
                  <a:pt x="68886" y="7054"/>
                </a:cubicBezTo>
                <a:cubicBezTo>
                  <a:pt x="68845" y="5006"/>
                  <a:pt x="68845" y="5006"/>
                  <a:pt x="68845" y="910"/>
                </a:cubicBezTo>
                <a:cubicBezTo>
                  <a:pt x="68845" y="910"/>
                  <a:pt x="68887" y="910"/>
                  <a:pt x="68928" y="910"/>
                </a:cubicBezTo>
                <a:cubicBezTo>
                  <a:pt x="68928" y="926"/>
                  <a:pt x="68928" y="2966"/>
                  <a:pt x="68928" y="5006"/>
                </a:cubicBezTo>
                <a:cubicBezTo>
                  <a:pt x="68928" y="5006"/>
                  <a:pt x="68970" y="5006"/>
                  <a:pt x="69011" y="5006"/>
                </a:cubicBezTo>
                <a:cubicBezTo>
                  <a:pt x="69011" y="7054"/>
                  <a:pt x="69011" y="7054"/>
                  <a:pt x="69011" y="9101"/>
                </a:cubicBezTo>
                <a:cubicBezTo>
                  <a:pt x="69178" y="7054"/>
                  <a:pt x="69345" y="7054"/>
                  <a:pt x="69512" y="5006"/>
                </a:cubicBezTo>
                <a:cubicBezTo>
                  <a:pt x="69595" y="7054"/>
                  <a:pt x="69678" y="7054"/>
                  <a:pt x="69762" y="9101"/>
                </a:cubicBezTo>
                <a:cubicBezTo>
                  <a:pt x="69803" y="7054"/>
                  <a:pt x="69803" y="5006"/>
                  <a:pt x="69803" y="2958"/>
                </a:cubicBezTo>
                <a:lnTo>
                  <a:pt x="69876" y="4460"/>
                </a:lnTo>
                <a:cubicBezTo>
                  <a:pt x="69887" y="4450"/>
                  <a:pt x="69887" y="3939"/>
                  <a:pt x="69887" y="2958"/>
                </a:cubicBezTo>
                <a:lnTo>
                  <a:pt x="69960" y="5006"/>
                </a:lnTo>
                <a:cubicBezTo>
                  <a:pt x="69970" y="5518"/>
                  <a:pt x="69970" y="6030"/>
                  <a:pt x="69970" y="7054"/>
                </a:cubicBezTo>
                <a:cubicBezTo>
                  <a:pt x="70012" y="7054"/>
                  <a:pt x="70053" y="5006"/>
                  <a:pt x="70095" y="5006"/>
                </a:cubicBezTo>
                <a:cubicBezTo>
                  <a:pt x="70095" y="7054"/>
                  <a:pt x="70095" y="7054"/>
                  <a:pt x="70095" y="9101"/>
                </a:cubicBezTo>
                <a:cubicBezTo>
                  <a:pt x="70178" y="7054"/>
                  <a:pt x="70262" y="7054"/>
                  <a:pt x="70345" y="7054"/>
                </a:cubicBezTo>
                <a:cubicBezTo>
                  <a:pt x="70345" y="7064"/>
                  <a:pt x="70345" y="9101"/>
                  <a:pt x="70428" y="9101"/>
                </a:cubicBezTo>
                <a:cubicBezTo>
                  <a:pt x="70470" y="7054"/>
                  <a:pt x="70553" y="7054"/>
                  <a:pt x="70637" y="7054"/>
                </a:cubicBezTo>
                <a:cubicBezTo>
                  <a:pt x="70637" y="5006"/>
                  <a:pt x="70637" y="5006"/>
                  <a:pt x="70678" y="2958"/>
                </a:cubicBezTo>
                <a:cubicBezTo>
                  <a:pt x="70803" y="2958"/>
                  <a:pt x="70970" y="2958"/>
                  <a:pt x="71095" y="910"/>
                </a:cubicBezTo>
                <a:lnTo>
                  <a:pt x="71137" y="5006"/>
                </a:lnTo>
                <a:lnTo>
                  <a:pt x="71179" y="910"/>
                </a:lnTo>
                <a:cubicBezTo>
                  <a:pt x="71220" y="910"/>
                  <a:pt x="71220" y="910"/>
                  <a:pt x="71262" y="910"/>
                </a:cubicBezTo>
                <a:cubicBezTo>
                  <a:pt x="71262" y="2958"/>
                  <a:pt x="71262" y="5006"/>
                  <a:pt x="71262" y="7054"/>
                </a:cubicBezTo>
                <a:cubicBezTo>
                  <a:pt x="71345" y="7054"/>
                  <a:pt x="71387" y="7054"/>
                  <a:pt x="71429" y="7054"/>
                </a:cubicBezTo>
                <a:cubicBezTo>
                  <a:pt x="71512" y="5006"/>
                  <a:pt x="71554" y="7054"/>
                  <a:pt x="71595" y="7054"/>
                </a:cubicBezTo>
                <a:cubicBezTo>
                  <a:pt x="71637" y="5006"/>
                  <a:pt x="71637" y="5006"/>
                  <a:pt x="71637" y="2958"/>
                </a:cubicBezTo>
                <a:lnTo>
                  <a:pt x="71762" y="5006"/>
                </a:lnTo>
                <a:cubicBezTo>
                  <a:pt x="71845" y="5006"/>
                  <a:pt x="71887" y="5006"/>
                  <a:pt x="71929" y="2958"/>
                </a:cubicBezTo>
                <a:cubicBezTo>
                  <a:pt x="71929" y="2958"/>
                  <a:pt x="71931" y="2958"/>
                  <a:pt x="71970" y="2958"/>
                </a:cubicBezTo>
                <a:cubicBezTo>
                  <a:pt x="71970" y="5006"/>
                  <a:pt x="72012" y="7054"/>
                  <a:pt x="72054" y="9101"/>
                </a:cubicBezTo>
                <a:cubicBezTo>
                  <a:pt x="72095" y="7054"/>
                  <a:pt x="72137" y="7054"/>
                  <a:pt x="72179" y="7054"/>
                </a:cubicBezTo>
                <a:cubicBezTo>
                  <a:pt x="72179" y="7064"/>
                  <a:pt x="72179" y="9101"/>
                  <a:pt x="72262" y="9101"/>
                </a:cubicBezTo>
                <a:cubicBezTo>
                  <a:pt x="72262" y="7054"/>
                  <a:pt x="72262" y="7054"/>
                  <a:pt x="72304" y="5006"/>
                </a:cubicBezTo>
                <a:cubicBezTo>
                  <a:pt x="72345" y="5006"/>
                  <a:pt x="72387" y="7054"/>
                  <a:pt x="72429" y="7054"/>
                </a:cubicBezTo>
                <a:cubicBezTo>
                  <a:pt x="72429" y="5006"/>
                  <a:pt x="72429" y="2958"/>
                  <a:pt x="72429" y="910"/>
                </a:cubicBezTo>
                <a:lnTo>
                  <a:pt x="72481" y="1934"/>
                </a:lnTo>
                <a:cubicBezTo>
                  <a:pt x="72486" y="2190"/>
                  <a:pt x="72481" y="2446"/>
                  <a:pt x="72470" y="2958"/>
                </a:cubicBezTo>
                <a:cubicBezTo>
                  <a:pt x="72470" y="5006"/>
                  <a:pt x="72470" y="7054"/>
                  <a:pt x="72470" y="9101"/>
                </a:cubicBezTo>
                <a:lnTo>
                  <a:pt x="72554" y="2958"/>
                </a:lnTo>
                <a:cubicBezTo>
                  <a:pt x="72595" y="2958"/>
                  <a:pt x="72595" y="2958"/>
                  <a:pt x="72637" y="2958"/>
                </a:cubicBezTo>
                <a:cubicBezTo>
                  <a:pt x="72637" y="5006"/>
                  <a:pt x="72637" y="5006"/>
                  <a:pt x="72637" y="7054"/>
                </a:cubicBezTo>
                <a:cubicBezTo>
                  <a:pt x="72720" y="7054"/>
                  <a:pt x="72720" y="910"/>
                  <a:pt x="72887" y="2958"/>
                </a:cubicBezTo>
                <a:cubicBezTo>
                  <a:pt x="73054" y="5006"/>
                  <a:pt x="73221" y="5006"/>
                  <a:pt x="73429" y="2958"/>
                </a:cubicBezTo>
                <a:cubicBezTo>
                  <a:pt x="73471" y="910"/>
                  <a:pt x="73512" y="910"/>
                  <a:pt x="73554" y="910"/>
                </a:cubicBezTo>
                <a:cubicBezTo>
                  <a:pt x="73554" y="2958"/>
                  <a:pt x="73554" y="5006"/>
                  <a:pt x="73554" y="7054"/>
                </a:cubicBezTo>
                <a:cubicBezTo>
                  <a:pt x="73846" y="7054"/>
                  <a:pt x="73929" y="7054"/>
                  <a:pt x="74137" y="2958"/>
                </a:cubicBezTo>
                <a:cubicBezTo>
                  <a:pt x="74137" y="5006"/>
                  <a:pt x="74137" y="5006"/>
                  <a:pt x="74137" y="7054"/>
                </a:cubicBezTo>
                <a:cubicBezTo>
                  <a:pt x="74262" y="7054"/>
                  <a:pt x="74346" y="5006"/>
                  <a:pt x="74471" y="5006"/>
                </a:cubicBezTo>
                <a:cubicBezTo>
                  <a:pt x="74596" y="7054"/>
                  <a:pt x="74679" y="7054"/>
                  <a:pt x="74762" y="7054"/>
                </a:cubicBezTo>
                <a:cubicBezTo>
                  <a:pt x="74794" y="5517"/>
                  <a:pt x="74783" y="5006"/>
                  <a:pt x="74804" y="5006"/>
                </a:cubicBezTo>
                <a:cubicBezTo>
                  <a:pt x="74846" y="7054"/>
                  <a:pt x="74887" y="7054"/>
                  <a:pt x="74929" y="9101"/>
                </a:cubicBezTo>
                <a:cubicBezTo>
                  <a:pt x="75013" y="9101"/>
                  <a:pt x="75054" y="7054"/>
                  <a:pt x="75179" y="9101"/>
                </a:cubicBezTo>
                <a:cubicBezTo>
                  <a:pt x="75179" y="9110"/>
                  <a:pt x="75179" y="11145"/>
                  <a:pt x="75263" y="9101"/>
                </a:cubicBezTo>
                <a:cubicBezTo>
                  <a:pt x="75388" y="9101"/>
                  <a:pt x="75513" y="11149"/>
                  <a:pt x="75638" y="11149"/>
                </a:cubicBezTo>
                <a:cubicBezTo>
                  <a:pt x="75638" y="11144"/>
                  <a:pt x="75638" y="11043"/>
                  <a:pt x="75638" y="9101"/>
                </a:cubicBezTo>
                <a:cubicBezTo>
                  <a:pt x="75679" y="9101"/>
                  <a:pt x="75679" y="9101"/>
                  <a:pt x="75721" y="9101"/>
                </a:cubicBezTo>
                <a:cubicBezTo>
                  <a:pt x="75804" y="7054"/>
                  <a:pt x="75846" y="9101"/>
                  <a:pt x="75846" y="9101"/>
                </a:cubicBezTo>
                <a:cubicBezTo>
                  <a:pt x="75971" y="9101"/>
                  <a:pt x="76096" y="9101"/>
                  <a:pt x="76179" y="9101"/>
                </a:cubicBezTo>
                <a:lnTo>
                  <a:pt x="76263" y="2958"/>
                </a:lnTo>
                <a:cubicBezTo>
                  <a:pt x="76388" y="2958"/>
                  <a:pt x="76513" y="2958"/>
                  <a:pt x="76638" y="2958"/>
                </a:cubicBezTo>
                <a:cubicBezTo>
                  <a:pt x="76679" y="910"/>
                  <a:pt x="76763" y="910"/>
                  <a:pt x="76846" y="910"/>
                </a:cubicBezTo>
                <a:cubicBezTo>
                  <a:pt x="76846" y="926"/>
                  <a:pt x="76846" y="2966"/>
                  <a:pt x="76846" y="5006"/>
                </a:cubicBezTo>
                <a:cubicBezTo>
                  <a:pt x="76846" y="5006"/>
                  <a:pt x="76848" y="5006"/>
                  <a:pt x="76888" y="5006"/>
                </a:cubicBezTo>
                <a:lnTo>
                  <a:pt x="76888" y="910"/>
                </a:lnTo>
                <a:cubicBezTo>
                  <a:pt x="76888" y="910"/>
                  <a:pt x="76930" y="910"/>
                  <a:pt x="76971" y="910"/>
                </a:cubicBezTo>
                <a:cubicBezTo>
                  <a:pt x="76971" y="2958"/>
                  <a:pt x="76971" y="5006"/>
                  <a:pt x="76971" y="7054"/>
                </a:cubicBezTo>
                <a:cubicBezTo>
                  <a:pt x="76971" y="7054"/>
                  <a:pt x="76973" y="7054"/>
                  <a:pt x="77013" y="7054"/>
                </a:cubicBezTo>
                <a:cubicBezTo>
                  <a:pt x="77013" y="7058"/>
                  <a:pt x="77013" y="7150"/>
                  <a:pt x="77013" y="9101"/>
                </a:cubicBezTo>
                <a:cubicBezTo>
                  <a:pt x="77013" y="9101"/>
                  <a:pt x="77015" y="9101"/>
                  <a:pt x="77055" y="9101"/>
                </a:cubicBezTo>
                <a:cubicBezTo>
                  <a:pt x="77096" y="7054"/>
                  <a:pt x="77138" y="7054"/>
                  <a:pt x="77221" y="7054"/>
                </a:cubicBezTo>
                <a:cubicBezTo>
                  <a:pt x="77221" y="7058"/>
                  <a:pt x="77221" y="7150"/>
                  <a:pt x="77221" y="9101"/>
                </a:cubicBezTo>
                <a:cubicBezTo>
                  <a:pt x="77346" y="7054"/>
                  <a:pt x="77388" y="7054"/>
                  <a:pt x="77471" y="9101"/>
                </a:cubicBezTo>
                <a:cubicBezTo>
                  <a:pt x="77471" y="7054"/>
                  <a:pt x="77513" y="5006"/>
                  <a:pt x="77513" y="2958"/>
                </a:cubicBezTo>
                <a:cubicBezTo>
                  <a:pt x="77680" y="5006"/>
                  <a:pt x="77846" y="5006"/>
                  <a:pt x="77971" y="5006"/>
                </a:cubicBezTo>
                <a:cubicBezTo>
                  <a:pt x="78055" y="5006"/>
                  <a:pt x="78180" y="5006"/>
                  <a:pt x="78263" y="2958"/>
                </a:cubicBezTo>
                <a:cubicBezTo>
                  <a:pt x="78263" y="5006"/>
                  <a:pt x="78263" y="5006"/>
                  <a:pt x="78305" y="7054"/>
                </a:cubicBezTo>
                <a:cubicBezTo>
                  <a:pt x="78305" y="7058"/>
                  <a:pt x="78596" y="9101"/>
                  <a:pt x="78596" y="9101"/>
                </a:cubicBezTo>
                <a:cubicBezTo>
                  <a:pt x="78597" y="7054"/>
                  <a:pt x="78638" y="7054"/>
                  <a:pt x="78680" y="7054"/>
                </a:cubicBezTo>
                <a:cubicBezTo>
                  <a:pt x="78763" y="7054"/>
                  <a:pt x="78805" y="7054"/>
                  <a:pt x="78847" y="7054"/>
                </a:cubicBezTo>
                <a:lnTo>
                  <a:pt x="79013" y="7054"/>
                </a:lnTo>
                <a:cubicBezTo>
                  <a:pt x="79013" y="5006"/>
                  <a:pt x="79055" y="5006"/>
                  <a:pt x="79055" y="2958"/>
                </a:cubicBezTo>
                <a:cubicBezTo>
                  <a:pt x="79138" y="2958"/>
                  <a:pt x="79263" y="2958"/>
                  <a:pt x="79347" y="2958"/>
                </a:cubicBezTo>
                <a:cubicBezTo>
                  <a:pt x="79388" y="5006"/>
                  <a:pt x="79388" y="5006"/>
                  <a:pt x="79388" y="7054"/>
                </a:cubicBezTo>
                <a:lnTo>
                  <a:pt x="79472" y="5006"/>
                </a:lnTo>
                <a:cubicBezTo>
                  <a:pt x="79513" y="7054"/>
                  <a:pt x="79513" y="7054"/>
                  <a:pt x="79513" y="9101"/>
                </a:cubicBezTo>
                <a:cubicBezTo>
                  <a:pt x="79597" y="7054"/>
                  <a:pt x="79597" y="5006"/>
                  <a:pt x="79597" y="910"/>
                </a:cubicBezTo>
                <a:cubicBezTo>
                  <a:pt x="79680" y="2958"/>
                  <a:pt x="79680" y="5006"/>
                  <a:pt x="79722" y="5006"/>
                </a:cubicBezTo>
                <a:cubicBezTo>
                  <a:pt x="79722" y="5006"/>
                  <a:pt x="79764" y="5006"/>
                  <a:pt x="79805" y="5006"/>
                </a:cubicBezTo>
                <a:cubicBezTo>
                  <a:pt x="79930" y="7054"/>
                  <a:pt x="80055" y="5006"/>
                  <a:pt x="80222" y="5006"/>
                </a:cubicBezTo>
                <a:cubicBezTo>
                  <a:pt x="80263" y="7054"/>
                  <a:pt x="80305" y="5006"/>
                  <a:pt x="80347" y="5006"/>
                </a:cubicBezTo>
                <a:cubicBezTo>
                  <a:pt x="80513" y="9101"/>
                  <a:pt x="80722" y="7054"/>
                  <a:pt x="80764" y="7054"/>
                </a:cubicBezTo>
                <a:cubicBezTo>
                  <a:pt x="80847" y="7054"/>
                  <a:pt x="80847" y="11149"/>
                  <a:pt x="80930" y="9101"/>
                </a:cubicBezTo>
                <a:lnTo>
                  <a:pt x="80972" y="7054"/>
                </a:lnTo>
                <a:cubicBezTo>
                  <a:pt x="81097" y="5006"/>
                  <a:pt x="81097" y="11149"/>
                  <a:pt x="81305" y="9101"/>
                </a:cubicBezTo>
                <a:cubicBezTo>
                  <a:pt x="81347" y="9101"/>
                  <a:pt x="81389" y="9101"/>
                  <a:pt x="81472" y="9101"/>
                </a:cubicBezTo>
                <a:cubicBezTo>
                  <a:pt x="81555" y="7054"/>
                  <a:pt x="81639" y="7054"/>
                  <a:pt x="81722" y="7054"/>
                </a:cubicBezTo>
                <a:cubicBezTo>
                  <a:pt x="81722" y="7058"/>
                  <a:pt x="81722" y="7150"/>
                  <a:pt x="81722" y="9101"/>
                </a:cubicBezTo>
                <a:cubicBezTo>
                  <a:pt x="81722" y="9101"/>
                  <a:pt x="81724" y="9101"/>
                  <a:pt x="81764" y="9101"/>
                </a:cubicBezTo>
                <a:cubicBezTo>
                  <a:pt x="81889" y="7054"/>
                  <a:pt x="82014" y="9101"/>
                  <a:pt x="82139" y="9101"/>
                </a:cubicBezTo>
                <a:lnTo>
                  <a:pt x="82180" y="7054"/>
                </a:lnTo>
                <a:cubicBezTo>
                  <a:pt x="82264" y="7054"/>
                  <a:pt x="82305" y="7054"/>
                  <a:pt x="82389" y="7054"/>
                </a:cubicBezTo>
                <a:cubicBezTo>
                  <a:pt x="82389" y="7058"/>
                  <a:pt x="82389" y="7150"/>
                  <a:pt x="82389" y="9101"/>
                </a:cubicBezTo>
                <a:lnTo>
                  <a:pt x="82597" y="9101"/>
                </a:lnTo>
                <a:lnTo>
                  <a:pt x="82681" y="5006"/>
                </a:lnTo>
                <a:cubicBezTo>
                  <a:pt x="82806" y="2958"/>
                  <a:pt x="83097" y="5006"/>
                  <a:pt x="83306" y="5006"/>
                </a:cubicBezTo>
                <a:cubicBezTo>
                  <a:pt x="83431" y="5006"/>
                  <a:pt x="83389" y="5006"/>
                  <a:pt x="83472" y="7054"/>
                </a:cubicBezTo>
                <a:lnTo>
                  <a:pt x="83556" y="910"/>
                </a:lnTo>
                <a:cubicBezTo>
                  <a:pt x="83597" y="2958"/>
                  <a:pt x="83597" y="5006"/>
                  <a:pt x="83597" y="7054"/>
                </a:cubicBezTo>
                <a:cubicBezTo>
                  <a:pt x="83722" y="9101"/>
                  <a:pt x="83806" y="5006"/>
                  <a:pt x="83972" y="7054"/>
                </a:cubicBezTo>
                <a:cubicBezTo>
                  <a:pt x="83972" y="7058"/>
                  <a:pt x="83972" y="7150"/>
                  <a:pt x="83972" y="9101"/>
                </a:cubicBezTo>
                <a:lnTo>
                  <a:pt x="84056" y="7054"/>
                </a:lnTo>
                <a:lnTo>
                  <a:pt x="84129" y="8590"/>
                </a:lnTo>
                <a:cubicBezTo>
                  <a:pt x="84139" y="8077"/>
                  <a:pt x="84139" y="7054"/>
                  <a:pt x="84139" y="7054"/>
                </a:cubicBezTo>
                <a:cubicBezTo>
                  <a:pt x="84306" y="7054"/>
                  <a:pt x="84472" y="5006"/>
                  <a:pt x="84639" y="5006"/>
                </a:cubicBezTo>
                <a:cubicBezTo>
                  <a:pt x="84639" y="7054"/>
                  <a:pt x="84641" y="7054"/>
                  <a:pt x="84681" y="7054"/>
                </a:cubicBezTo>
                <a:cubicBezTo>
                  <a:pt x="84681" y="5006"/>
                  <a:pt x="84723" y="2958"/>
                  <a:pt x="84764" y="910"/>
                </a:cubicBezTo>
                <a:cubicBezTo>
                  <a:pt x="84764" y="910"/>
                  <a:pt x="84766" y="910"/>
                  <a:pt x="84806" y="910"/>
                </a:cubicBezTo>
                <a:cubicBezTo>
                  <a:pt x="84848" y="2958"/>
                  <a:pt x="84931" y="2958"/>
                  <a:pt x="85014" y="2958"/>
                </a:cubicBezTo>
                <a:cubicBezTo>
                  <a:pt x="85014" y="2953"/>
                  <a:pt x="85014" y="2854"/>
                  <a:pt x="85014" y="910"/>
                </a:cubicBezTo>
                <a:lnTo>
                  <a:pt x="85087" y="1934"/>
                </a:lnTo>
                <a:cubicBezTo>
                  <a:pt x="85181" y="2958"/>
                  <a:pt x="85264" y="2958"/>
                  <a:pt x="85348" y="910"/>
                </a:cubicBezTo>
                <a:lnTo>
                  <a:pt x="85514" y="5006"/>
                </a:lnTo>
                <a:lnTo>
                  <a:pt x="85514" y="910"/>
                </a:lnTo>
                <a:cubicBezTo>
                  <a:pt x="85598" y="910"/>
                  <a:pt x="85681" y="910"/>
                  <a:pt x="85764" y="910"/>
                </a:cubicBezTo>
                <a:cubicBezTo>
                  <a:pt x="85764" y="2958"/>
                  <a:pt x="85764" y="5006"/>
                  <a:pt x="85764" y="7054"/>
                </a:cubicBezTo>
                <a:cubicBezTo>
                  <a:pt x="85931" y="7054"/>
                  <a:pt x="86056" y="7054"/>
                  <a:pt x="86223" y="7054"/>
                </a:cubicBezTo>
                <a:cubicBezTo>
                  <a:pt x="86223" y="7058"/>
                  <a:pt x="86223" y="7150"/>
                  <a:pt x="86223" y="9101"/>
                </a:cubicBezTo>
                <a:cubicBezTo>
                  <a:pt x="86223" y="9101"/>
                  <a:pt x="86265" y="9101"/>
                  <a:pt x="86306" y="9101"/>
                </a:cubicBezTo>
                <a:cubicBezTo>
                  <a:pt x="86431" y="9101"/>
                  <a:pt x="86515" y="9101"/>
                  <a:pt x="86598" y="9101"/>
                </a:cubicBezTo>
                <a:lnTo>
                  <a:pt x="86765" y="9101"/>
                </a:lnTo>
                <a:cubicBezTo>
                  <a:pt x="86848" y="7054"/>
                  <a:pt x="86931" y="7054"/>
                  <a:pt x="87015" y="7054"/>
                </a:cubicBezTo>
                <a:cubicBezTo>
                  <a:pt x="87015" y="7058"/>
                  <a:pt x="87015" y="7150"/>
                  <a:pt x="87015" y="9101"/>
                </a:cubicBezTo>
                <a:lnTo>
                  <a:pt x="87088" y="7054"/>
                </a:lnTo>
                <a:cubicBezTo>
                  <a:pt x="87098" y="6542"/>
                  <a:pt x="87098" y="6030"/>
                  <a:pt x="87098" y="5006"/>
                </a:cubicBezTo>
                <a:cubicBezTo>
                  <a:pt x="87265" y="2958"/>
                  <a:pt x="87473" y="7054"/>
                  <a:pt x="87598" y="9101"/>
                </a:cubicBezTo>
                <a:cubicBezTo>
                  <a:pt x="87598" y="9101"/>
                  <a:pt x="87600" y="9101"/>
                  <a:pt x="87640" y="9101"/>
                </a:cubicBezTo>
                <a:cubicBezTo>
                  <a:pt x="87640" y="9101"/>
                  <a:pt x="87642" y="9101"/>
                  <a:pt x="87681" y="9101"/>
                </a:cubicBezTo>
                <a:cubicBezTo>
                  <a:pt x="87806" y="7054"/>
                  <a:pt x="87931" y="7054"/>
                  <a:pt x="88056" y="7054"/>
                </a:cubicBezTo>
                <a:cubicBezTo>
                  <a:pt x="88056" y="5006"/>
                  <a:pt x="88056" y="2958"/>
                  <a:pt x="88098" y="910"/>
                </a:cubicBezTo>
                <a:lnTo>
                  <a:pt x="88181" y="7054"/>
                </a:lnTo>
                <a:cubicBezTo>
                  <a:pt x="88223" y="7054"/>
                  <a:pt x="88223" y="7054"/>
                  <a:pt x="88265" y="7054"/>
                </a:cubicBezTo>
                <a:cubicBezTo>
                  <a:pt x="88286" y="3982"/>
                  <a:pt x="88286" y="3982"/>
                  <a:pt x="88306" y="2958"/>
                </a:cubicBezTo>
                <a:cubicBezTo>
                  <a:pt x="88306" y="2953"/>
                  <a:pt x="88306" y="2854"/>
                  <a:pt x="88306" y="910"/>
                </a:cubicBezTo>
                <a:cubicBezTo>
                  <a:pt x="88348" y="2958"/>
                  <a:pt x="88390" y="5006"/>
                  <a:pt x="88432" y="5006"/>
                </a:cubicBezTo>
                <a:cubicBezTo>
                  <a:pt x="88473" y="5006"/>
                  <a:pt x="88473" y="2958"/>
                  <a:pt x="88557" y="2958"/>
                </a:cubicBezTo>
                <a:lnTo>
                  <a:pt x="88723" y="5006"/>
                </a:lnTo>
                <a:cubicBezTo>
                  <a:pt x="88765" y="5006"/>
                  <a:pt x="88765" y="2958"/>
                  <a:pt x="88765" y="910"/>
                </a:cubicBezTo>
                <a:cubicBezTo>
                  <a:pt x="88807" y="2958"/>
                  <a:pt x="88848" y="2958"/>
                  <a:pt x="88890" y="2958"/>
                </a:cubicBezTo>
                <a:cubicBezTo>
                  <a:pt x="88932" y="5006"/>
                  <a:pt x="88973" y="5006"/>
                  <a:pt x="89015" y="2958"/>
                </a:cubicBezTo>
                <a:cubicBezTo>
                  <a:pt x="89098" y="5006"/>
                  <a:pt x="89223" y="5006"/>
                  <a:pt x="89307" y="5006"/>
                </a:cubicBezTo>
                <a:cubicBezTo>
                  <a:pt x="89307" y="7054"/>
                  <a:pt x="89308" y="7054"/>
                  <a:pt x="89348" y="7054"/>
                </a:cubicBezTo>
                <a:cubicBezTo>
                  <a:pt x="89432" y="5006"/>
                  <a:pt x="89515" y="7054"/>
                  <a:pt x="89598" y="7054"/>
                </a:cubicBezTo>
                <a:cubicBezTo>
                  <a:pt x="89598" y="5006"/>
                  <a:pt x="89598" y="5006"/>
                  <a:pt x="89640" y="2958"/>
                </a:cubicBezTo>
                <a:cubicBezTo>
                  <a:pt x="89723" y="2958"/>
                  <a:pt x="89765" y="2958"/>
                  <a:pt x="89848" y="910"/>
                </a:cubicBezTo>
                <a:cubicBezTo>
                  <a:pt x="89890" y="2958"/>
                  <a:pt x="89890" y="5006"/>
                  <a:pt x="89932" y="7054"/>
                </a:cubicBezTo>
                <a:cubicBezTo>
                  <a:pt x="89953" y="6541"/>
                  <a:pt x="89953" y="6030"/>
                  <a:pt x="89973" y="5006"/>
                </a:cubicBezTo>
                <a:cubicBezTo>
                  <a:pt x="90057" y="5006"/>
                  <a:pt x="90182" y="7054"/>
                  <a:pt x="90182" y="7054"/>
                </a:cubicBezTo>
                <a:cubicBezTo>
                  <a:pt x="90307" y="5006"/>
                  <a:pt x="90390" y="5006"/>
                  <a:pt x="90474" y="5006"/>
                </a:cubicBezTo>
                <a:cubicBezTo>
                  <a:pt x="90557" y="7054"/>
                  <a:pt x="90599" y="7054"/>
                  <a:pt x="90640" y="7054"/>
                </a:cubicBezTo>
                <a:cubicBezTo>
                  <a:pt x="90724" y="5006"/>
                  <a:pt x="90765" y="5006"/>
                  <a:pt x="90849" y="5006"/>
                </a:cubicBezTo>
                <a:cubicBezTo>
                  <a:pt x="90974" y="9101"/>
                  <a:pt x="91057" y="5006"/>
                  <a:pt x="91182" y="5006"/>
                </a:cubicBezTo>
                <a:cubicBezTo>
                  <a:pt x="91224" y="5006"/>
                  <a:pt x="91265" y="7054"/>
                  <a:pt x="91307" y="7054"/>
                </a:cubicBezTo>
                <a:cubicBezTo>
                  <a:pt x="91432" y="5006"/>
                  <a:pt x="91557" y="7054"/>
                  <a:pt x="91682" y="7054"/>
                </a:cubicBezTo>
                <a:cubicBezTo>
                  <a:pt x="91724" y="5006"/>
                  <a:pt x="91724" y="5006"/>
                  <a:pt x="91765" y="5006"/>
                </a:cubicBezTo>
                <a:cubicBezTo>
                  <a:pt x="91765" y="5001"/>
                  <a:pt x="91765" y="4904"/>
                  <a:pt x="91765" y="2958"/>
                </a:cubicBezTo>
                <a:cubicBezTo>
                  <a:pt x="91807" y="5006"/>
                  <a:pt x="91849" y="5006"/>
                  <a:pt x="91890" y="5006"/>
                </a:cubicBezTo>
                <a:lnTo>
                  <a:pt x="91974" y="5006"/>
                </a:lnTo>
                <a:cubicBezTo>
                  <a:pt x="91974" y="5001"/>
                  <a:pt x="91974" y="4904"/>
                  <a:pt x="91974" y="2958"/>
                </a:cubicBezTo>
                <a:lnTo>
                  <a:pt x="92140" y="5006"/>
                </a:lnTo>
                <a:cubicBezTo>
                  <a:pt x="92224" y="7054"/>
                  <a:pt x="92349" y="7054"/>
                  <a:pt x="92432" y="7054"/>
                </a:cubicBezTo>
                <a:cubicBezTo>
                  <a:pt x="92432" y="7058"/>
                  <a:pt x="92432" y="7150"/>
                  <a:pt x="92432" y="9101"/>
                </a:cubicBezTo>
                <a:cubicBezTo>
                  <a:pt x="92432" y="9101"/>
                  <a:pt x="92434" y="9101"/>
                  <a:pt x="92474" y="9101"/>
                </a:cubicBezTo>
                <a:cubicBezTo>
                  <a:pt x="92516" y="7054"/>
                  <a:pt x="92557" y="7054"/>
                  <a:pt x="92599" y="7054"/>
                </a:cubicBezTo>
                <a:cubicBezTo>
                  <a:pt x="92599" y="5006"/>
                  <a:pt x="92601" y="5006"/>
                  <a:pt x="92641" y="5006"/>
                </a:cubicBezTo>
                <a:cubicBezTo>
                  <a:pt x="92682" y="7054"/>
                  <a:pt x="92724" y="7054"/>
                  <a:pt x="92807" y="7054"/>
                </a:cubicBezTo>
                <a:cubicBezTo>
                  <a:pt x="92808" y="7066"/>
                  <a:pt x="92849" y="9101"/>
                  <a:pt x="92891" y="9101"/>
                </a:cubicBezTo>
                <a:cubicBezTo>
                  <a:pt x="92891" y="7054"/>
                  <a:pt x="92932" y="7054"/>
                  <a:pt x="92932" y="2958"/>
                </a:cubicBezTo>
                <a:cubicBezTo>
                  <a:pt x="93057" y="5006"/>
                  <a:pt x="93224" y="5006"/>
                  <a:pt x="93349" y="5006"/>
                </a:cubicBezTo>
                <a:cubicBezTo>
                  <a:pt x="93349" y="5001"/>
                  <a:pt x="93349" y="4904"/>
                  <a:pt x="93349" y="2958"/>
                </a:cubicBezTo>
                <a:lnTo>
                  <a:pt x="93557" y="2958"/>
                </a:lnTo>
                <a:cubicBezTo>
                  <a:pt x="93641" y="5006"/>
                  <a:pt x="93724" y="5006"/>
                  <a:pt x="93807" y="5006"/>
                </a:cubicBezTo>
                <a:cubicBezTo>
                  <a:pt x="93974" y="7054"/>
                  <a:pt x="94099" y="7054"/>
                  <a:pt x="94224" y="7054"/>
                </a:cubicBezTo>
                <a:lnTo>
                  <a:pt x="94260" y="8263"/>
                </a:lnTo>
                <a:lnTo>
                  <a:pt x="94266" y="9101"/>
                </a:lnTo>
                <a:lnTo>
                  <a:pt x="94349" y="9101"/>
                </a:lnTo>
                <a:cubicBezTo>
                  <a:pt x="94305" y="9101"/>
                  <a:pt x="94277" y="8850"/>
                  <a:pt x="94260" y="8263"/>
                </a:cubicBezTo>
                <a:cubicBezTo>
                  <a:pt x="94245" y="6030"/>
                  <a:pt x="94245" y="6030"/>
                  <a:pt x="94224" y="5006"/>
                </a:cubicBezTo>
                <a:cubicBezTo>
                  <a:pt x="94235" y="1934"/>
                  <a:pt x="94245" y="1934"/>
                  <a:pt x="94266" y="910"/>
                </a:cubicBezTo>
                <a:cubicBezTo>
                  <a:pt x="94308" y="910"/>
                  <a:pt x="94349" y="910"/>
                  <a:pt x="94391" y="910"/>
                </a:cubicBezTo>
                <a:cubicBezTo>
                  <a:pt x="94433" y="2958"/>
                  <a:pt x="94433" y="2958"/>
                  <a:pt x="94474" y="910"/>
                </a:cubicBezTo>
                <a:cubicBezTo>
                  <a:pt x="94516" y="2958"/>
                  <a:pt x="94516" y="2958"/>
                  <a:pt x="94558" y="2958"/>
                </a:cubicBezTo>
                <a:cubicBezTo>
                  <a:pt x="94808" y="5006"/>
                  <a:pt x="95099" y="7054"/>
                  <a:pt x="95349" y="7054"/>
                </a:cubicBezTo>
                <a:cubicBezTo>
                  <a:pt x="95474" y="5006"/>
                  <a:pt x="95599" y="9101"/>
                  <a:pt x="95683" y="9101"/>
                </a:cubicBezTo>
                <a:cubicBezTo>
                  <a:pt x="95724" y="11149"/>
                  <a:pt x="95683" y="9101"/>
                  <a:pt x="95724" y="9101"/>
                </a:cubicBezTo>
                <a:cubicBezTo>
                  <a:pt x="95766" y="9101"/>
                  <a:pt x="95808" y="9101"/>
                  <a:pt x="95849" y="9101"/>
                </a:cubicBezTo>
                <a:cubicBezTo>
                  <a:pt x="95891" y="9101"/>
                  <a:pt x="95933" y="9101"/>
                  <a:pt x="95974" y="9101"/>
                </a:cubicBezTo>
                <a:cubicBezTo>
                  <a:pt x="96058" y="9101"/>
                  <a:pt x="96100" y="9101"/>
                  <a:pt x="96183" y="9101"/>
                </a:cubicBezTo>
                <a:lnTo>
                  <a:pt x="96266" y="11149"/>
                </a:lnTo>
                <a:cubicBezTo>
                  <a:pt x="96308" y="11146"/>
                  <a:pt x="96308" y="11063"/>
                  <a:pt x="96308" y="9101"/>
                </a:cubicBezTo>
                <a:cubicBezTo>
                  <a:pt x="96391" y="9101"/>
                  <a:pt x="96433" y="9101"/>
                  <a:pt x="96516" y="9101"/>
                </a:cubicBezTo>
                <a:cubicBezTo>
                  <a:pt x="96683" y="7054"/>
                  <a:pt x="96891" y="11149"/>
                  <a:pt x="96975" y="11149"/>
                </a:cubicBezTo>
                <a:cubicBezTo>
                  <a:pt x="97100" y="9101"/>
                  <a:pt x="97225" y="9101"/>
                  <a:pt x="97350" y="9101"/>
                </a:cubicBezTo>
                <a:cubicBezTo>
                  <a:pt x="97350" y="9083"/>
                  <a:pt x="97350" y="7044"/>
                  <a:pt x="97350" y="5006"/>
                </a:cubicBezTo>
                <a:cubicBezTo>
                  <a:pt x="97350" y="5017"/>
                  <a:pt x="97392" y="7054"/>
                  <a:pt x="97433" y="7054"/>
                </a:cubicBezTo>
                <a:cubicBezTo>
                  <a:pt x="97433" y="5006"/>
                  <a:pt x="97433" y="5006"/>
                  <a:pt x="97433" y="2958"/>
                </a:cubicBezTo>
                <a:cubicBezTo>
                  <a:pt x="97433" y="2958"/>
                  <a:pt x="97435" y="2958"/>
                  <a:pt x="97475" y="2958"/>
                </a:cubicBezTo>
                <a:cubicBezTo>
                  <a:pt x="97475" y="5006"/>
                  <a:pt x="97475" y="5006"/>
                  <a:pt x="97475" y="7054"/>
                </a:cubicBezTo>
                <a:cubicBezTo>
                  <a:pt x="97558" y="7054"/>
                  <a:pt x="97641" y="7054"/>
                  <a:pt x="97725" y="9101"/>
                </a:cubicBezTo>
                <a:cubicBezTo>
                  <a:pt x="97808" y="7054"/>
                  <a:pt x="97933" y="7054"/>
                  <a:pt x="98017" y="7054"/>
                </a:cubicBezTo>
                <a:cubicBezTo>
                  <a:pt x="98017" y="7058"/>
                  <a:pt x="98017" y="7150"/>
                  <a:pt x="98017" y="9101"/>
                </a:cubicBezTo>
                <a:lnTo>
                  <a:pt x="98100" y="9101"/>
                </a:lnTo>
                <a:cubicBezTo>
                  <a:pt x="98183" y="9101"/>
                  <a:pt x="98267" y="9101"/>
                  <a:pt x="98350" y="9101"/>
                </a:cubicBezTo>
                <a:cubicBezTo>
                  <a:pt x="98350" y="9077"/>
                  <a:pt x="98350" y="5012"/>
                  <a:pt x="98392" y="7054"/>
                </a:cubicBezTo>
                <a:cubicBezTo>
                  <a:pt x="98392" y="7058"/>
                  <a:pt x="98392" y="7150"/>
                  <a:pt x="98392" y="9101"/>
                </a:cubicBezTo>
                <a:cubicBezTo>
                  <a:pt x="98600" y="7054"/>
                  <a:pt x="98683" y="11149"/>
                  <a:pt x="98892" y="9101"/>
                </a:cubicBezTo>
                <a:cubicBezTo>
                  <a:pt x="98975" y="7054"/>
                  <a:pt x="99058" y="7054"/>
                  <a:pt x="99142" y="9101"/>
                </a:cubicBezTo>
                <a:cubicBezTo>
                  <a:pt x="99183" y="7054"/>
                  <a:pt x="99225" y="7054"/>
                  <a:pt x="99267" y="7054"/>
                </a:cubicBezTo>
                <a:cubicBezTo>
                  <a:pt x="99308" y="5006"/>
                  <a:pt x="99350" y="5006"/>
                  <a:pt x="99392" y="5006"/>
                </a:cubicBezTo>
                <a:cubicBezTo>
                  <a:pt x="99392" y="5001"/>
                  <a:pt x="99392" y="4904"/>
                  <a:pt x="99392" y="2958"/>
                </a:cubicBezTo>
                <a:lnTo>
                  <a:pt x="99465" y="3982"/>
                </a:lnTo>
                <a:cubicBezTo>
                  <a:pt x="99558" y="5006"/>
                  <a:pt x="99642" y="5006"/>
                  <a:pt x="99725" y="2958"/>
                </a:cubicBezTo>
                <a:lnTo>
                  <a:pt x="99808" y="5006"/>
                </a:lnTo>
                <a:lnTo>
                  <a:pt x="99892" y="5006"/>
                </a:lnTo>
                <a:cubicBezTo>
                  <a:pt x="99934" y="5006"/>
                  <a:pt x="99975" y="7054"/>
                  <a:pt x="100017" y="7054"/>
                </a:cubicBezTo>
                <a:cubicBezTo>
                  <a:pt x="100038" y="3982"/>
                  <a:pt x="100038" y="3982"/>
                  <a:pt x="100059" y="2958"/>
                </a:cubicBezTo>
                <a:cubicBezTo>
                  <a:pt x="100059" y="2953"/>
                  <a:pt x="100059" y="2854"/>
                  <a:pt x="100059" y="910"/>
                </a:cubicBezTo>
                <a:cubicBezTo>
                  <a:pt x="100142" y="2958"/>
                  <a:pt x="100184" y="2958"/>
                  <a:pt x="100267" y="2958"/>
                </a:cubicBezTo>
                <a:cubicBezTo>
                  <a:pt x="100267" y="5006"/>
                  <a:pt x="100267" y="5006"/>
                  <a:pt x="100309" y="7054"/>
                </a:cubicBezTo>
                <a:cubicBezTo>
                  <a:pt x="100309" y="7051"/>
                  <a:pt x="100767" y="5006"/>
                  <a:pt x="100892" y="5006"/>
                </a:cubicBezTo>
                <a:lnTo>
                  <a:pt x="100934" y="910"/>
                </a:lnTo>
                <a:cubicBezTo>
                  <a:pt x="100975" y="910"/>
                  <a:pt x="101017" y="910"/>
                  <a:pt x="101059" y="910"/>
                </a:cubicBezTo>
                <a:cubicBezTo>
                  <a:pt x="101100" y="2958"/>
                  <a:pt x="101100" y="2958"/>
                  <a:pt x="101100" y="7054"/>
                </a:cubicBezTo>
                <a:cubicBezTo>
                  <a:pt x="101142" y="5006"/>
                  <a:pt x="101142" y="2958"/>
                  <a:pt x="101184" y="910"/>
                </a:cubicBezTo>
                <a:lnTo>
                  <a:pt x="101241" y="910"/>
                </a:lnTo>
                <a:cubicBezTo>
                  <a:pt x="101246" y="1422"/>
                  <a:pt x="101246" y="1934"/>
                  <a:pt x="101267" y="910"/>
                </a:cubicBezTo>
                <a:lnTo>
                  <a:pt x="101470" y="1678"/>
                </a:lnTo>
                <a:cubicBezTo>
                  <a:pt x="101507" y="2446"/>
                  <a:pt x="101517" y="3982"/>
                  <a:pt x="101517" y="7054"/>
                </a:cubicBezTo>
                <a:lnTo>
                  <a:pt x="101600" y="7054"/>
                </a:lnTo>
                <a:cubicBezTo>
                  <a:pt x="101600" y="5006"/>
                  <a:pt x="101600" y="5006"/>
                  <a:pt x="101600" y="2958"/>
                </a:cubicBezTo>
                <a:cubicBezTo>
                  <a:pt x="101642" y="5006"/>
                  <a:pt x="102017" y="7054"/>
                  <a:pt x="102142" y="5006"/>
                </a:cubicBezTo>
                <a:cubicBezTo>
                  <a:pt x="102142" y="5001"/>
                  <a:pt x="102142" y="4904"/>
                  <a:pt x="102142" y="2958"/>
                </a:cubicBezTo>
                <a:cubicBezTo>
                  <a:pt x="102351" y="910"/>
                  <a:pt x="102392" y="9101"/>
                  <a:pt x="102642" y="7054"/>
                </a:cubicBezTo>
                <a:cubicBezTo>
                  <a:pt x="102726" y="5006"/>
                  <a:pt x="102767" y="7054"/>
                  <a:pt x="102851" y="7054"/>
                </a:cubicBezTo>
                <a:cubicBezTo>
                  <a:pt x="102892" y="7054"/>
                  <a:pt x="102851" y="5006"/>
                  <a:pt x="102934" y="5006"/>
                </a:cubicBezTo>
                <a:cubicBezTo>
                  <a:pt x="103059" y="5006"/>
                  <a:pt x="103101" y="5006"/>
                  <a:pt x="103142" y="5006"/>
                </a:cubicBezTo>
                <a:lnTo>
                  <a:pt x="103267" y="5006"/>
                </a:lnTo>
                <a:cubicBezTo>
                  <a:pt x="103392" y="5006"/>
                  <a:pt x="103476" y="5006"/>
                  <a:pt x="103559" y="2958"/>
                </a:cubicBezTo>
                <a:cubicBezTo>
                  <a:pt x="103559" y="5006"/>
                  <a:pt x="103559" y="5006"/>
                  <a:pt x="103601" y="7054"/>
                </a:cubicBezTo>
                <a:cubicBezTo>
                  <a:pt x="103642" y="7054"/>
                  <a:pt x="103684" y="5006"/>
                  <a:pt x="103768" y="5006"/>
                </a:cubicBezTo>
                <a:cubicBezTo>
                  <a:pt x="103768" y="7054"/>
                  <a:pt x="103768" y="7054"/>
                  <a:pt x="103768" y="9101"/>
                </a:cubicBezTo>
                <a:cubicBezTo>
                  <a:pt x="103851" y="7054"/>
                  <a:pt x="104059" y="5006"/>
                  <a:pt x="104226" y="7054"/>
                </a:cubicBezTo>
                <a:cubicBezTo>
                  <a:pt x="104226" y="7068"/>
                  <a:pt x="104226" y="9101"/>
                  <a:pt x="104351" y="9101"/>
                </a:cubicBezTo>
                <a:cubicBezTo>
                  <a:pt x="104351" y="9088"/>
                  <a:pt x="104393" y="7054"/>
                  <a:pt x="104434" y="7054"/>
                </a:cubicBezTo>
                <a:cubicBezTo>
                  <a:pt x="104434" y="7058"/>
                  <a:pt x="104434" y="7150"/>
                  <a:pt x="104434" y="9101"/>
                </a:cubicBezTo>
                <a:cubicBezTo>
                  <a:pt x="104476" y="9101"/>
                  <a:pt x="104518" y="9101"/>
                  <a:pt x="104559" y="9101"/>
                </a:cubicBezTo>
                <a:lnTo>
                  <a:pt x="104643" y="5006"/>
                </a:lnTo>
                <a:cubicBezTo>
                  <a:pt x="104768" y="5006"/>
                  <a:pt x="104934" y="7054"/>
                  <a:pt x="105059" y="7054"/>
                </a:cubicBezTo>
                <a:cubicBezTo>
                  <a:pt x="105059" y="5006"/>
                  <a:pt x="105059" y="5006"/>
                  <a:pt x="105059" y="2958"/>
                </a:cubicBezTo>
                <a:cubicBezTo>
                  <a:pt x="105101" y="2958"/>
                  <a:pt x="105226" y="5006"/>
                  <a:pt x="105226" y="5006"/>
                </a:cubicBezTo>
                <a:cubicBezTo>
                  <a:pt x="105226" y="5001"/>
                  <a:pt x="105226" y="4904"/>
                  <a:pt x="105226" y="2958"/>
                </a:cubicBezTo>
                <a:cubicBezTo>
                  <a:pt x="105268" y="2958"/>
                  <a:pt x="105351" y="2958"/>
                  <a:pt x="105434" y="910"/>
                </a:cubicBezTo>
                <a:cubicBezTo>
                  <a:pt x="105476" y="2958"/>
                  <a:pt x="105476" y="2958"/>
                  <a:pt x="105518" y="2958"/>
                </a:cubicBezTo>
                <a:cubicBezTo>
                  <a:pt x="105559" y="5006"/>
                  <a:pt x="105601" y="5006"/>
                  <a:pt x="105643" y="5006"/>
                </a:cubicBezTo>
                <a:cubicBezTo>
                  <a:pt x="105851" y="7054"/>
                  <a:pt x="105976" y="7054"/>
                  <a:pt x="106101" y="7054"/>
                </a:cubicBezTo>
                <a:cubicBezTo>
                  <a:pt x="106143" y="7054"/>
                  <a:pt x="106185" y="910"/>
                  <a:pt x="106226" y="910"/>
                </a:cubicBezTo>
                <a:lnTo>
                  <a:pt x="106268" y="5006"/>
                </a:lnTo>
                <a:lnTo>
                  <a:pt x="106310" y="2958"/>
                </a:lnTo>
                <a:lnTo>
                  <a:pt x="106393" y="5006"/>
                </a:lnTo>
                <a:cubicBezTo>
                  <a:pt x="106435" y="5006"/>
                  <a:pt x="106476" y="5006"/>
                  <a:pt x="106518" y="2958"/>
                </a:cubicBezTo>
                <a:cubicBezTo>
                  <a:pt x="106643" y="7054"/>
                  <a:pt x="106851" y="5006"/>
                  <a:pt x="106935" y="2958"/>
                </a:cubicBezTo>
                <a:cubicBezTo>
                  <a:pt x="106935" y="5006"/>
                  <a:pt x="106935" y="5006"/>
                  <a:pt x="106935" y="7054"/>
                </a:cubicBezTo>
                <a:cubicBezTo>
                  <a:pt x="107060" y="7054"/>
                  <a:pt x="107226" y="5006"/>
                  <a:pt x="107393" y="7054"/>
                </a:cubicBezTo>
                <a:cubicBezTo>
                  <a:pt x="107393" y="7058"/>
                  <a:pt x="107393" y="7150"/>
                  <a:pt x="107393" y="9101"/>
                </a:cubicBezTo>
                <a:cubicBezTo>
                  <a:pt x="107476" y="9101"/>
                  <a:pt x="107643" y="11149"/>
                  <a:pt x="107768" y="9101"/>
                </a:cubicBezTo>
                <a:lnTo>
                  <a:pt x="107878" y="8333"/>
                </a:lnTo>
                <a:lnTo>
                  <a:pt x="108018" y="5006"/>
                </a:lnTo>
                <a:cubicBezTo>
                  <a:pt x="108102" y="5006"/>
                  <a:pt x="108102" y="7054"/>
                  <a:pt x="108227" y="7054"/>
                </a:cubicBezTo>
                <a:cubicBezTo>
                  <a:pt x="108310" y="5006"/>
                  <a:pt x="108393" y="5006"/>
                  <a:pt x="108518" y="5006"/>
                </a:cubicBezTo>
                <a:cubicBezTo>
                  <a:pt x="108560" y="5006"/>
                  <a:pt x="108477" y="7054"/>
                  <a:pt x="108560" y="7054"/>
                </a:cubicBezTo>
                <a:cubicBezTo>
                  <a:pt x="108560" y="7024"/>
                  <a:pt x="108560" y="2958"/>
                  <a:pt x="108685" y="2958"/>
                </a:cubicBezTo>
                <a:cubicBezTo>
                  <a:pt x="108727" y="5006"/>
                  <a:pt x="108727" y="5006"/>
                  <a:pt x="108768" y="5006"/>
                </a:cubicBezTo>
                <a:cubicBezTo>
                  <a:pt x="108768" y="7054"/>
                  <a:pt x="108810" y="7054"/>
                  <a:pt x="108810" y="9101"/>
                </a:cubicBezTo>
                <a:cubicBezTo>
                  <a:pt x="108852" y="7054"/>
                  <a:pt x="108893" y="5006"/>
                  <a:pt x="108977" y="7054"/>
                </a:cubicBezTo>
                <a:cubicBezTo>
                  <a:pt x="108977" y="7064"/>
                  <a:pt x="109019" y="9101"/>
                  <a:pt x="109102" y="9101"/>
                </a:cubicBezTo>
                <a:cubicBezTo>
                  <a:pt x="109133" y="7054"/>
                  <a:pt x="109123" y="7054"/>
                  <a:pt x="109143" y="7054"/>
                </a:cubicBezTo>
                <a:cubicBezTo>
                  <a:pt x="109143" y="7058"/>
                  <a:pt x="109143" y="7150"/>
                  <a:pt x="109143" y="9101"/>
                </a:cubicBezTo>
                <a:cubicBezTo>
                  <a:pt x="109268" y="7054"/>
                  <a:pt x="109352" y="7054"/>
                  <a:pt x="109435" y="7054"/>
                </a:cubicBezTo>
                <a:cubicBezTo>
                  <a:pt x="109435" y="7058"/>
                  <a:pt x="109435" y="7150"/>
                  <a:pt x="109435" y="9101"/>
                </a:cubicBezTo>
                <a:lnTo>
                  <a:pt x="109508" y="7054"/>
                </a:lnTo>
                <a:cubicBezTo>
                  <a:pt x="109519" y="6542"/>
                  <a:pt x="109519" y="6030"/>
                  <a:pt x="109519" y="5006"/>
                </a:cubicBezTo>
                <a:lnTo>
                  <a:pt x="109685" y="7054"/>
                </a:lnTo>
                <a:cubicBezTo>
                  <a:pt x="109685" y="7058"/>
                  <a:pt x="109685" y="7150"/>
                  <a:pt x="109685" y="9101"/>
                </a:cubicBezTo>
                <a:cubicBezTo>
                  <a:pt x="109727" y="7054"/>
                  <a:pt x="109769" y="7054"/>
                  <a:pt x="109810" y="7054"/>
                </a:cubicBezTo>
                <a:lnTo>
                  <a:pt x="109935" y="9101"/>
                </a:lnTo>
                <a:cubicBezTo>
                  <a:pt x="109977" y="7054"/>
                  <a:pt x="110019" y="7054"/>
                  <a:pt x="110060" y="7054"/>
                </a:cubicBezTo>
                <a:cubicBezTo>
                  <a:pt x="110060" y="7058"/>
                  <a:pt x="110060" y="7150"/>
                  <a:pt x="110060" y="9101"/>
                </a:cubicBezTo>
                <a:cubicBezTo>
                  <a:pt x="110102" y="7054"/>
                  <a:pt x="110185" y="7054"/>
                  <a:pt x="110269" y="7054"/>
                </a:cubicBezTo>
                <a:cubicBezTo>
                  <a:pt x="110269" y="7058"/>
                  <a:pt x="110269" y="7150"/>
                  <a:pt x="110269" y="9101"/>
                </a:cubicBezTo>
                <a:cubicBezTo>
                  <a:pt x="110310" y="9101"/>
                  <a:pt x="110310" y="9101"/>
                  <a:pt x="110352" y="9101"/>
                </a:cubicBezTo>
                <a:cubicBezTo>
                  <a:pt x="110435" y="7054"/>
                  <a:pt x="110477" y="7054"/>
                  <a:pt x="110560" y="7054"/>
                </a:cubicBezTo>
                <a:cubicBezTo>
                  <a:pt x="110592" y="5517"/>
                  <a:pt x="110581" y="5006"/>
                  <a:pt x="110602" y="5006"/>
                </a:cubicBezTo>
                <a:cubicBezTo>
                  <a:pt x="110644" y="5006"/>
                  <a:pt x="110685" y="9101"/>
                  <a:pt x="110769" y="7054"/>
                </a:cubicBezTo>
                <a:cubicBezTo>
                  <a:pt x="110810" y="5006"/>
                  <a:pt x="110810" y="5006"/>
                  <a:pt x="110810" y="2958"/>
                </a:cubicBezTo>
                <a:cubicBezTo>
                  <a:pt x="110894" y="2958"/>
                  <a:pt x="110935" y="2958"/>
                  <a:pt x="110977" y="2958"/>
                </a:cubicBezTo>
                <a:cubicBezTo>
                  <a:pt x="110977" y="2953"/>
                  <a:pt x="110977" y="2854"/>
                  <a:pt x="110977" y="910"/>
                </a:cubicBezTo>
                <a:cubicBezTo>
                  <a:pt x="111060" y="2958"/>
                  <a:pt x="111102" y="2958"/>
                  <a:pt x="111144" y="2958"/>
                </a:cubicBezTo>
                <a:cubicBezTo>
                  <a:pt x="111227" y="5006"/>
                  <a:pt x="111310" y="5006"/>
                  <a:pt x="111394" y="5006"/>
                </a:cubicBezTo>
                <a:cubicBezTo>
                  <a:pt x="111394" y="5001"/>
                  <a:pt x="111394" y="4904"/>
                  <a:pt x="111394" y="2958"/>
                </a:cubicBezTo>
                <a:cubicBezTo>
                  <a:pt x="111394" y="2958"/>
                  <a:pt x="111396" y="2958"/>
                  <a:pt x="111436" y="2958"/>
                </a:cubicBezTo>
                <a:lnTo>
                  <a:pt x="111482" y="6285"/>
                </a:lnTo>
                <a:cubicBezTo>
                  <a:pt x="111488" y="6542"/>
                  <a:pt x="111498" y="6030"/>
                  <a:pt x="111561" y="5006"/>
                </a:cubicBezTo>
                <a:cubicBezTo>
                  <a:pt x="111561" y="5001"/>
                  <a:pt x="111561" y="4904"/>
                  <a:pt x="111561" y="2958"/>
                </a:cubicBezTo>
                <a:cubicBezTo>
                  <a:pt x="111561" y="2958"/>
                  <a:pt x="111563" y="2958"/>
                  <a:pt x="111602" y="2958"/>
                </a:cubicBezTo>
                <a:cubicBezTo>
                  <a:pt x="111644" y="5006"/>
                  <a:pt x="111727" y="5006"/>
                  <a:pt x="111811" y="5006"/>
                </a:cubicBezTo>
                <a:cubicBezTo>
                  <a:pt x="111852" y="7054"/>
                  <a:pt x="111894" y="5006"/>
                  <a:pt x="111977" y="5006"/>
                </a:cubicBezTo>
                <a:cubicBezTo>
                  <a:pt x="112019" y="7054"/>
                  <a:pt x="112061" y="7054"/>
                  <a:pt x="112102" y="7054"/>
                </a:cubicBezTo>
                <a:cubicBezTo>
                  <a:pt x="112102" y="7058"/>
                  <a:pt x="112102" y="7150"/>
                  <a:pt x="112102" y="9101"/>
                </a:cubicBezTo>
                <a:cubicBezTo>
                  <a:pt x="112186" y="9101"/>
                  <a:pt x="112227" y="7054"/>
                  <a:pt x="112269" y="7054"/>
                </a:cubicBezTo>
                <a:cubicBezTo>
                  <a:pt x="112269" y="7058"/>
                  <a:pt x="112269" y="7150"/>
                  <a:pt x="112269" y="9101"/>
                </a:cubicBezTo>
                <a:cubicBezTo>
                  <a:pt x="112352" y="9101"/>
                  <a:pt x="112394" y="9101"/>
                  <a:pt x="112436" y="9101"/>
                </a:cubicBezTo>
                <a:cubicBezTo>
                  <a:pt x="112477" y="9101"/>
                  <a:pt x="112519" y="9101"/>
                  <a:pt x="112561" y="9101"/>
                </a:cubicBezTo>
                <a:lnTo>
                  <a:pt x="112644" y="7054"/>
                </a:lnTo>
                <a:cubicBezTo>
                  <a:pt x="112644" y="5006"/>
                  <a:pt x="112644" y="5006"/>
                  <a:pt x="112644" y="2958"/>
                </a:cubicBezTo>
                <a:cubicBezTo>
                  <a:pt x="112811" y="7054"/>
                  <a:pt x="112852" y="2958"/>
                  <a:pt x="112977" y="2958"/>
                </a:cubicBezTo>
                <a:cubicBezTo>
                  <a:pt x="113019" y="5006"/>
                  <a:pt x="113102" y="5006"/>
                  <a:pt x="113186" y="5006"/>
                </a:cubicBezTo>
                <a:cubicBezTo>
                  <a:pt x="113186" y="2958"/>
                  <a:pt x="113186" y="910"/>
                  <a:pt x="113227" y="910"/>
                </a:cubicBezTo>
                <a:cubicBezTo>
                  <a:pt x="113269" y="910"/>
                  <a:pt x="113353" y="910"/>
                  <a:pt x="113436" y="910"/>
                </a:cubicBezTo>
                <a:cubicBezTo>
                  <a:pt x="113457" y="1934"/>
                  <a:pt x="113457" y="1934"/>
                  <a:pt x="113478" y="2958"/>
                </a:cubicBezTo>
                <a:cubicBezTo>
                  <a:pt x="113603" y="7054"/>
                  <a:pt x="113728" y="5006"/>
                  <a:pt x="113894" y="7054"/>
                </a:cubicBezTo>
                <a:cubicBezTo>
                  <a:pt x="113894" y="7058"/>
                  <a:pt x="113894" y="7150"/>
                  <a:pt x="113894" y="9101"/>
                </a:cubicBezTo>
                <a:lnTo>
                  <a:pt x="113967" y="6285"/>
                </a:lnTo>
                <a:cubicBezTo>
                  <a:pt x="114019" y="5006"/>
                  <a:pt x="114061" y="5006"/>
                  <a:pt x="114103" y="5006"/>
                </a:cubicBezTo>
                <a:cubicBezTo>
                  <a:pt x="114103" y="5001"/>
                  <a:pt x="114103" y="4904"/>
                  <a:pt x="114103" y="2958"/>
                </a:cubicBezTo>
                <a:cubicBezTo>
                  <a:pt x="114311" y="5006"/>
                  <a:pt x="114519" y="5006"/>
                  <a:pt x="114728" y="5006"/>
                </a:cubicBezTo>
                <a:lnTo>
                  <a:pt x="114728" y="910"/>
                </a:lnTo>
                <a:cubicBezTo>
                  <a:pt x="114853" y="910"/>
                  <a:pt x="115019" y="910"/>
                  <a:pt x="115144" y="910"/>
                </a:cubicBezTo>
                <a:cubicBezTo>
                  <a:pt x="115144" y="910"/>
                  <a:pt x="115186" y="2958"/>
                  <a:pt x="115186" y="5006"/>
                </a:cubicBezTo>
                <a:cubicBezTo>
                  <a:pt x="115270" y="2958"/>
                  <a:pt x="115520" y="2958"/>
                  <a:pt x="115603" y="2958"/>
                </a:cubicBezTo>
                <a:cubicBezTo>
                  <a:pt x="115686" y="5006"/>
                  <a:pt x="115603" y="5006"/>
                  <a:pt x="115645" y="2958"/>
                </a:cubicBezTo>
                <a:cubicBezTo>
                  <a:pt x="115686" y="2958"/>
                  <a:pt x="115728" y="2958"/>
                  <a:pt x="115728" y="910"/>
                </a:cubicBezTo>
                <a:cubicBezTo>
                  <a:pt x="115759" y="2446"/>
                  <a:pt x="115749" y="2958"/>
                  <a:pt x="115770" y="2958"/>
                </a:cubicBezTo>
                <a:cubicBezTo>
                  <a:pt x="115853" y="2958"/>
                  <a:pt x="115978" y="2958"/>
                  <a:pt x="116061" y="2958"/>
                </a:cubicBezTo>
                <a:cubicBezTo>
                  <a:pt x="116103" y="5006"/>
                  <a:pt x="116103" y="2958"/>
                  <a:pt x="116145" y="910"/>
                </a:cubicBezTo>
                <a:lnTo>
                  <a:pt x="116228" y="2958"/>
                </a:lnTo>
                <a:cubicBezTo>
                  <a:pt x="116311" y="5006"/>
                  <a:pt x="116353" y="910"/>
                  <a:pt x="116353" y="910"/>
                </a:cubicBezTo>
                <a:lnTo>
                  <a:pt x="116520" y="2958"/>
                </a:lnTo>
                <a:cubicBezTo>
                  <a:pt x="116561" y="910"/>
                  <a:pt x="116561" y="910"/>
                  <a:pt x="116603" y="910"/>
                </a:cubicBezTo>
                <a:cubicBezTo>
                  <a:pt x="116728" y="5006"/>
                  <a:pt x="116853" y="5006"/>
                  <a:pt x="116978" y="5006"/>
                </a:cubicBezTo>
                <a:cubicBezTo>
                  <a:pt x="116978" y="5001"/>
                  <a:pt x="116978" y="4904"/>
                  <a:pt x="116978" y="2958"/>
                </a:cubicBezTo>
                <a:cubicBezTo>
                  <a:pt x="117061" y="2958"/>
                  <a:pt x="117103" y="2958"/>
                  <a:pt x="117145" y="2958"/>
                </a:cubicBezTo>
                <a:cubicBezTo>
                  <a:pt x="117186" y="2958"/>
                  <a:pt x="117312" y="7054"/>
                  <a:pt x="117395" y="5006"/>
                </a:cubicBezTo>
                <a:cubicBezTo>
                  <a:pt x="117437" y="5006"/>
                  <a:pt x="117478" y="910"/>
                  <a:pt x="117562" y="910"/>
                </a:cubicBezTo>
                <a:cubicBezTo>
                  <a:pt x="117562" y="925"/>
                  <a:pt x="117603" y="2965"/>
                  <a:pt x="117645" y="5006"/>
                </a:cubicBezTo>
                <a:cubicBezTo>
                  <a:pt x="117812" y="7054"/>
                  <a:pt x="117978" y="7054"/>
                  <a:pt x="118145" y="9101"/>
                </a:cubicBezTo>
                <a:cubicBezTo>
                  <a:pt x="118145" y="7054"/>
                  <a:pt x="118187" y="7054"/>
                  <a:pt x="118187" y="5006"/>
                </a:cubicBezTo>
                <a:cubicBezTo>
                  <a:pt x="118270" y="5006"/>
                  <a:pt x="118353" y="7054"/>
                  <a:pt x="118437" y="7054"/>
                </a:cubicBezTo>
                <a:cubicBezTo>
                  <a:pt x="118645" y="2958"/>
                  <a:pt x="118853" y="2958"/>
                  <a:pt x="119020" y="5006"/>
                </a:cubicBezTo>
                <a:lnTo>
                  <a:pt x="119020" y="910"/>
                </a:lnTo>
                <a:cubicBezTo>
                  <a:pt x="119104" y="910"/>
                  <a:pt x="119145" y="910"/>
                  <a:pt x="119229" y="910"/>
                </a:cubicBezTo>
                <a:cubicBezTo>
                  <a:pt x="119229" y="926"/>
                  <a:pt x="119229" y="2966"/>
                  <a:pt x="119229" y="5006"/>
                </a:cubicBezTo>
                <a:cubicBezTo>
                  <a:pt x="119270" y="5006"/>
                  <a:pt x="119312" y="5006"/>
                  <a:pt x="119354" y="5006"/>
                </a:cubicBezTo>
                <a:cubicBezTo>
                  <a:pt x="119395" y="5006"/>
                  <a:pt x="119354" y="910"/>
                  <a:pt x="119479" y="910"/>
                </a:cubicBezTo>
                <a:cubicBezTo>
                  <a:pt x="119479" y="2958"/>
                  <a:pt x="119520" y="2954"/>
                  <a:pt x="119562" y="910"/>
                </a:cubicBezTo>
                <a:lnTo>
                  <a:pt x="119729" y="5006"/>
                </a:lnTo>
                <a:cubicBezTo>
                  <a:pt x="119812" y="7054"/>
                  <a:pt x="119895" y="7054"/>
                  <a:pt x="119979" y="7054"/>
                </a:cubicBezTo>
                <a:lnTo>
                  <a:pt x="119979" y="32838"/>
                </a:lnTo>
                <a:lnTo>
                  <a:pt x="120000" y="32838"/>
                </a:lnTo>
                <a:cubicBezTo>
                  <a:pt x="120000" y="113856"/>
                  <a:pt x="120000" y="113856"/>
                  <a:pt x="120000" y="113856"/>
                </a:cubicBezTo>
                <a:cubicBezTo>
                  <a:pt x="119874" y="113856"/>
                  <a:pt x="119791" y="113856"/>
                  <a:pt x="119666" y="113856"/>
                </a:cubicBezTo>
                <a:cubicBezTo>
                  <a:pt x="119624" y="113856"/>
                  <a:pt x="119624" y="113856"/>
                  <a:pt x="119624" y="113856"/>
                </a:cubicBezTo>
                <a:lnTo>
                  <a:pt x="119416" y="113856"/>
                </a:lnTo>
                <a:cubicBezTo>
                  <a:pt x="119333" y="113856"/>
                  <a:pt x="119291" y="113856"/>
                  <a:pt x="119249" y="113856"/>
                </a:cubicBezTo>
                <a:cubicBezTo>
                  <a:pt x="119166" y="109760"/>
                  <a:pt x="119124" y="113856"/>
                  <a:pt x="119124" y="113856"/>
                </a:cubicBezTo>
                <a:cubicBezTo>
                  <a:pt x="119083" y="111808"/>
                  <a:pt x="119041" y="111808"/>
                  <a:pt x="118999" y="111808"/>
                </a:cubicBezTo>
                <a:cubicBezTo>
                  <a:pt x="118874" y="111808"/>
                  <a:pt x="118749" y="113856"/>
                  <a:pt x="118624" y="113856"/>
                </a:cubicBezTo>
                <a:cubicBezTo>
                  <a:pt x="118583" y="109760"/>
                  <a:pt x="118374" y="105664"/>
                  <a:pt x="118333" y="105664"/>
                </a:cubicBezTo>
                <a:cubicBezTo>
                  <a:pt x="118333" y="107712"/>
                  <a:pt x="118291" y="107712"/>
                  <a:pt x="118291" y="109760"/>
                </a:cubicBezTo>
                <a:cubicBezTo>
                  <a:pt x="118249" y="109760"/>
                  <a:pt x="118208" y="107712"/>
                  <a:pt x="118124" y="107712"/>
                </a:cubicBezTo>
                <a:cubicBezTo>
                  <a:pt x="118041" y="109760"/>
                  <a:pt x="117832" y="111808"/>
                  <a:pt x="117707" y="109760"/>
                </a:cubicBezTo>
                <a:cubicBezTo>
                  <a:pt x="117541" y="107712"/>
                  <a:pt x="117332" y="101568"/>
                  <a:pt x="117082" y="105664"/>
                </a:cubicBezTo>
                <a:cubicBezTo>
                  <a:pt x="116916" y="105664"/>
                  <a:pt x="116749" y="105664"/>
                  <a:pt x="116582" y="105664"/>
                </a:cubicBezTo>
                <a:cubicBezTo>
                  <a:pt x="116457" y="107712"/>
                  <a:pt x="116082" y="115904"/>
                  <a:pt x="115874" y="113856"/>
                </a:cubicBezTo>
                <a:cubicBezTo>
                  <a:pt x="115790" y="111808"/>
                  <a:pt x="115707" y="111808"/>
                  <a:pt x="115582" y="111808"/>
                </a:cubicBezTo>
                <a:cubicBezTo>
                  <a:pt x="115582" y="109760"/>
                  <a:pt x="115540" y="109760"/>
                  <a:pt x="115499" y="109760"/>
                </a:cubicBezTo>
                <a:cubicBezTo>
                  <a:pt x="115457" y="107712"/>
                  <a:pt x="115374" y="107712"/>
                  <a:pt x="115290" y="105664"/>
                </a:cubicBezTo>
                <a:cubicBezTo>
                  <a:pt x="115207" y="103616"/>
                  <a:pt x="115124" y="107712"/>
                  <a:pt x="114999" y="105664"/>
                </a:cubicBezTo>
                <a:cubicBezTo>
                  <a:pt x="114915" y="103616"/>
                  <a:pt x="114832" y="103616"/>
                  <a:pt x="114749" y="103616"/>
                </a:cubicBezTo>
                <a:lnTo>
                  <a:pt x="114707" y="105664"/>
                </a:lnTo>
                <a:cubicBezTo>
                  <a:pt x="114582" y="105664"/>
                  <a:pt x="114499" y="105664"/>
                  <a:pt x="114415" y="105664"/>
                </a:cubicBezTo>
                <a:cubicBezTo>
                  <a:pt x="114332" y="105664"/>
                  <a:pt x="114290" y="105664"/>
                  <a:pt x="114207" y="105664"/>
                </a:cubicBezTo>
                <a:cubicBezTo>
                  <a:pt x="114207" y="105664"/>
                  <a:pt x="114205" y="105664"/>
                  <a:pt x="114165" y="105664"/>
                </a:cubicBezTo>
                <a:cubicBezTo>
                  <a:pt x="113957" y="105664"/>
                  <a:pt x="113707" y="105664"/>
                  <a:pt x="113498" y="105664"/>
                </a:cubicBezTo>
                <a:cubicBezTo>
                  <a:pt x="113457" y="107712"/>
                  <a:pt x="113415" y="107712"/>
                  <a:pt x="113373" y="107712"/>
                </a:cubicBezTo>
                <a:lnTo>
                  <a:pt x="113290" y="109760"/>
                </a:lnTo>
                <a:cubicBezTo>
                  <a:pt x="113259" y="110272"/>
                  <a:pt x="113269" y="109760"/>
                  <a:pt x="113248" y="109760"/>
                </a:cubicBezTo>
                <a:cubicBezTo>
                  <a:pt x="113082" y="111808"/>
                  <a:pt x="112832" y="109760"/>
                  <a:pt x="112623" y="111808"/>
                </a:cubicBezTo>
                <a:cubicBezTo>
                  <a:pt x="112623" y="111813"/>
                  <a:pt x="112623" y="111907"/>
                  <a:pt x="112623" y="113856"/>
                </a:cubicBezTo>
                <a:cubicBezTo>
                  <a:pt x="112415" y="113856"/>
                  <a:pt x="112165" y="103616"/>
                  <a:pt x="111831" y="107712"/>
                </a:cubicBezTo>
                <a:cubicBezTo>
                  <a:pt x="111790" y="109760"/>
                  <a:pt x="111748" y="109760"/>
                  <a:pt x="111706" y="109760"/>
                </a:cubicBezTo>
                <a:cubicBezTo>
                  <a:pt x="111581" y="109760"/>
                  <a:pt x="111498" y="109760"/>
                  <a:pt x="111415" y="109760"/>
                </a:cubicBezTo>
                <a:cubicBezTo>
                  <a:pt x="111331" y="111808"/>
                  <a:pt x="111248" y="111808"/>
                  <a:pt x="111165" y="113856"/>
                </a:cubicBezTo>
                <a:cubicBezTo>
                  <a:pt x="111081" y="111808"/>
                  <a:pt x="110998" y="111808"/>
                  <a:pt x="110915" y="111808"/>
                </a:cubicBezTo>
                <a:lnTo>
                  <a:pt x="110706" y="111808"/>
                </a:lnTo>
                <a:cubicBezTo>
                  <a:pt x="110581" y="109760"/>
                  <a:pt x="110456" y="109760"/>
                  <a:pt x="110331" y="109760"/>
                </a:cubicBezTo>
                <a:cubicBezTo>
                  <a:pt x="110248" y="111808"/>
                  <a:pt x="110206" y="111808"/>
                  <a:pt x="110123" y="111808"/>
                </a:cubicBezTo>
                <a:cubicBezTo>
                  <a:pt x="110123" y="111813"/>
                  <a:pt x="110123" y="111907"/>
                  <a:pt x="110123" y="113856"/>
                </a:cubicBezTo>
                <a:cubicBezTo>
                  <a:pt x="109998" y="113856"/>
                  <a:pt x="109873" y="113856"/>
                  <a:pt x="109789" y="113856"/>
                </a:cubicBezTo>
                <a:cubicBezTo>
                  <a:pt x="109706" y="113856"/>
                  <a:pt x="109581" y="111808"/>
                  <a:pt x="109498" y="111808"/>
                </a:cubicBezTo>
                <a:cubicBezTo>
                  <a:pt x="109498" y="111813"/>
                  <a:pt x="109498" y="111907"/>
                  <a:pt x="109498" y="113856"/>
                </a:cubicBezTo>
                <a:cubicBezTo>
                  <a:pt x="109497" y="113856"/>
                  <a:pt x="109456" y="113856"/>
                  <a:pt x="109414" y="113856"/>
                </a:cubicBezTo>
                <a:cubicBezTo>
                  <a:pt x="109414" y="113856"/>
                  <a:pt x="109412" y="113856"/>
                  <a:pt x="109373" y="113856"/>
                </a:cubicBezTo>
                <a:cubicBezTo>
                  <a:pt x="109289" y="113856"/>
                  <a:pt x="109206" y="113856"/>
                  <a:pt x="109123" y="113856"/>
                </a:cubicBezTo>
                <a:cubicBezTo>
                  <a:pt x="109039" y="113856"/>
                  <a:pt x="108998" y="113856"/>
                  <a:pt x="108956" y="113856"/>
                </a:cubicBezTo>
                <a:cubicBezTo>
                  <a:pt x="108873" y="113856"/>
                  <a:pt x="108831" y="113856"/>
                  <a:pt x="108748" y="113856"/>
                </a:cubicBezTo>
                <a:lnTo>
                  <a:pt x="108675" y="112832"/>
                </a:lnTo>
                <a:cubicBezTo>
                  <a:pt x="108581" y="113856"/>
                  <a:pt x="108414" y="111808"/>
                  <a:pt x="108331" y="111808"/>
                </a:cubicBezTo>
                <a:cubicBezTo>
                  <a:pt x="108331" y="109760"/>
                  <a:pt x="108331" y="109760"/>
                  <a:pt x="108331" y="107712"/>
                </a:cubicBezTo>
                <a:cubicBezTo>
                  <a:pt x="108039" y="107712"/>
                  <a:pt x="107914" y="105664"/>
                  <a:pt x="107664" y="109760"/>
                </a:cubicBezTo>
                <a:cubicBezTo>
                  <a:pt x="107622" y="107712"/>
                  <a:pt x="107622" y="107712"/>
                  <a:pt x="107581" y="103616"/>
                </a:cubicBezTo>
                <a:cubicBezTo>
                  <a:pt x="107539" y="103616"/>
                  <a:pt x="107456" y="103616"/>
                  <a:pt x="107414" y="105664"/>
                </a:cubicBezTo>
                <a:cubicBezTo>
                  <a:pt x="107331" y="103616"/>
                  <a:pt x="107206" y="103616"/>
                  <a:pt x="107122" y="103616"/>
                </a:cubicBezTo>
                <a:cubicBezTo>
                  <a:pt x="107122" y="103621"/>
                  <a:pt x="107122" y="103712"/>
                  <a:pt x="107122" y="105664"/>
                </a:cubicBezTo>
                <a:cubicBezTo>
                  <a:pt x="107081" y="105664"/>
                  <a:pt x="107039" y="105664"/>
                  <a:pt x="106997" y="105664"/>
                </a:cubicBezTo>
                <a:cubicBezTo>
                  <a:pt x="106872" y="105664"/>
                  <a:pt x="106747" y="105664"/>
                  <a:pt x="106622" y="105664"/>
                </a:cubicBezTo>
                <a:cubicBezTo>
                  <a:pt x="106539" y="107712"/>
                  <a:pt x="106372" y="111808"/>
                  <a:pt x="106247" y="111808"/>
                </a:cubicBezTo>
                <a:cubicBezTo>
                  <a:pt x="106205" y="109760"/>
                  <a:pt x="106164" y="109760"/>
                  <a:pt x="106122" y="109760"/>
                </a:cubicBezTo>
                <a:cubicBezTo>
                  <a:pt x="106122" y="107712"/>
                  <a:pt x="106122" y="107712"/>
                  <a:pt x="106080" y="105664"/>
                </a:cubicBezTo>
                <a:cubicBezTo>
                  <a:pt x="105955" y="103616"/>
                  <a:pt x="105622" y="107712"/>
                  <a:pt x="105580" y="107712"/>
                </a:cubicBezTo>
                <a:cubicBezTo>
                  <a:pt x="105580" y="107707"/>
                  <a:pt x="105580" y="107614"/>
                  <a:pt x="105580" y="105664"/>
                </a:cubicBezTo>
                <a:cubicBezTo>
                  <a:pt x="105539" y="105664"/>
                  <a:pt x="105539" y="105664"/>
                  <a:pt x="105497" y="105664"/>
                </a:cubicBezTo>
                <a:cubicBezTo>
                  <a:pt x="105466" y="106176"/>
                  <a:pt x="105476" y="105664"/>
                  <a:pt x="105455" y="105664"/>
                </a:cubicBezTo>
                <a:cubicBezTo>
                  <a:pt x="105414" y="107712"/>
                  <a:pt x="105372" y="107712"/>
                  <a:pt x="105330" y="107712"/>
                </a:cubicBezTo>
                <a:cubicBezTo>
                  <a:pt x="105247" y="107712"/>
                  <a:pt x="105205" y="107712"/>
                  <a:pt x="105164" y="107712"/>
                </a:cubicBezTo>
                <a:cubicBezTo>
                  <a:pt x="105164" y="107707"/>
                  <a:pt x="105164" y="107614"/>
                  <a:pt x="105164" y="105664"/>
                </a:cubicBezTo>
                <a:cubicBezTo>
                  <a:pt x="105122" y="107712"/>
                  <a:pt x="105080" y="107712"/>
                  <a:pt x="105039" y="107712"/>
                </a:cubicBezTo>
                <a:cubicBezTo>
                  <a:pt x="105039" y="107707"/>
                  <a:pt x="105039" y="107614"/>
                  <a:pt x="105039" y="105664"/>
                </a:cubicBezTo>
                <a:cubicBezTo>
                  <a:pt x="104914" y="107712"/>
                  <a:pt x="104830" y="107712"/>
                  <a:pt x="104747" y="107712"/>
                </a:cubicBezTo>
                <a:cubicBezTo>
                  <a:pt x="104747" y="107707"/>
                  <a:pt x="104747" y="107614"/>
                  <a:pt x="104747" y="105664"/>
                </a:cubicBezTo>
                <a:cubicBezTo>
                  <a:pt x="104747" y="105664"/>
                  <a:pt x="104745" y="105664"/>
                  <a:pt x="104705" y="105664"/>
                </a:cubicBezTo>
                <a:cubicBezTo>
                  <a:pt x="104705" y="107712"/>
                  <a:pt x="104705" y="107712"/>
                  <a:pt x="104664" y="109760"/>
                </a:cubicBezTo>
                <a:cubicBezTo>
                  <a:pt x="104663" y="109747"/>
                  <a:pt x="104622" y="107712"/>
                  <a:pt x="104580" y="107712"/>
                </a:cubicBezTo>
                <a:cubicBezTo>
                  <a:pt x="104538" y="109760"/>
                  <a:pt x="104497" y="109760"/>
                  <a:pt x="104455" y="109760"/>
                </a:cubicBezTo>
                <a:cubicBezTo>
                  <a:pt x="104455" y="109248"/>
                  <a:pt x="104455" y="109760"/>
                  <a:pt x="104413" y="109760"/>
                </a:cubicBezTo>
                <a:cubicBezTo>
                  <a:pt x="104330" y="109760"/>
                  <a:pt x="104247" y="109760"/>
                  <a:pt x="104163" y="109760"/>
                </a:cubicBezTo>
                <a:cubicBezTo>
                  <a:pt x="104080" y="111808"/>
                  <a:pt x="103955" y="111808"/>
                  <a:pt x="103872" y="111808"/>
                </a:cubicBezTo>
                <a:lnTo>
                  <a:pt x="103830" y="113856"/>
                </a:lnTo>
                <a:cubicBezTo>
                  <a:pt x="103663" y="113856"/>
                  <a:pt x="103497" y="113856"/>
                  <a:pt x="103372" y="113856"/>
                </a:cubicBezTo>
                <a:cubicBezTo>
                  <a:pt x="103330" y="111808"/>
                  <a:pt x="103288" y="111808"/>
                  <a:pt x="103247" y="113856"/>
                </a:cubicBezTo>
                <a:cubicBezTo>
                  <a:pt x="103247" y="111808"/>
                  <a:pt x="103247" y="111808"/>
                  <a:pt x="103247" y="109760"/>
                </a:cubicBezTo>
                <a:cubicBezTo>
                  <a:pt x="103122" y="107712"/>
                  <a:pt x="102788" y="105664"/>
                  <a:pt x="102580" y="107712"/>
                </a:cubicBezTo>
                <a:lnTo>
                  <a:pt x="102496" y="109760"/>
                </a:lnTo>
                <a:cubicBezTo>
                  <a:pt x="102455" y="109760"/>
                  <a:pt x="102455" y="107712"/>
                  <a:pt x="102413" y="107712"/>
                </a:cubicBezTo>
                <a:lnTo>
                  <a:pt x="102205" y="109760"/>
                </a:lnTo>
                <a:cubicBezTo>
                  <a:pt x="102121" y="107712"/>
                  <a:pt x="102080" y="107712"/>
                  <a:pt x="102038" y="107712"/>
                </a:cubicBezTo>
                <a:cubicBezTo>
                  <a:pt x="102038" y="107707"/>
                  <a:pt x="102038" y="107614"/>
                  <a:pt x="102038" y="105664"/>
                </a:cubicBezTo>
                <a:lnTo>
                  <a:pt x="101830" y="107712"/>
                </a:lnTo>
                <a:cubicBezTo>
                  <a:pt x="101830" y="107707"/>
                  <a:pt x="101830" y="107614"/>
                  <a:pt x="101830" y="105664"/>
                </a:cubicBezTo>
                <a:cubicBezTo>
                  <a:pt x="101621" y="105664"/>
                  <a:pt x="101413" y="105664"/>
                  <a:pt x="101205" y="105664"/>
                </a:cubicBezTo>
                <a:cubicBezTo>
                  <a:pt x="101121" y="107712"/>
                  <a:pt x="101038" y="109760"/>
                  <a:pt x="100955" y="109760"/>
                </a:cubicBezTo>
                <a:lnTo>
                  <a:pt x="100788" y="107712"/>
                </a:lnTo>
                <a:cubicBezTo>
                  <a:pt x="100788" y="107707"/>
                  <a:pt x="100788" y="107614"/>
                  <a:pt x="100788" y="105664"/>
                </a:cubicBezTo>
                <a:cubicBezTo>
                  <a:pt x="100704" y="105664"/>
                  <a:pt x="100704" y="109760"/>
                  <a:pt x="100621" y="107712"/>
                </a:cubicBezTo>
                <a:cubicBezTo>
                  <a:pt x="100621" y="107707"/>
                  <a:pt x="100621" y="107614"/>
                  <a:pt x="100621" y="105664"/>
                </a:cubicBezTo>
                <a:cubicBezTo>
                  <a:pt x="100579" y="105664"/>
                  <a:pt x="100538" y="105664"/>
                  <a:pt x="100496" y="105664"/>
                </a:cubicBezTo>
                <a:cubicBezTo>
                  <a:pt x="100329" y="103616"/>
                  <a:pt x="100163" y="107712"/>
                  <a:pt x="100038" y="107712"/>
                </a:cubicBezTo>
                <a:cubicBezTo>
                  <a:pt x="100038" y="107707"/>
                  <a:pt x="100038" y="107614"/>
                  <a:pt x="100038" y="105664"/>
                </a:cubicBezTo>
                <a:cubicBezTo>
                  <a:pt x="99913" y="107712"/>
                  <a:pt x="99788" y="107712"/>
                  <a:pt x="99663" y="107712"/>
                </a:cubicBezTo>
                <a:cubicBezTo>
                  <a:pt x="99621" y="109760"/>
                  <a:pt x="99579" y="107712"/>
                  <a:pt x="99454" y="107712"/>
                </a:cubicBezTo>
                <a:lnTo>
                  <a:pt x="99246" y="107712"/>
                </a:lnTo>
                <a:lnTo>
                  <a:pt x="99079" y="109760"/>
                </a:lnTo>
                <a:lnTo>
                  <a:pt x="98871" y="109760"/>
                </a:lnTo>
                <a:cubicBezTo>
                  <a:pt x="98746" y="111808"/>
                  <a:pt x="98579" y="109760"/>
                  <a:pt x="98454" y="109760"/>
                </a:cubicBezTo>
                <a:cubicBezTo>
                  <a:pt x="98454" y="111808"/>
                  <a:pt x="98452" y="111808"/>
                  <a:pt x="98412" y="111808"/>
                </a:cubicBezTo>
                <a:cubicBezTo>
                  <a:pt x="98246" y="109760"/>
                  <a:pt x="98079" y="109760"/>
                  <a:pt x="97912" y="109760"/>
                </a:cubicBezTo>
                <a:cubicBezTo>
                  <a:pt x="97829" y="107712"/>
                  <a:pt x="97746" y="107712"/>
                  <a:pt x="97662" y="107712"/>
                </a:cubicBezTo>
                <a:cubicBezTo>
                  <a:pt x="97621" y="109760"/>
                  <a:pt x="97579" y="107712"/>
                  <a:pt x="97537" y="107712"/>
                </a:cubicBezTo>
                <a:cubicBezTo>
                  <a:pt x="97496" y="107712"/>
                  <a:pt x="97496" y="111808"/>
                  <a:pt x="97454" y="111808"/>
                </a:cubicBezTo>
                <a:cubicBezTo>
                  <a:pt x="97287" y="109760"/>
                  <a:pt x="97121" y="109760"/>
                  <a:pt x="96954" y="109760"/>
                </a:cubicBezTo>
                <a:cubicBezTo>
                  <a:pt x="96912" y="107712"/>
                  <a:pt x="96829" y="107712"/>
                  <a:pt x="96745" y="107712"/>
                </a:cubicBezTo>
                <a:cubicBezTo>
                  <a:pt x="96745" y="107707"/>
                  <a:pt x="96745" y="107614"/>
                  <a:pt x="96745" y="105664"/>
                </a:cubicBezTo>
                <a:lnTo>
                  <a:pt x="96662" y="107712"/>
                </a:lnTo>
                <a:cubicBezTo>
                  <a:pt x="96537" y="107712"/>
                  <a:pt x="96412" y="107712"/>
                  <a:pt x="96287" y="105664"/>
                </a:cubicBezTo>
                <a:cubicBezTo>
                  <a:pt x="96245" y="105664"/>
                  <a:pt x="96245" y="105664"/>
                  <a:pt x="96245" y="105664"/>
                </a:cubicBezTo>
                <a:cubicBezTo>
                  <a:pt x="96204" y="105664"/>
                  <a:pt x="96204" y="105664"/>
                  <a:pt x="96162" y="105664"/>
                </a:cubicBezTo>
                <a:cubicBezTo>
                  <a:pt x="95995" y="105664"/>
                  <a:pt x="95870" y="105664"/>
                  <a:pt x="95787" y="105664"/>
                </a:cubicBezTo>
                <a:lnTo>
                  <a:pt x="95745" y="105664"/>
                </a:lnTo>
                <a:cubicBezTo>
                  <a:pt x="95620" y="107712"/>
                  <a:pt x="95537" y="107712"/>
                  <a:pt x="95412" y="107712"/>
                </a:cubicBezTo>
                <a:cubicBezTo>
                  <a:pt x="95370" y="109760"/>
                  <a:pt x="95329" y="109760"/>
                  <a:pt x="95245" y="109760"/>
                </a:cubicBezTo>
                <a:cubicBezTo>
                  <a:pt x="95204" y="111808"/>
                  <a:pt x="95120" y="109760"/>
                  <a:pt x="95037" y="109760"/>
                </a:cubicBezTo>
                <a:lnTo>
                  <a:pt x="94828" y="109760"/>
                </a:lnTo>
                <a:cubicBezTo>
                  <a:pt x="94745" y="107712"/>
                  <a:pt x="94703" y="107712"/>
                  <a:pt x="94620" y="107712"/>
                </a:cubicBezTo>
                <a:cubicBezTo>
                  <a:pt x="94620" y="107707"/>
                  <a:pt x="94620" y="107614"/>
                  <a:pt x="94620" y="105664"/>
                </a:cubicBezTo>
                <a:lnTo>
                  <a:pt x="94453" y="105664"/>
                </a:lnTo>
                <a:cubicBezTo>
                  <a:pt x="94412" y="105664"/>
                  <a:pt x="94370" y="105664"/>
                  <a:pt x="94328" y="105664"/>
                </a:cubicBezTo>
                <a:cubicBezTo>
                  <a:pt x="94120" y="105664"/>
                  <a:pt x="93870" y="105664"/>
                  <a:pt x="93662" y="105664"/>
                </a:cubicBezTo>
                <a:lnTo>
                  <a:pt x="93578" y="105664"/>
                </a:lnTo>
                <a:cubicBezTo>
                  <a:pt x="93537" y="107712"/>
                  <a:pt x="93495" y="107712"/>
                  <a:pt x="93412" y="107712"/>
                </a:cubicBezTo>
                <a:cubicBezTo>
                  <a:pt x="93411" y="109748"/>
                  <a:pt x="93370" y="107712"/>
                  <a:pt x="93328" y="107712"/>
                </a:cubicBezTo>
                <a:cubicBezTo>
                  <a:pt x="93287" y="109760"/>
                  <a:pt x="93245" y="109760"/>
                  <a:pt x="93203" y="109760"/>
                </a:cubicBezTo>
                <a:lnTo>
                  <a:pt x="93120" y="109760"/>
                </a:lnTo>
                <a:lnTo>
                  <a:pt x="92953" y="111808"/>
                </a:lnTo>
                <a:lnTo>
                  <a:pt x="92786" y="109760"/>
                </a:lnTo>
                <a:cubicBezTo>
                  <a:pt x="92661" y="107712"/>
                  <a:pt x="92536" y="107712"/>
                  <a:pt x="92453" y="107712"/>
                </a:cubicBezTo>
                <a:cubicBezTo>
                  <a:pt x="92453" y="107707"/>
                  <a:pt x="92453" y="107614"/>
                  <a:pt x="92453" y="105664"/>
                </a:cubicBezTo>
                <a:cubicBezTo>
                  <a:pt x="92370" y="105664"/>
                  <a:pt x="92328" y="105664"/>
                  <a:pt x="92245" y="105664"/>
                </a:cubicBezTo>
                <a:cubicBezTo>
                  <a:pt x="92161" y="109760"/>
                  <a:pt x="92078" y="105664"/>
                  <a:pt x="92036" y="105664"/>
                </a:cubicBezTo>
                <a:cubicBezTo>
                  <a:pt x="92036" y="107712"/>
                  <a:pt x="92036" y="107712"/>
                  <a:pt x="91995" y="109760"/>
                </a:cubicBezTo>
                <a:cubicBezTo>
                  <a:pt x="91953" y="109760"/>
                  <a:pt x="91953" y="107712"/>
                  <a:pt x="91828" y="107712"/>
                </a:cubicBezTo>
                <a:cubicBezTo>
                  <a:pt x="91828" y="107728"/>
                  <a:pt x="91828" y="109760"/>
                  <a:pt x="91745" y="109760"/>
                </a:cubicBezTo>
                <a:cubicBezTo>
                  <a:pt x="91661" y="107712"/>
                  <a:pt x="91578" y="107712"/>
                  <a:pt x="91495" y="105664"/>
                </a:cubicBezTo>
                <a:cubicBezTo>
                  <a:pt x="91495" y="107712"/>
                  <a:pt x="91495" y="107712"/>
                  <a:pt x="91495" y="109760"/>
                </a:cubicBezTo>
                <a:cubicBezTo>
                  <a:pt x="91453" y="109760"/>
                  <a:pt x="91453" y="109760"/>
                  <a:pt x="91411" y="109760"/>
                </a:cubicBezTo>
                <a:cubicBezTo>
                  <a:pt x="91411" y="107712"/>
                  <a:pt x="91411" y="107712"/>
                  <a:pt x="91411" y="105664"/>
                </a:cubicBezTo>
                <a:lnTo>
                  <a:pt x="91203" y="105664"/>
                </a:lnTo>
                <a:cubicBezTo>
                  <a:pt x="91119" y="105664"/>
                  <a:pt x="91203" y="103616"/>
                  <a:pt x="91161" y="105664"/>
                </a:cubicBezTo>
                <a:lnTo>
                  <a:pt x="90953" y="105664"/>
                </a:lnTo>
                <a:cubicBezTo>
                  <a:pt x="90953" y="105651"/>
                  <a:pt x="90911" y="103623"/>
                  <a:pt x="90828" y="105664"/>
                </a:cubicBezTo>
                <a:cubicBezTo>
                  <a:pt x="90661" y="105664"/>
                  <a:pt x="90536" y="105664"/>
                  <a:pt x="90411" y="105664"/>
                </a:cubicBezTo>
                <a:cubicBezTo>
                  <a:pt x="90411" y="107712"/>
                  <a:pt x="90369" y="107712"/>
                  <a:pt x="90328" y="107712"/>
                </a:cubicBezTo>
                <a:cubicBezTo>
                  <a:pt x="90286" y="109760"/>
                  <a:pt x="90244" y="107712"/>
                  <a:pt x="90203" y="107712"/>
                </a:cubicBezTo>
                <a:cubicBezTo>
                  <a:pt x="90203" y="109760"/>
                  <a:pt x="90161" y="109760"/>
                  <a:pt x="90161" y="111808"/>
                </a:cubicBezTo>
                <a:cubicBezTo>
                  <a:pt x="90119" y="111808"/>
                  <a:pt x="90078" y="111808"/>
                  <a:pt x="90036" y="111808"/>
                </a:cubicBezTo>
                <a:cubicBezTo>
                  <a:pt x="90036" y="111813"/>
                  <a:pt x="90036" y="111907"/>
                  <a:pt x="90036" y="113856"/>
                </a:cubicBezTo>
                <a:cubicBezTo>
                  <a:pt x="89994" y="113856"/>
                  <a:pt x="89994" y="113856"/>
                  <a:pt x="89953" y="113856"/>
                </a:cubicBezTo>
                <a:cubicBezTo>
                  <a:pt x="89869" y="113856"/>
                  <a:pt x="89828" y="115904"/>
                  <a:pt x="89744" y="113856"/>
                </a:cubicBezTo>
                <a:cubicBezTo>
                  <a:pt x="89661" y="113856"/>
                  <a:pt x="89619" y="113856"/>
                  <a:pt x="89578" y="113856"/>
                </a:cubicBezTo>
                <a:lnTo>
                  <a:pt x="89494" y="113856"/>
                </a:lnTo>
                <a:cubicBezTo>
                  <a:pt x="89453" y="113856"/>
                  <a:pt x="89411" y="113856"/>
                  <a:pt x="89369" y="113856"/>
                </a:cubicBezTo>
                <a:cubicBezTo>
                  <a:pt x="89244" y="113856"/>
                  <a:pt x="89161" y="113856"/>
                  <a:pt x="89036" y="113856"/>
                </a:cubicBezTo>
                <a:cubicBezTo>
                  <a:pt x="89036" y="113856"/>
                  <a:pt x="89034" y="113856"/>
                  <a:pt x="88994" y="113856"/>
                </a:cubicBezTo>
                <a:cubicBezTo>
                  <a:pt x="88994" y="113844"/>
                  <a:pt x="88994" y="111808"/>
                  <a:pt x="88952" y="111808"/>
                </a:cubicBezTo>
                <a:cubicBezTo>
                  <a:pt x="88911" y="111808"/>
                  <a:pt x="88827" y="109760"/>
                  <a:pt x="88744" y="109760"/>
                </a:cubicBezTo>
                <a:cubicBezTo>
                  <a:pt x="88661" y="99520"/>
                  <a:pt x="88619" y="109760"/>
                  <a:pt x="88369" y="105664"/>
                </a:cubicBezTo>
                <a:cubicBezTo>
                  <a:pt x="88327" y="105664"/>
                  <a:pt x="88327" y="105664"/>
                  <a:pt x="88286" y="105664"/>
                </a:cubicBezTo>
                <a:cubicBezTo>
                  <a:pt x="88244" y="103616"/>
                  <a:pt x="87994" y="107712"/>
                  <a:pt x="87827" y="105664"/>
                </a:cubicBezTo>
                <a:cubicBezTo>
                  <a:pt x="87744" y="105664"/>
                  <a:pt x="87702" y="105664"/>
                  <a:pt x="87661" y="105664"/>
                </a:cubicBezTo>
                <a:lnTo>
                  <a:pt x="87494" y="105664"/>
                </a:lnTo>
                <a:cubicBezTo>
                  <a:pt x="87411" y="101568"/>
                  <a:pt x="87369" y="105664"/>
                  <a:pt x="87369" y="105664"/>
                </a:cubicBezTo>
                <a:cubicBezTo>
                  <a:pt x="87244" y="105664"/>
                  <a:pt x="87077" y="105664"/>
                  <a:pt x="86910" y="105664"/>
                </a:cubicBezTo>
                <a:lnTo>
                  <a:pt x="86744" y="105664"/>
                </a:lnTo>
                <a:lnTo>
                  <a:pt x="86577" y="107712"/>
                </a:lnTo>
                <a:cubicBezTo>
                  <a:pt x="86535" y="109760"/>
                  <a:pt x="86494" y="109760"/>
                  <a:pt x="86452" y="109760"/>
                </a:cubicBezTo>
                <a:cubicBezTo>
                  <a:pt x="86410" y="111808"/>
                  <a:pt x="86410" y="111808"/>
                  <a:pt x="86410" y="113856"/>
                </a:cubicBezTo>
                <a:lnTo>
                  <a:pt x="86327" y="111808"/>
                </a:lnTo>
                <a:cubicBezTo>
                  <a:pt x="86327" y="111813"/>
                  <a:pt x="86327" y="111907"/>
                  <a:pt x="86327" y="113856"/>
                </a:cubicBezTo>
                <a:cubicBezTo>
                  <a:pt x="86285" y="113856"/>
                  <a:pt x="86244" y="113856"/>
                  <a:pt x="86202" y="113856"/>
                </a:cubicBezTo>
                <a:cubicBezTo>
                  <a:pt x="86160" y="113856"/>
                  <a:pt x="86119" y="113856"/>
                  <a:pt x="86077" y="113856"/>
                </a:cubicBezTo>
                <a:cubicBezTo>
                  <a:pt x="85994" y="113856"/>
                  <a:pt x="85952" y="113856"/>
                  <a:pt x="85910" y="113856"/>
                </a:cubicBezTo>
                <a:cubicBezTo>
                  <a:pt x="85869" y="111808"/>
                  <a:pt x="85869" y="115904"/>
                  <a:pt x="85744" y="113856"/>
                </a:cubicBezTo>
                <a:cubicBezTo>
                  <a:pt x="85744" y="113845"/>
                  <a:pt x="85743" y="111813"/>
                  <a:pt x="85660" y="113856"/>
                </a:cubicBezTo>
                <a:cubicBezTo>
                  <a:pt x="85659" y="114848"/>
                  <a:pt x="85668" y="115061"/>
                  <a:pt x="85619" y="113856"/>
                </a:cubicBezTo>
                <a:cubicBezTo>
                  <a:pt x="85577" y="113856"/>
                  <a:pt x="85535" y="113856"/>
                  <a:pt x="85452" y="113856"/>
                </a:cubicBezTo>
                <a:cubicBezTo>
                  <a:pt x="85410" y="111808"/>
                  <a:pt x="85410" y="111808"/>
                  <a:pt x="85368" y="111808"/>
                </a:cubicBezTo>
                <a:cubicBezTo>
                  <a:pt x="85243" y="109760"/>
                  <a:pt x="85118" y="107712"/>
                  <a:pt x="84993" y="107712"/>
                </a:cubicBezTo>
                <a:lnTo>
                  <a:pt x="84743" y="105664"/>
                </a:lnTo>
                <a:lnTo>
                  <a:pt x="84634" y="107456"/>
                </a:lnTo>
                <a:cubicBezTo>
                  <a:pt x="84577" y="107712"/>
                  <a:pt x="84535" y="107712"/>
                  <a:pt x="84493" y="107712"/>
                </a:cubicBezTo>
                <a:cubicBezTo>
                  <a:pt x="84493" y="107703"/>
                  <a:pt x="84451" y="105664"/>
                  <a:pt x="84368" y="105664"/>
                </a:cubicBezTo>
                <a:cubicBezTo>
                  <a:pt x="84327" y="107712"/>
                  <a:pt x="84410" y="107712"/>
                  <a:pt x="84327" y="107712"/>
                </a:cubicBezTo>
                <a:cubicBezTo>
                  <a:pt x="84327" y="107707"/>
                  <a:pt x="84327" y="107614"/>
                  <a:pt x="84327" y="105664"/>
                </a:cubicBezTo>
                <a:cubicBezTo>
                  <a:pt x="84243" y="105664"/>
                  <a:pt x="84160" y="105664"/>
                  <a:pt x="84077" y="105664"/>
                </a:cubicBezTo>
                <a:cubicBezTo>
                  <a:pt x="84077" y="105651"/>
                  <a:pt x="84076" y="103623"/>
                  <a:pt x="83993" y="105664"/>
                </a:cubicBezTo>
                <a:cubicBezTo>
                  <a:pt x="83952" y="105664"/>
                  <a:pt x="83868" y="105664"/>
                  <a:pt x="83785" y="105664"/>
                </a:cubicBezTo>
                <a:cubicBezTo>
                  <a:pt x="83743" y="107712"/>
                  <a:pt x="83743" y="107712"/>
                  <a:pt x="83702" y="105664"/>
                </a:cubicBezTo>
                <a:cubicBezTo>
                  <a:pt x="83493" y="107712"/>
                  <a:pt x="83285" y="107712"/>
                  <a:pt x="83076" y="107712"/>
                </a:cubicBezTo>
                <a:cubicBezTo>
                  <a:pt x="83076" y="107707"/>
                  <a:pt x="83076" y="107614"/>
                  <a:pt x="83076" y="105664"/>
                </a:cubicBezTo>
                <a:lnTo>
                  <a:pt x="83003" y="106688"/>
                </a:lnTo>
                <a:cubicBezTo>
                  <a:pt x="82868" y="107712"/>
                  <a:pt x="82785" y="107712"/>
                  <a:pt x="82660" y="107712"/>
                </a:cubicBezTo>
                <a:cubicBezTo>
                  <a:pt x="82618" y="109760"/>
                  <a:pt x="82576" y="107712"/>
                  <a:pt x="82535" y="107712"/>
                </a:cubicBezTo>
                <a:lnTo>
                  <a:pt x="82462" y="108736"/>
                </a:lnTo>
                <a:cubicBezTo>
                  <a:pt x="82285" y="107712"/>
                  <a:pt x="82118" y="107712"/>
                  <a:pt x="81951" y="107712"/>
                </a:cubicBezTo>
                <a:cubicBezTo>
                  <a:pt x="81951" y="107707"/>
                  <a:pt x="81951" y="107614"/>
                  <a:pt x="81951" y="105664"/>
                </a:cubicBezTo>
                <a:cubicBezTo>
                  <a:pt x="81701" y="105664"/>
                  <a:pt x="81451" y="105664"/>
                  <a:pt x="81201" y="105664"/>
                </a:cubicBezTo>
                <a:lnTo>
                  <a:pt x="81128" y="105664"/>
                </a:lnTo>
                <a:cubicBezTo>
                  <a:pt x="80909" y="105664"/>
                  <a:pt x="80659" y="105664"/>
                  <a:pt x="80409" y="105664"/>
                </a:cubicBezTo>
                <a:cubicBezTo>
                  <a:pt x="80284" y="107712"/>
                  <a:pt x="80159" y="107712"/>
                  <a:pt x="80076" y="107712"/>
                </a:cubicBezTo>
                <a:lnTo>
                  <a:pt x="79993" y="107712"/>
                </a:lnTo>
                <a:cubicBezTo>
                  <a:pt x="79909" y="109760"/>
                  <a:pt x="79909" y="113856"/>
                  <a:pt x="79868" y="113856"/>
                </a:cubicBezTo>
                <a:cubicBezTo>
                  <a:pt x="79847" y="112832"/>
                  <a:pt x="79847" y="112832"/>
                  <a:pt x="79826" y="111808"/>
                </a:cubicBezTo>
                <a:cubicBezTo>
                  <a:pt x="79826" y="111783"/>
                  <a:pt x="79826" y="105668"/>
                  <a:pt x="79784" y="107712"/>
                </a:cubicBezTo>
                <a:cubicBezTo>
                  <a:pt x="79701" y="107712"/>
                  <a:pt x="79701" y="107712"/>
                  <a:pt x="79659" y="105664"/>
                </a:cubicBezTo>
                <a:cubicBezTo>
                  <a:pt x="79576" y="105664"/>
                  <a:pt x="79451" y="109760"/>
                  <a:pt x="79326" y="109760"/>
                </a:cubicBezTo>
                <a:cubicBezTo>
                  <a:pt x="79284" y="107712"/>
                  <a:pt x="79242" y="107712"/>
                  <a:pt x="79201" y="105664"/>
                </a:cubicBezTo>
                <a:cubicBezTo>
                  <a:pt x="79159" y="107712"/>
                  <a:pt x="78951" y="111808"/>
                  <a:pt x="78867" y="109760"/>
                </a:cubicBezTo>
                <a:cubicBezTo>
                  <a:pt x="78784" y="105664"/>
                  <a:pt x="78784" y="105664"/>
                  <a:pt x="78701" y="105664"/>
                </a:cubicBezTo>
                <a:cubicBezTo>
                  <a:pt x="78659" y="105664"/>
                  <a:pt x="78492" y="105664"/>
                  <a:pt x="78451" y="105664"/>
                </a:cubicBezTo>
                <a:lnTo>
                  <a:pt x="78367" y="107712"/>
                </a:lnTo>
                <a:cubicBezTo>
                  <a:pt x="78367" y="107707"/>
                  <a:pt x="78367" y="107614"/>
                  <a:pt x="78367" y="105664"/>
                </a:cubicBezTo>
                <a:cubicBezTo>
                  <a:pt x="78242" y="105664"/>
                  <a:pt x="78117" y="105664"/>
                  <a:pt x="77992" y="105664"/>
                </a:cubicBezTo>
                <a:cubicBezTo>
                  <a:pt x="77992" y="105680"/>
                  <a:pt x="77992" y="107712"/>
                  <a:pt x="77909" y="107712"/>
                </a:cubicBezTo>
                <a:cubicBezTo>
                  <a:pt x="77909" y="107707"/>
                  <a:pt x="77909" y="107614"/>
                  <a:pt x="77909" y="105664"/>
                </a:cubicBezTo>
                <a:cubicBezTo>
                  <a:pt x="77826" y="105664"/>
                  <a:pt x="77742" y="105664"/>
                  <a:pt x="77659" y="105664"/>
                </a:cubicBezTo>
                <a:cubicBezTo>
                  <a:pt x="77575" y="105664"/>
                  <a:pt x="77450" y="105664"/>
                  <a:pt x="77367" y="105664"/>
                </a:cubicBezTo>
                <a:cubicBezTo>
                  <a:pt x="77325" y="105664"/>
                  <a:pt x="77325" y="105664"/>
                  <a:pt x="77325" y="105664"/>
                </a:cubicBezTo>
                <a:lnTo>
                  <a:pt x="77159" y="105664"/>
                </a:lnTo>
                <a:cubicBezTo>
                  <a:pt x="77117" y="107712"/>
                  <a:pt x="77117" y="107712"/>
                  <a:pt x="77075" y="105664"/>
                </a:cubicBezTo>
                <a:cubicBezTo>
                  <a:pt x="76909" y="107712"/>
                  <a:pt x="76784" y="107712"/>
                  <a:pt x="76659" y="107712"/>
                </a:cubicBezTo>
                <a:cubicBezTo>
                  <a:pt x="76534" y="109760"/>
                  <a:pt x="76450" y="109760"/>
                  <a:pt x="76325" y="109760"/>
                </a:cubicBezTo>
                <a:cubicBezTo>
                  <a:pt x="76284" y="111808"/>
                  <a:pt x="76242" y="111808"/>
                  <a:pt x="76159" y="111808"/>
                </a:cubicBezTo>
                <a:cubicBezTo>
                  <a:pt x="76159" y="111823"/>
                  <a:pt x="76158" y="113856"/>
                  <a:pt x="76117" y="113856"/>
                </a:cubicBezTo>
                <a:cubicBezTo>
                  <a:pt x="76034" y="113856"/>
                  <a:pt x="75909" y="113856"/>
                  <a:pt x="75825" y="113856"/>
                </a:cubicBezTo>
                <a:lnTo>
                  <a:pt x="75783" y="111808"/>
                </a:lnTo>
                <a:cubicBezTo>
                  <a:pt x="75742" y="111808"/>
                  <a:pt x="75742" y="111808"/>
                  <a:pt x="75700" y="111808"/>
                </a:cubicBezTo>
                <a:cubicBezTo>
                  <a:pt x="75658" y="109760"/>
                  <a:pt x="75617" y="109760"/>
                  <a:pt x="75575" y="109760"/>
                </a:cubicBezTo>
                <a:cubicBezTo>
                  <a:pt x="75533" y="109760"/>
                  <a:pt x="75575" y="107712"/>
                  <a:pt x="75450" y="105664"/>
                </a:cubicBezTo>
                <a:cubicBezTo>
                  <a:pt x="75408" y="107712"/>
                  <a:pt x="75450" y="109760"/>
                  <a:pt x="75367" y="107712"/>
                </a:cubicBezTo>
                <a:cubicBezTo>
                  <a:pt x="75367" y="107707"/>
                  <a:pt x="75367" y="107614"/>
                  <a:pt x="75367" y="105664"/>
                </a:cubicBezTo>
                <a:cubicBezTo>
                  <a:pt x="75283" y="105664"/>
                  <a:pt x="75242" y="105664"/>
                  <a:pt x="75200" y="105664"/>
                </a:cubicBezTo>
                <a:cubicBezTo>
                  <a:pt x="75075" y="103616"/>
                  <a:pt x="74908" y="103616"/>
                  <a:pt x="74783" y="105664"/>
                </a:cubicBezTo>
                <a:cubicBezTo>
                  <a:pt x="74783" y="103616"/>
                  <a:pt x="74782" y="103616"/>
                  <a:pt x="74742" y="103616"/>
                </a:cubicBezTo>
                <a:cubicBezTo>
                  <a:pt x="74742" y="103621"/>
                  <a:pt x="74742" y="103712"/>
                  <a:pt x="74742" y="105664"/>
                </a:cubicBezTo>
                <a:cubicBezTo>
                  <a:pt x="74700" y="105664"/>
                  <a:pt x="74617" y="105664"/>
                  <a:pt x="74533" y="105664"/>
                </a:cubicBezTo>
                <a:lnTo>
                  <a:pt x="74367" y="105664"/>
                </a:lnTo>
                <a:lnTo>
                  <a:pt x="74200" y="107712"/>
                </a:lnTo>
                <a:cubicBezTo>
                  <a:pt x="74117" y="111808"/>
                  <a:pt x="74075" y="107712"/>
                  <a:pt x="74033" y="107712"/>
                </a:cubicBezTo>
                <a:cubicBezTo>
                  <a:pt x="73992" y="109760"/>
                  <a:pt x="74033" y="111808"/>
                  <a:pt x="73950" y="111808"/>
                </a:cubicBezTo>
                <a:lnTo>
                  <a:pt x="73867" y="109760"/>
                </a:lnTo>
                <a:cubicBezTo>
                  <a:pt x="73741" y="107712"/>
                  <a:pt x="73616" y="107712"/>
                  <a:pt x="73491" y="105664"/>
                </a:cubicBezTo>
                <a:cubicBezTo>
                  <a:pt x="73450" y="107712"/>
                  <a:pt x="73408" y="107712"/>
                  <a:pt x="73366" y="107712"/>
                </a:cubicBezTo>
                <a:cubicBezTo>
                  <a:pt x="73366" y="107707"/>
                  <a:pt x="73366" y="107614"/>
                  <a:pt x="73366" y="105664"/>
                </a:cubicBezTo>
                <a:cubicBezTo>
                  <a:pt x="73116" y="105664"/>
                  <a:pt x="72825" y="105664"/>
                  <a:pt x="72533" y="105664"/>
                </a:cubicBezTo>
                <a:cubicBezTo>
                  <a:pt x="72491" y="105664"/>
                  <a:pt x="72491" y="105664"/>
                  <a:pt x="72491" y="105664"/>
                </a:cubicBezTo>
                <a:lnTo>
                  <a:pt x="72325" y="105664"/>
                </a:lnTo>
                <a:cubicBezTo>
                  <a:pt x="72116" y="105664"/>
                  <a:pt x="71949" y="105664"/>
                  <a:pt x="71741" y="105664"/>
                </a:cubicBezTo>
                <a:cubicBezTo>
                  <a:pt x="71658" y="109760"/>
                  <a:pt x="71616" y="105664"/>
                  <a:pt x="71533" y="105664"/>
                </a:cubicBezTo>
                <a:cubicBezTo>
                  <a:pt x="71449" y="107712"/>
                  <a:pt x="71408" y="105664"/>
                  <a:pt x="71241" y="107712"/>
                </a:cubicBezTo>
                <a:cubicBezTo>
                  <a:pt x="71199" y="109760"/>
                  <a:pt x="71158" y="107712"/>
                  <a:pt x="71116" y="107712"/>
                </a:cubicBezTo>
                <a:cubicBezTo>
                  <a:pt x="70991" y="109760"/>
                  <a:pt x="70866" y="109760"/>
                  <a:pt x="70741" y="109760"/>
                </a:cubicBezTo>
                <a:cubicBezTo>
                  <a:pt x="70699" y="107712"/>
                  <a:pt x="70658" y="107712"/>
                  <a:pt x="70616" y="107712"/>
                </a:cubicBezTo>
                <a:cubicBezTo>
                  <a:pt x="70616" y="107707"/>
                  <a:pt x="70616" y="107614"/>
                  <a:pt x="70616" y="105664"/>
                </a:cubicBezTo>
                <a:cubicBezTo>
                  <a:pt x="70491" y="107712"/>
                  <a:pt x="70283" y="103616"/>
                  <a:pt x="70074" y="105664"/>
                </a:cubicBezTo>
                <a:cubicBezTo>
                  <a:pt x="69824" y="107712"/>
                  <a:pt x="69574" y="109760"/>
                  <a:pt x="69324" y="109760"/>
                </a:cubicBezTo>
                <a:cubicBezTo>
                  <a:pt x="69157" y="107712"/>
                  <a:pt x="69032" y="109760"/>
                  <a:pt x="68907" y="109760"/>
                </a:cubicBezTo>
                <a:cubicBezTo>
                  <a:pt x="68782" y="111808"/>
                  <a:pt x="68699" y="111808"/>
                  <a:pt x="68574" y="111808"/>
                </a:cubicBezTo>
                <a:cubicBezTo>
                  <a:pt x="68449" y="109760"/>
                  <a:pt x="68282" y="109760"/>
                  <a:pt x="68116" y="109760"/>
                </a:cubicBezTo>
                <a:cubicBezTo>
                  <a:pt x="67990" y="109760"/>
                  <a:pt x="67907" y="109760"/>
                  <a:pt x="67824" y="109760"/>
                </a:cubicBezTo>
                <a:cubicBezTo>
                  <a:pt x="67782" y="107712"/>
                  <a:pt x="67782" y="107712"/>
                  <a:pt x="67740" y="107712"/>
                </a:cubicBezTo>
                <a:cubicBezTo>
                  <a:pt x="67740" y="107707"/>
                  <a:pt x="67740" y="107614"/>
                  <a:pt x="67740" y="105664"/>
                </a:cubicBezTo>
                <a:cubicBezTo>
                  <a:pt x="67449" y="107712"/>
                  <a:pt x="67157" y="107712"/>
                  <a:pt x="66865" y="107712"/>
                </a:cubicBezTo>
                <a:cubicBezTo>
                  <a:pt x="66865" y="107697"/>
                  <a:pt x="66865" y="105664"/>
                  <a:pt x="66824" y="105664"/>
                </a:cubicBezTo>
                <a:cubicBezTo>
                  <a:pt x="66699" y="105664"/>
                  <a:pt x="66532" y="107712"/>
                  <a:pt x="66365" y="107712"/>
                </a:cubicBezTo>
                <a:cubicBezTo>
                  <a:pt x="66324" y="105664"/>
                  <a:pt x="66324" y="105664"/>
                  <a:pt x="66282" y="103616"/>
                </a:cubicBezTo>
                <a:cubicBezTo>
                  <a:pt x="66198" y="101568"/>
                  <a:pt x="65698" y="101568"/>
                  <a:pt x="65657" y="103616"/>
                </a:cubicBezTo>
                <a:cubicBezTo>
                  <a:pt x="65657" y="103621"/>
                  <a:pt x="65657" y="103712"/>
                  <a:pt x="65657" y="105664"/>
                </a:cubicBezTo>
                <a:cubicBezTo>
                  <a:pt x="65615" y="105664"/>
                  <a:pt x="65573" y="105664"/>
                  <a:pt x="65490" y="105664"/>
                </a:cubicBezTo>
                <a:cubicBezTo>
                  <a:pt x="65407" y="105664"/>
                  <a:pt x="65323" y="105664"/>
                  <a:pt x="65240" y="105664"/>
                </a:cubicBezTo>
                <a:cubicBezTo>
                  <a:pt x="65240" y="107712"/>
                  <a:pt x="65240" y="107712"/>
                  <a:pt x="65198" y="109760"/>
                </a:cubicBezTo>
                <a:cubicBezTo>
                  <a:pt x="65157" y="109760"/>
                  <a:pt x="65115" y="111808"/>
                  <a:pt x="65073" y="111808"/>
                </a:cubicBezTo>
                <a:cubicBezTo>
                  <a:pt x="65073" y="111813"/>
                  <a:pt x="65073" y="111907"/>
                  <a:pt x="65073" y="113856"/>
                </a:cubicBezTo>
                <a:cubicBezTo>
                  <a:pt x="64990" y="113856"/>
                  <a:pt x="64698" y="109760"/>
                  <a:pt x="64657" y="109760"/>
                </a:cubicBezTo>
                <a:cubicBezTo>
                  <a:pt x="64573" y="109760"/>
                  <a:pt x="64448" y="107712"/>
                  <a:pt x="64365" y="107712"/>
                </a:cubicBezTo>
                <a:cubicBezTo>
                  <a:pt x="64365" y="107721"/>
                  <a:pt x="64323" y="109760"/>
                  <a:pt x="64281" y="109760"/>
                </a:cubicBezTo>
                <a:cubicBezTo>
                  <a:pt x="64198" y="107712"/>
                  <a:pt x="64115" y="107712"/>
                  <a:pt x="64031" y="107712"/>
                </a:cubicBezTo>
                <a:cubicBezTo>
                  <a:pt x="64031" y="107707"/>
                  <a:pt x="64031" y="107614"/>
                  <a:pt x="64031" y="105664"/>
                </a:cubicBezTo>
                <a:cubicBezTo>
                  <a:pt x="63698" y="107712"/>
                  <a:pt x="63365" y="109760"/>
                  <a:pt x="63031" y="111808"/>
                </a:cubicBezTo>
                <a:cubicBezTo>
                  <a:pt x="62990" y="109760"/>
                  <a:pt x="62948" y="107712"/>
                  <a:pt x="62906" y="107712"/>
                </a:cubicBezTo>
                <a:cubicBezTo>
                  <a:pt x="62906" y="107707"/>
                  <a:pt x="62906" y="107614"/>
                  <a:pt x="62906" y="105664"/>
                </a:cubicBezTo>
                <a:cubicBezTo>
                  <a:pt x="62823" y="107712"/>
                  <a:pt x="62740" y="107712"/>
                  <a:pt x="62656" y="109760"/>
                </a:cubicBezTo>
                <a:cubicBezTo>
                  <a:pt x="62615" y="107712"/>
                  <a:pt x="62573" y="107712"/>
                  <a:pt x="62531" y="107712"/>
                </a:cubicBezTo>
                <a:cubicBezTo>
                  <a:pt x="62531" y="107707"/>
                  <a:pt x="62531" y="107614"/>
                  <a:pt x="62531" y="105664"/>
                </a:cubicBezTo>
                <a:cubicBezTo>
                  <a:pt x="62448" y="105664"/>
                  <a:pt x="62323" y="105664"/>
                  <a:pt x="62239" y="105664"/>
                </a:cubicBezTo>
                <a:cubicBezTo>
                  <a:pt x="61823" y="105664"/>
                  <a:pt x="61573" y="107712"/>
                  <a:pt x="61281" y="113856"/>
                </a:cubicBezTo>
                <a:cubicBezTo>
                  <a:pt x="61239" y="109760"/>
                  <a:pt x="61198" y="109760"/>
                  <a:pt x="61156" y="107712"/>
                </a:cubicBezTo>
                <a:lnTo>
                  <a:pt x="61099" y="107200"/>
                </a:lnTo>
                <a:cubicBezTo>
                  <a:pt x="61093" y="107712"/>
                  <a:pt x="61093" y="108736"/>
                  <a:pt x="61073" y="109760"/>
                </a:cubicBezTo>
                <a:cubicBezTo>
                  <a:pt x="60781" y="109760"/>
                  <a:pt x="60614" y="111808"/>
                  <a:pt x="60531" y="103616"/>
                </a:cubicBezTo>
                <a:cubicBezTo>
                  <a:pt x="60447" y="103616"/>
                  <a:pt x="60322" y="103616"/>
                  <a:pt x="60197" y="105664"/>
                </a:cubicBezTo>
                <a:cubicBezTo>
                  <a:pt x="60197" y="105649"/>
                  <a:pt x="60197" y="103616"/>
                  <a:pt x="60114" y="103616"/>
                </a:cubicBezTo>
                <a:cubicBezTo>
                  <a:pt x="60114" y="103621"/>
                  <a:pt x="60114" y="103712"/>
                  <a:pt x="60114" y="105664"/>
                </a:cubicBezTo>
                <a:cubicBezTo>
                  <a:pt x="59989" y="105664"/>
                  <a:pt x="59906" y="105664"/>
                  <a:pt x="59781" y="105664"/>
                </a:cubicBezTo>
                <a:cubicBezTo>
                  <a:pt x="59697" y="105664"/>
                  <a:pt x="59656" y="105664"/>
                  <a:pt x="59614" y="105664"/>
                </a:cubicBezTo>
                <a:cubicBezTo>
                  <a:pt x="59531" y="107712"/>
                  <a:pt x="59447" y="107712"/>
                  <a:pt x="59364" y="105664"/>
                </a:cubicBezTo>
                <a:cubicBezTo>
                  <a:pt x="59281" y="107712"/>
                  <a:pt x="59239" y="107712"/>
                  <a:pt x="59156" y="107712"/>
                </a:cubicBezTo>
                <a:cubicBezTo>
                  <a:pt x="59114" y="107712"/>
                  <a:pt x="59197" y="105664"/>
                  <a:pt x="59114" y="105664"/>
                </a:cubicBezTo>
                <a:cubicBezTo>
                  <a:pt x="59031" y="107712"/>
                  <a:pt x="58947" y="107712"/>
                  <a:pt x="58864" y="107712"/>
                </a:cubicBezTo>
                <a:cubicBezTo>
                  <a:pt x="58739" y="111808"/>
                  <a:pt x="58531" y="107712"/>
                  <a:pt x="58447" y="107712"/>
                </a:cubicBezTo>
                <a:cubicBezTo>
                  <a:pt x="58364" y="107712"/>
                  <a:pt x="58280" y="109760"/>
                  <a:pt x="58197" y="109760"/>
                </a:cubicBezTo>
                <a:cubicBezTo>
                  <a:pt x="58155" y="107712"/>
                  <a:pt x="58114" y="107712"/>
                  <a:pt x="58072" y="107712"/>
                </a:cubicBezTo>
                <a:cubicBezTo>
                  <a:pt x="58072" y="107707"/>
                  <a:pt x="58072" y="107614"/>
                  <a:pt x="58072" y="105664"/>
                </a:cubicBezTo>
                <a:cubicBezTo>
                  <a:pt x="57947" y="105664"/>
                  <a:pt x="57822" y="105664"/>
                  <a:pt x="57739" y="105664"/>
                </a:cubicBezTo>
                <a:cubicBezTo>
                  <a:pt x="57614" y="105664"/>
                  <a:pt x="57572" y="105664"/>
                  <a:pt x="57489" y="105664"/>
                </a:cubicBezTo>
                <a:cubicBezTo>
                  <a:pt x="57364" y="105664"/>
                  <a:pt x="57239" y="105664"/>
                  <a:pt x="57072" y="105664"/>
                </a:cubicBezTo>
                <a:cubicBezTo>
                  <a:pt x="56947" y="107712"/>
                  <a:pt x="56822" y="107712"/>
                  <a:pt x="56697" y="107712"/>
                </a:cubicBezTo>
                <a:cubicBezTo>
                  <a:pt x="56697" y="107707"/>
                  <a:pt x="56697" y="107614"/>
                  <a:pt x="56697" y="105664"/>
                </a:cubicBezTo>
                <a:cubicBezTo>
                  <a:pt x="56655" y="107712"/>
                  <a:pt x="56614" y="107712"/>
                  <a:pt x="56572" y="107712"/>
                </a:cubicBezTo>
                <a:cubicBezTo>
                  <a:pt x="56572" y="107707"/>
                  <a:pt x="56572" y="107614"/>
                  <a:pt x="56572" y="105664"/>
                </a:cubicBezTo>
                <a:cubicBezTo>
                  <a:pt x="56488" y="105664"/>
                  <a:pt x="56447" y="105664"/>
                  <a:pt x="56405" y="105664"/>
                </a:cubicBezTo>
                <a:cubicBezTo>
                  <a:pt x="56197" y="107712"/>
                  <a:pt x="55988" y="105664"/>
                  <a:pt x="55863" y="107712"/>
                </a:cubicBezTo>
                <a:cubicBezTo>
                  <a:pt x="55863" y="107712"/>
                  <a:pt x="55862" y="107712"/>
                  <a:pt x="55822" y="107712"/>
                </a:cubicBezTo>
                <a:cubicBezTo>
                  <a:pt x="55822" y="105664"/>
                  <a:pt x="55780" y="105664"/>
                  <a:pt x="55738" y="103616"/>
                </a:cubicBezTo>
                <a:cubicBezTo>
                  <a:pt x="55697" y="103616"/>
                  <a:pt x="55613" y="103616"/>
                  <a:pt x="55530" y="103616"/>
                </a:cubicBezTo>
                <a:cubicBezTo>
                  <a:pt x="55530" y="103621"/>
                  <a:pt x="55530" y="103712"/>
                  <a:pt x="55530" y="105664"/>
                </a:cubicBezTo>
                <a:lnTo>
                  <a:pt x="55457" y="104640"/>
                </a:lnTo>
                <a:cubicBezTo>
                  <a:pt x="55113" y="105664"/>
                  <a:pt x="54780" y="107712"/>
                  <a:pt x="54446" y="111808"/>
                </a:cubicBezTo>
                <a:cubicBezTo>
                  <a:pt x="54446" y="111813"/>
                  <a:pt x="54446" y="111907"/>
                  <a:pt x="54446" y="113856"/>
                </a:cubicBezTo>
                <a:cubicBezTo>
                  <a:pt x="54405" y="111808"/>
                  <a:pt x="54363" y="111808"/>
                  <a:pt x="54321" y="111808"/>
                </a:cubicBezTo>
                <a:cubicBezTo>
                  <a:pt x="54113" y="109760"/>
                  <a:pt x="53863" y="109760"/>
                  <a:pt x="53613" y="109760"/>
                </a:cubicBezTo>
                <a:cubicBezTo>
                  <a:pt x="53321" y="107712"/>
                  <a:pt x="52946" y="109760"/>
                  <a:pt x="52613" y="107712"/>
                </a:cubicBezTo>
                <a:cubicBezTo>
                  <a:pt x="52613" y="109760"/>
                  <a:pt x="52613" y="109760"/>
                  <a:pt x="52613" y="111808"/>
                </a:cubicBezTo>
                <a:cubicBezTo>
                  <a:pt x="52529" y="109760"/>
                  <a:pt x="52446" y="107712"/>
                  <a:pt x="52321" y="109760"/>
                </a:cubicBezTo>
                <a:cubicBezTo>
                  <a:pt x="52321" y="109776"/>
                  <a:pt x="52321" y="111808"/>
                  <a:pt x="52238" y="111808"/>
                </a:cubicBezTo>
                <a:cubicBezTo>
                  <a:pt x="52238" y="109760"/>
                  <a:pt x="52196" y="109760"/>
                  <a:pt x="52196" y="107712"/>
                </a:cubicBezTo>
                <a:cubicBezTo>
                  <a:pt x="52154" y="107712"/>
                  <a:pt x="52154" y="107712"/>
                  <a:pt x="52113" y="107712"/>
                </a:cubicBezTo>
                <a:cubicBezTo>
                  <a:pt x="52113" y="107707"/>
                  <a:pt x="52113" y="107614"/>
                  <a:pt x="52113" y="105664"/>
                </a:cubicBezTo>
                <a:cubicBezTo>
                  <a:pt x="51904" y="105664"/>
                  <a:pt x="51696" y="105664"/>
                  <a:pt x="51529" y="105664"/>
                </a:cubicBezTo>
                <a:cubicBezTo>
                  <a:pt x="51446" y="107712"/>
                  <a:pt x="51363" y="107712"/>
                  <a:pt x="51279" y="107712"/>
                </a:cubicBezTo>
                <a:cubicBezTo>
                  <a:pt x="51238" y="109760"/>
                  <a:pt x="51154" y="109760"/>
                  <a:pt x="51071" y="109760"/>
                </a:cubicBezTo>
                <a:cubicBezTo>
                  <a:pt x="50988" y="111808"/>
                  <a:pt x="50946" y="109760"/>
                  <a:pt x="50904" y="109760"/>
                </a:cubicBezTo>
                <a:lnTo>
                  <a:pt x="50737" y="111808"/>
                </a:lnTo>
                <a:cubicBezTo>
                  <a:pt x="50737" y="111813"/>
                  <a:pt x="50737" y="111907"/>
                  <a:pt x="50737" y="113856"/>
                </a:cubicBezTo>
                <a:cubicBezTo>
                  <a:pt x="50654" y="111808"/>
                  <a:pt x="50612" y="111808"/>
                  <a:pt x="50571" y="111808"/>
                </a:cubicBezTo>
                <a:cubicBezTo>
                  <a:pt x="50529" y="109760"/>
                  <a:pt x="50487" y="109760"/>
                  <a:pt x="50446" y="109760"/>
                </a:cubicBezTo>
                <a:cubicBezTo>
                  <a:pt x="50362" y="107712"/>
                  <a:pt x="50029" y="113856"/>
                  <a:pt x="49862" y="109760"/>
                </a:cubicBezTo>
                <a:cubicBezTo>
                  <a:pt x="49821" y="107712"/>
                  <a:pt x="49821" y="107712"/>
                  <a:pt x="49821" y="105664"/>
                </a:cubicBezTo>
                <a:cubicBezTo>
                  <a:pt x="49571" y="105664"/>
                  <a:pt x="49321" y="105664"/>
                  <a:pt x="49071" y="105664"/>
                </a:cubicBezTo>
                <a:cubicBezTo>
                  <a:pt x="49029" y="107712"/>
                  <a:pt x="48820" y="109760"/>
                  <a:pt x="48737" y="109760"/>
                </a:cubicBezTo>
                <a:cubicBezTo>
                  <a:pt x="48695" y="107712"/>
                  <a:pt x="48654" y="107712"/>
                  <a:pt x="48612" y="107712"/>
                </a:cubicBezTo>
                <a:cubicBezTo>
                  <a:pt x="48612" y="107707"/>
                  <a:pt x="48612" y="107614"/>
                  <a:pt x="48612" y="105664"/>
                </a:cubicBezTo>
                <a:lnTo>
                  <a:pt x="48404" y="105664"/>
                </a:lnTo>
                <a:lnTo>
                  <a:pt x="48331" y="104896"/>
                </a:lnTo>
                <a:cubicBezTo>
                  <a:pt x="48112" y="105664"/>
                  <a:pt x="47945" y="105664"/>
                  <a:pt x="47779" y="105664"/>
                </a:cubicBezTo>
                <a:cubicBezTo>
                  <a:pt x="47779" y="107712"/>
                  <a:pt x="47777" y="107712"/>
                  <a:pt x="47737" y="107712"/>
                </a:cubicBezTo>
                <a:cubicBezTo>
                  <a:pt x="47737" y="107707"/>
                  <a:pt x="47737" y="107614"/>
                  <a:pt x="47737" y="105664"/>
                </a:cubicBezTo>
                <a:lnTo>
                  <a:pt x="47570" y="105664"/>
                </a:lnTo>
                <a:cubicBezTo>
                  <a:pt x="47487" y="103616"/>
                  <a:pt x="47445" y="107712"/>
                  <a:pt x="47404" y="105664"/>
                </a:cubicBezTo>
                <a:lnTo>
                  <a:pt x="47331" y="105664"/>
                </a:lnTo>
                <a:cubicBezTo>
                  <a:pt x="47154" y="105664"/>
                  <a:pt x="46987" y="105664"/>
                  <a:pt x="46862" y="105664"/>
                </a:cubicBezTo>
                <a:cubicBezTo>
                  <a:pt x="46737" y="107712"/>
                  <a:pt x="46570" y="107712"/>
                  <a:pt x="46445" y="107712"/>
                </a:cubicBezTo>
                <a:cubicBezTo>
                  <a:pt x="46362" y="109760"/>
                  <a:pt x="46237" y="111808"/>
                  <a:pt x="46112" y="111808"/>
                </a:cubicBezTo>
                <a:cubicBezTo>
                  <a:pt x="46101" y="108736"/>
                  <a:pt x="46091" y="108736"/>
                  <a:pt x="46070" y="107712"/>
                </a:cubicBezTo>
                <a:cubicBezTo>
                  <a:pt x="45987" y="105664"/>
                  <a:pt x="45570" y="105664"/>
                  <a:pt x="45403" y="105664"/>
                </a:cubicBezTo>
                <a:cubicBezTo>
                  <a:pt x="45362" y="105664"/>
                  <a:pt x="45362" y="105664"/>
                  <a:pt x="45362" y="105664"/>
                </a:cubicBezTo>
                <a:cubicBezTo>
                  <a:pt x="45237" y="105664"/>
                  <a:pt x="45112" y="105664"/>
                  <a:pt x="44986" y="105664"/>
                </a:cubicBezTo>
                <a:cubicBezTo>
                  <a:pt x="44986" y="105664"/>
                  <a:pt x="44985" y="105664"/>
                  <a:pt x="44945" y="105664"/>
                </a:cubicBezTo>
                <a:cubicBezTo>
                  <a:pt x="44778" y="107712"/>
                  <a:pt x="44611" y="107712"/>
                  <a:pt x="44403" y="109760"/>
                </a:cubicBezTo>
                <a:cubicBezTo>
                  <a:pt x="44361" y="107712"/>
                  <a:pt x="44361" y="107712"/>
                  <a:pt x="44320" y="107712"/>
                </a:cubicBezTo>
                <a:cubicBezTo>
                  <a:pt x="44320" y="107707"/>
                  <a:pt x="44320" y="107614"/>
                  <a:pt x="44320" y="105664"/>
                </a:cubicBezTo>
                <a:cubicBezTo>
                  <a:pt x="44236" y="107712"/>
                  <a:pt x="44195" y="107712"/>
                  <a:pt x="44111" y="107712"/>
                </a:cubicBezTo>
                <a:cubicBezTo>
                  <a:pt x="44111" y="107707"/>
                  <a:pt x="44111" y="107614"/>
                  <a:pt x="44111" y="105664"/>
                </a:cubicBezTo>
                <a:cubicBezTo>
                  <a:pt x="43903" y="107712"/>
                  <a:pt x="43695" y="107712"/>
                  <a:pt x="43528" y="109760"/>
                </a:cubicBezTo>
                <a:cubicBezTo>
                  <a:pt x="43445" y="111808"/>
                  <a:pt x="43403" y="109760"/>
                  <a:pt x="43361" y="109760"/>
                </a:cubicBezTo>
                <a:cubicBezTo>
                  <a:pt x="43195" y="111808"/>
                  <a:pt x="43028" y="111808"/>
                  <a:pt x="42819" y="111808"/>
                </a:cubicBezTo>
                <a:cubicBezTo>
                  <a:pt x="42736" y="109760"/>
                  <a:pt x="42653" y="111808"/>
                  <a:pt x="42569" y="111808"/>
                </a:cubicBezTo>
                <a:cubicBezTo>
                  <a:pt x="42528" y="109760"/>
                  <a:pt x="42528" y="111808"/>
                  <a:pt x="42486" y="111808"/>
                </a:cubicBezTo>
                <a:cubicBezTo>
                  <a:pt x="42361" y="109760"/>
                  <a:pt x="42278" y="109760"/>
                  <a:pt x="42194" y="109760"/>
                </a:cubicBezTo>
                <a:cubicBezTo>
                  <a:pt x="42153" y="111808"/>
                  <a:pt x="42111" y="109760"/>
                  <a:pt x="42069" y="109760"/>
                </a:cubicBezTo>
                <a:cubicBezTo>
                  <a:pt x="41986" y="111808"/>
                  <a:pt x="41944" y="109760"/>
                  <a:pt x="41861" y="109760"/>
                </a:cubicBezTo>
                <a:cubicBezTo>
                  <a:pt x="41861" y="111808"/>
                  <a:pt x="41819" y="111808"/>
                  <a:pt x="41778" y="111808"/>
                </a:cubicBezTo>
                <a:cubicBezTo>
                  <a:pt x="41778" y="111812"/>
                  <a:pt x="41778" y="111899"/>
                  <a:pt x="41778" y="113856"/>
                </a:cubicBezTo>
                <a:cubicBezTo>
                  <a:pt x="41778" y="113856"/>
                  <a:pt x="41776" y="113856"/>
                  <a:pt x="41736" y="113856"/>
                </a:cubicBezTo>
                <a:cubicBezTo>
                  <a:pt x="41694" y="111808"/>
                  <a:pt x="41653" y="111808"/>
                  <a:pt x="41569" y="111808"/>
                </a:cubicBezTo>
                <a:cubicBezTo>
                  <a:pt x="41569" y="111790"/>
                  <a:pt x="41569" y="107712"/>
                  <a:pt x="41486" y="107712"/>
                </a:cubicBezTo>
                <a:cubicBezTo>
                  <a:pt x="41403" y="109760"/>
                  <a:pt x="41361" y="107712"/>
                  <a:pt x="41319" y="107712"/>
                </a:cubicBezTo>
                <a:cubicBezTo>
                  <a:pt x="41278" y="109760"/>
                  <a:pt x="41236" y="109760"/>
                  <a:pt x="41194" y="109760"/>
                </a:cubicBezTo>
                <a:cubicBezTo>
                  <a:pt x="41152" y="111808"/>
                  <a:pt x="41111" y="109760"/>
                  <a:pt x="41069" y="109760"/>
                </a:cubicBezTo>
                <a:cubicBezTo>
                  <a:pt x="41027" y="111808"/>
                  <a:pt x="41027" y="111808"/>
                  <a:pt x="40986" y="111808"/>
                </a:cubicBezTo>
                <a:cubicBezTo>
                  <a:pt x="40986" y="111812"/>
                  <a:pt x="40986" y="111899"/>
                  <a:pt x="40986" y="113856"/>
                </a:cubicBezTo>
                <a:lnTo>
                  <a:pt x="40871" y="112832"/>
                </a:lnTo>
                <a:lnTo>
                  <a:pt x="40652" y="111808"/>
                </a:lnTo>
                <a:cubicBezTo>
                  <a:pt x="40569" y="101568"/>
                  <a:pt x="40194" y="111808"/>
                  <a:pt x="39861" y="107712"/>
                </a:cubicBezTo>
                <a:cubicBezTo>
                  <a:pt x="39861" y="107708"/>
                  <a:pt x="39861" y="107620"/>
                  <a:pt x="39861" y="105664"/>
                </a:cubicBezTo>
                <a:cubicBezTo>
                  <a:pt x="39736" y="105664"/>
                  <a:pt x="39652" y="105664"/>
                  <a:pt x="39527" y="105664"/>
                </a:cubicBezTo>
                <a:cubicBezTo>
                  <a:pt x="39506" y="107712"/>
                  <a:pt x="39506" y="107712"/>
                  <a:pt x="39486" y="107712"/>
                </a:cubicBezTo>
                <a:cubicBezTo>
                  <a:pt x="39486" y="107710"/>
                  <a:pt x="39486" y="107638"/>
                  <a:pt x="39486" y="105664"/>
                </a:cubicBezTo>
                <a:cubicBezTo>
                  <a:pt x="39194" y="107712"/>
                  <a:pt x="38944" y="107712"/>
                  <a:pt x="38652" y="107712"/>
                </a:cubicBezTo>
                <a:cubicBezTo>
                  <a:pt x="38652" y="109760"/>
                  <a:pt x="38610" y="109760"/>
                  <a:pt x="38569" y="109760"/>
                </a:cubicBezTo>
                <a:cubicBezTo>
                  <a:pt x="38527" y="111808"/>
                  <a:pt x="38485" y="109760"/>
                  <a:pt x="38444" y="109760"/>
                </a:cubicBezTo>
                <a:cubicBezTo>
                  <a:pt x="38443" y="111808"/>
                  <a:pt x="38402" y="111808"/>
                  <a:pt x="38360" y="111808"/>
                </a:cubicBezTo>
                <a:cubicBezTo>
                  <a:pt x="38360" y="111811"/>
                  <a:pt x="38360" y="111883"/>
                  <a:pt x="38360" y="113856"/>
                </a:cubicBezTo>
                <a:cubicBezTo>
                  <a:pt x="38360" y="113856"/>
                  <a:pt x="38359" y="113856"/>
                  <a:pt x="38319" y="113856"/>
                </a:cubicBezTo>
                <a:cubicBezTo>
                  <a:pt x="38235" y="117952"/>
                  <a:pt x="38402" y="117952"/>
                  <a:pt x="38194" y="120000"/>
                </a:cubicBezTo>
                <a:cubicBezTo>
                  <a:pt x="38194" y="117952"/>
                  <a:pt x="38152" y="115904"/>
                  <a:pt x="38152" y="113856"/>
                </a:cubicBezTo>
                <a:cubicBezTo>
                  <a:pt x="37985" y="113856"/>
                  <a:pt x="37860" y="109760"/>
                  <a:pt x="37735" y="107712"/>
                </a:cubicBezTo>
                <a:cubicBezTo>
                  <a:pt x="37694" y="107712"/>
                  <a:pt x="37652" y="109760"/>
                  <a:pt x="37610" y="109760"/>
                </a:cubicBezTo>
                <a:cubicBezTo>
                  <a:pt x="37485" y="107712"/>
                  <a:pt x="37277" y="103616"/>
                  <a:pt x="37068" y="105664"/>
                </a:cubicBezTo>
                <a:cubicBezTo>
                  <a:pt x="37027" y="107712"/>
                  <a:pt x="36985" y="107712"/>
                  <a:pt x="36943" y="105664"/>
                </a:cubicBezTo>
                <a:cubicBezTo>
                  <a:pt x="36943" y="107712"/>
                  <a:pt x="36943" y="107712"/>
                  <a:pt x="36902" y="109760"/>
                </a:cubicBezTo>
                <a:cubicBezTo>
                  <a:pt x="36860" y="109760"/>
                  <a:pt x="36818" y="111808"/>
                  <a:pt x="36735" y="111808"/>
                </a:cubicBezTo>
                <a:cubicBezTo>
                  <a:pt x="36735" y="111811"/>
                  <a:pt x="36735" y="111883"/>
                  <a:pt x="36735" y="113856"/>
                </a:cubicBezTo>
                <a:cubicBezTo>
                  <a:pt x="36693" y="113856"/>
                  <a:pt x="36610" y="109760"/>
                  <a:pt x="36527" y="111808"/>
                </a:cubicBezTo>
                <a:lnTo>
                  <a:pt x="36485" y="113856"/>
                </a:lnTo>
                <a:cubicBezTo>
                  <a:pt x="36402" y="113856"/>
                  <a:pt x="36318" y="113856"/>
                  <a:pt x="36235" y="113856"/>
                </a:cubicBezTo>
                <a:cubicBezTo>
                  <a:pt x="36068" y="111808"/>
                  <a:pt x="35902" y="111808"/>
                  <a:pt x="35777" y="111808"/>
                </a:cubicBezTo>
                <a:cubicBezTo>
                  <a:pt x="35777" y="111811"/>
                  <a:pt x="35777" y="111883"/>
                  <a:pt x="35777" y="113856"/>
                </a:cubicBezTo>
                <a:lnTo>
                  <a:pt x="35693" y="113856"/>
                </a:lnTo>
                <a:cubicBezTo>
                  <a:pt x="35652" y="113856"/>
                  <a:pt x="35652" y="115904"/>
                  <a:pt x="35568" y="115904"/>
                </a:cubicBezTo>
                <a:cubicBezTo>
                  <a:pt x="35527" y="111808"/>
                  <a:pt x="35485" y="111808"/>
                  <a:pt x="35443" y="111808"/>
                </a:cubicBezTo>
                <a:cubicBezTo>
                  <a:pt x="35401" y="109760"/>
                  <a:pt x="35360" y="111808"/>
                  <a:pt x="35318" y="111808"/>
                </a:cubicBezTo>
                <a:cubicBezTo>
                  <a:pt x="35318" y="109760"/>
                  <a:pt x="35318" y="109760"/>
                  <a:pt x="35276" y="107712"/>
                </a:cubicBezTo>
                <a:cubicBezTo>
                  <a:pt x="35193" y="107712"/>
                  <a:pt x="35193" y="109760"/>
                  <a:pt x="35151" y="111808"/>
                </a:cubicBezTo>
                <a:lnTo>
                  <a:pt x="35110" y="109760"/>
                </a:lnTo>
                <a:cubicBezTo>
                  <a:pt x="35026" y="109760"/>
                  <a:pt x="34943" y="109760"/>
                  <a:pt x="34860" y="109760"/>
                </a:cubicBezTo>
                <a:cubicBezTo>
                  <a:pt x="34735" y="107712"/>
                  <a:pt x="34485" y="111808"/>
                  <a:pt x="34318" y="109760"/>
                </a:cubicBezTo>
                <a:lnTo>
                  <a:pt x="34235" y="105664"/>
                </a:lnTo>
                <a:cubicBezTo>
                  <a:pt x="34151" y="105664"/>
                  <a:pt x="34110" y="105664"/>
                  <a:pt x="34068" y="105664"/>
                </a:cubicBezTo>
                <a:cubicBezTo>
                  <a:pt x="33901" y="105664"/>
                  <a:pt x="33735" y="107712"/>
                  <a:pt x="33568" y="107712"/>
                </a:cubicBezTo>
                <a:cubicBezTo>
                  <a:pt x="33568" y="107710"/>
                  <a:pt x="33568" y="107638"/>
                  <a:pt x="33568" y="105664"/>
                </a:cubicBezTo>
                <a:cubicBezTo>
                  <a:pt x="33568" y="105664"/>
                  <a:pt x="33566" y="105664"/>
                  <a:pt x="33526" y="105664"/>
                </a:cubicBezTo>
                <a:cubicBezTo>
                  <a:pt x="33526" y="107712"/>
                  <a:pt x="33484" y="107712"/>
                  <a:pt x="33484" y="109760"/>
                </a:cubicBezTo>
                <a:cubicBezTo>
                  <a:pt x="33443" y="109760"/>
                  <a:pt x="33401" y="109760"/>
                  <a:pt x="33359" y="109760"/>
                </a:cubicBezTo>
                <a:cubicBezTo>
                  <a:pt x="33276" y="111808"/>
                  <a:pt x="33193" y="109760"/>
                  <a:pt x="33109" y="109760"/>
                </a:cubicBezTo>
                <a:cubicBezTo>
                  <a:pt x="33026" y="109760"/>
                  <a:pt x="32984" y="109760"/>
                  <a:pt x="32943" y="109760"/>
                </a:cubicBezTo>
                <a:cubicBezTo>
                  <a:pt x="32776" y="109760"/>
                  <a:pt x="32609" y="109760"/>
                  <a:pt x="32443" y="111808"/>
                </a:cubicBezTo>
                <a:cubicBezTo>
                  <a:pt x="32443" y="109760"/>
                  <a:pt x="32443" y="109760"/>
                  <a:pt x="32443" y="107712"/>
                </a:cubicBezTo>
                <a:cubicBezTo>
                  <a:pt x="32401" y="107712"/>
                  <a:pt x="32318" y="109760"/>
                  <a:pt x="32234" y="109760"/>
                </a:cubicBezTo>
                <a:cubicBezTo>
                  <a:pt x="32193" y="111808"/>
                  <a:pt x="32109" y="109760"/>
                  <a:pt x="32026" y="109760"/>
                </a:cubicBezTo>
                <a:cubicBezTo>
                  <a:pt x="31943" y="107712"/>
                  <a:pt x="31734" y="109760"/>
                  <a:pt x="31734" y="109760"/>
                </a:cubicBezTo>
                <a:cubicBezTo>
                  <a:pt x="31693" y="107712"/>
                  <a:pt x="31693" y="107712"/>
                  <a:pt x="31651" y="107712"/>
                </a:cubicBezTo>
                <a:cubicBezTo>
                  <a:pt x="31651" y="107710"/>
                  <a:pt x="31651" y="107638"/>
                  <a:pt x="31651" y="105664"/>
                </a:cubicBezTo>
                <a:cubicBezTo>
                  <a:pt x="31526" y="105664"/>
                  <a:pt x="31442" y="105664"/>
                  <a:pt x="31317" y="105664"/>
                </a:cubicBezTo>
                <a:cubicBezTo>
                  <a:pt x="31234" y="105664"/>
                  <a:pt x="31317" y="107712"/>
                  <a:pt x="31276" y="105664"/>
                </a:cubicBezTo>
                <a:lnTo>
                  <a:pt x="31067" y="105664"/>
                </a:lnTo>
                <a:cubicBezTo>
                  <a:pt x="30942" y="103616"/>
                  <a:pt x="30776" y="103616"/>
                  <a:pt x="30651" y="105664"/>
                </a:cubicBezTo>
                <a:cubicBezTo>
                  <a:pt x="30567" y="103616"/>
                  <a:pt x="30484" y="103616"/>
                  <a:pt x="30401" y="105664"/>
                </a:cubicBezTo>
                <a:cubicBezTo>
                  <a:pt x="30276" y="105664"/>
                  <a:pt x="30192" y="105664"/>
                  <a:pt x="30067" y="105664"/>
                </a:cubicBezTo>
                <a:cubicBezTo>
                  <a:pt x="30026" y="107712"/>
                  <a:pt x="29984" y="107712"/>
                  <a:pt x="29942" y="105664"/>
                </a:cubicBezTo>
                <a:cubicBezTo>
                  <a:pt x="29942" y="107712"/>
                  <a:pt x="29901" y="107712"/>
                  <a:pt x="29901" y="109760"/>
                </a:cubicBezTo>
                <a:cubicBezTo>
                  <a:pt x="29859" y="109760"/>
                  <a:pt x="29817" y="107712"/>
                  <a:pt x="29776" y="107712"/>
                </a:cubicBezTo>
                <a:cubicBezTo>
                  <a:pt x="29734" y="109760"/>
                  <a:pt x="29734" y="109760"/>
                  <a:pt x="29734" y="111808"/>
                </a:cubicBezTo>
                <a:cubicBezTo>
                  <a:pt x="29692" y="111808"/>
                  <a:pt x="29650" y="109760"/>
                  <a:pt x="29609" y="109760"/>
                </a:cubicBezTo>
                <a:cubicBezTo>
                  <a:pt x="29567" y="109760"/>
                  <a:pt x="29567" y="111808"/>
                  <a:pt x="29525" y="111808"/>
                </a:cubicBezTo>
                <a:cubicBezTo>
                  <a:pt x="29484" y="111808"/>
                  <a:pt x="29484" y="109760"/>
                  <a:pt x="29442" y="109760"/>
                </a:cubicBezTo>
                <a:cubicBezTo>
                  <a:pt x="29411" y="111296"/>
                  <a:pt x="29421" y="111808"/>
                  <a:pt x="29400" y="111808"/>
                </a:cubicBezTo>
                <a:cubicBezTo>
                  <a:pt x="29369" y="110272"/>
                  <a:pt x="29380" y="109760"/>
                  <a:pt x="29359" y="109760"/>
                </a:cubicBezTo>
                <a:cubicBezTo>
                  <a:pt x="29317" y="109760"/>
                  <a:pt x="29317" y="111808"/>
                  <a:pt x="29234" y="111808"/>
                </a:cubicBezTo>
                <a:cubicBezTo>
                  <a:pt x="29234" y="111793"/>
                  <a:pt x="29233" y="109760"/>
                  <a:pt x="29150" y="109760"/>
                </a:cubicBezTo>
                <a:cubicBezTo>
                  <a:pt x="29109" y="111808"/>
                  <a:pt x="29025" y="111808"/>
                  <a:pt x="28942" y="111808"/>
                </a:cubicBezTo>
                <a:cubicBezTo>
                  <a:pt x="28859" y="109760"/>
                  <a:pt x="28775" y="109760"/>
                  <a:pt x="28692" y="109760"/>
                </a:cubicBezTo>
                <a:cubicBezTo>
                  <a:pt x="28650" y="107712"/>
                  <a:pt x="28650" y="109760"/>
                  <a:pt x="28609" y="109760"/>
                </a:cubicBezTo>
                <a:cubicBezTo>
                  <a:pt x="28484" y="105664"/>
                  <a:pt x="28442" y="107712"/>
                  <a:pt x="28359" y="107712"/>
                </a:cubicBezTo>
                <a:cubicBezTo>
                  <a:pt x="28192" y="105664"/>
                  <a:pt x="28025" y="105664"/>
                  <a:pt x="27900" y="105664"/>
                </a:cubicBezTo>
                <a:cubicBezTo>
                  <a:pt x="27817" y="107712"/>
                  <a:pt x="27733" y="107712"/>
                  <a:pt x="27650" y="107712"/>
                </a:cubicBezTo>
                <a:cubicBezTo>
                  <a:pt x="27650" y="109760"/>
                  <a:pt x="27649" y="109760"/>
                  <a:pt x="27608" y="109760"/>
                </a:cubicBezTo>
                <a:cubicBezTo>
                  <a:pt x="27567" y="107712"/>
                  <a:pt x="27483" y="107712"/>
                  <a:pt x="27400" y="107712"/>
                </a:cubicBezTo>
                <a:cubicBezTo>
                  <a:pt x="27400" y="107700"/>
                  <a:pt x="27400" y="105664"/>
                  <a:pt x="27358" y="105664"/>
                </a:cubicBezTo>
                <a:cubicBezTo>
                  <a:pt x="27067" y="105664"/>
                  <a:pt x="26817" y="107712"/>
                  <a:pt x="26525" y="107712"/>
                </a:cubicBezTo>
                <a:cubicBezTo>
                  <a:pt x="26525" y="107710"/>
                  <a:pt x="26525" y="107638"/>
                  <a:pt x="26525" y="105664"/>
                </a:cubicBezTo>
                <a:cubicBezTo>
                  <a:pt x="26400" y="107712"/>
                  <a:pt x="26233" y="107712"/>
                  <a:pt x="26067" y="105664"/>
                </a:cubicBezTo>
                <a:cubicBezTo>
                  <a:pt x="26067" y="105651"/>
                  <a:pt x="26066" y="103623"/>
                  <a:pt x="25983" y="105664"/>
                </a:cubicBezTo>
                <a:cubicBezTo>
                  <a:pt x="25983" y="105679"/>
                  <a:pt x="25983" y="107712"/>
                  <a:pt x="25942" y="107712"/>
                </a:cubicBezTo>
                <a:cubicBezTo>
                  <a:pt x="25900" y="107712"/>
                  <a:pt x="25858" y="107712"/>
                  <a:pt x="25775" y="105664"/>
                </a:cubicBezTo>
                <a:cubicBezTo>
                  <a:pt x="25775" y="107712"/>
                  <a:pt x="25775" y="107712"/>
                  <a:pt x="25733" y="109760"/>
                </a:cubicBezTo>
                <a:cubicBezTo>
                  <a:pt x="25733" y="109754"/>
                  <a:pt x="25691" y="107712"/>
                  <a:pt x="25650" y="107712"/>
                </a:cubicBezTo>
                <a:cubicBezTo>
                  <a:pt x="25566" y="107712"/>
                  <a:pt x="25525" y="109760"/>
                  <a:pt x="25441" y="109760"/>
                </a:cubicBezTo>
                <a:cubicBezTo>
                  <a:pt x="25316" y="109760"/>
                  <a:pt x="25191" y="109760"/>
                  <a:pt x="25108" y="109760"/>
                </a:cubicBezTo>
                <a:cubicBezTo>
                  <a:pt x="25025" y="111808"/>
                  <a:pt x="24941" y="111808"/>
                  <a:pt x="24858" y="111808"/>
                </a:cubicBezTo>
                <a:cubicBezTo>
                  <a:pt x="24858" y="111811"/>
                  <a:pt x="24858" y="111883"/>
                  <a:pt x="24858" y="113856"/>
                </a:cubicBezTo>
                <a:lnTo>
                  <a:pt x="24650" y="111808"/>
                </a:lnTo>
                <a:cubicBezTo>
                  <a:pt x="24608" y="111808"/>
                  <a:pt x="24608" y="113856"/>
                  <a:pt x="24566" y="113856"/>
                </a:cubicBezTo>
                <a:cubicBezTo>
                  <a:pt x="24566" y="113856"/>
                  <a:pt x="24565" y="113856"/>
                  <a:pt x="24525" y="113856"/>
                </a:cubicBezTo>
                <a:cubicBezTo>
                  <a:pt x="24483" y="113856"/>
                  <a:pt x="24441" y="113856"/>
                  <a:pt x="24358" y="113856"/>
                </a:cubicBezTo>
                <a:cubicBezTo>
                  <a:pt x="24358" y="111808"/>
                  <a:pt x="24356" y="111808"/>
                  <a:pt x="24316" y="111808"/>
                </a:cubicBezTo>
                <a:cubicBezTo>
                  <a:pt x="24316" y="111811"/>
                  <a:pt x="24316" y="111883"/>
                  <a:pt x="24316" y="113856"/>
                </a:cubicBezTo>
                <a:cubicBezTo>
                  <a:pt x="24191" y="111808"/>
                  <a:pt x="24025" y="111808"/>
                  <a:pt x="23899" y="111808"/>
                </a:cubicBezTo>
                <a:cubicBezTo>
                  <a:pt x="23816" y="109760"/>
                  <a:pt x="23774" y="109760"/>
                  <a:pt x="23691" y="109760"/>
                </a:cubicBezTo>
                <a:cubicBezTo>
                  <a:pt x="23691" y="109752"/>
                  <a:pt x="23649" y="107708"/>
                  <a:pt x="23608" y="105664"/>
                </a:cubicBezTo>
                <a:lnTo>
                  <a:pt x="23524" y="105664"/>
                </a:lnTo>
                <a:cubicBezTo>
                  <a:pt x="23483" y="107712"/>
                  <a:pt x="23483" y="107712"/>
                  <a:pt x="23483" y="109760"/>
                </a:cubicBezTo>
                <a:cubicBezTo>
                  <a:pt x="23482" y="109752"/>
                  <a:pt x="23358" y="107712"/>
                  <a:pt x="23274" y="107712"/>
                </a:cubicBezTo>
                <a:cubicBezTo>
                  <a:pt x="23191" y="109760"/>
                  <a:pt x="23149" y="107712"/>
                  <a:pt x="23108" y="107712"/>
                </a:cubicBezTo>
                <a:cubicBezTo>
                  <a:pt x="22983" y="109760"/>
                  <a:pt x="22899" y="109760"/>
                  <a:pt x="22816" y="109760"/>
                </a:cubicBezTo>
                <a:cubicBezTo>
                  <a:pt x="22816" y="111808"/>
                  <a:pt x="22814" y="111808"/>
                  <a:pt x="22774" y="111808"/>
                </a:cubicBezTo>
                <a:cubicBezTo>
                  <a:pt x="22774" y="109760"/>
                  <a:pt x="22774" y="109760"/>
                  <a:pt x="22691" y="109760"/>
                </a:cubicBezTo>
                <a:cubicBezTo>
                  <a:pt x="22691" y="109774"/>
                  <a:pt x="22691" y="111808"/>
                  <a:pt x="22608" y="111808"/>
                </a:cubicBezTo>
                <a:cubicBezTo>
                  <a:pt x="22566" y="109760"/>
                  <a:pt x="22566" y="111808"/>
                  <a:pt x="22524" y="113856"/>
                </a:cubicBezTo>
                <a:cubicBezTo>
                  <a:pt x="22483" y="113856"/>
                  <a:pt x="22441" y="113856"/>
                  <a:pt x="22399" y="113856"/>
                </a:cubicBezTo>
                <a:cubicBezTo>
                  <a:pt x="22358" y="117952"/>
                  <a:pt x="22399" y="115904"/>
                  <a:pt x="22274" y="117952"/>
                </a:cubicBezTo>
                <a:cubicBezTo>
                  <a:pt x="22274" y="115904"/>
                  <a:pt x="22274" y="113856"/>
                  <a:pt x="22274" y="111808"/>
                </a:cubicBezTo>
                <a:lnTo>
                  <a:pt x="22108" y="109760"/>
                </a:lnTo>
                <a:lnTo>
                  <a:pt x="21899" y="111808"/>
                </a:lnTo>
                <a:cubicBezTo>
                  <a:pt x="21899" y="111797"/>
                  <a:pt x="21857" y="109760"/>
                  <a:pt x="21774" y="109760"/>
                </a:cubicBezTo>
                <a:cubicBezTo>
                  <a:pt x="21607" y="111808"/>
                  <a:pt x="21524" y="109760"/>
                  <a:pt x="21399" y="109760"/>
                </a:cubicBezTo>
                <a:cubicBezTo>
                  <a:pt x="21316" y="109760"/>
                  <a:pt x="21107" y="113856"/>
                  <a:pt x="20941" y="113856"/>
                </a:cubicBezTo>
                <a:lnTo>
                  <a:pt x="20774" y="111808"/>
                </a:lnTo>
                <a:lnTo>
                  <a:pt x="20607" y="107712"/>
                </a:lnTo>
                <a:cubicBezTo>
                  <a:pt x="20607" y="107710"/>
                  <a:pt x="20607" y="107638"/>
                  <a:pt x="20607" y="105664"/>
                </a:cubicBezTo>
                <a:cubicBezTo>
                  <a:pt x="20524" y="105664"/>
                  <a:pt x="20399" y="105664"/>
                  <a:pt x="20316" y="105664"/>
                </a:cubicBezTo>
                <a:cubicBezTo>
                  <a:pt x="20191" y="109760"/>
                  <a:pt x="19899" y="105664"/>
                  <a:pt x="19899" y="105664"/>
                </a:cubicBezTo>
                <a:cubicBezTo>
                  <a:pt x="19857" y="107712"/>
                  <a:pt x="19857" y="107712"/>
                  <a:pt x="19815" y="109760"/>
                </a:cubicBezTo>
                <a:cubicBezTo>
                  <a:pt x="19774" y="109760"/>
                  <a:pt x="19690" y="109760"/>
                  <a:pt x="19607" y="109760"/>
                </a:cubicBezTo>
                <a:cubicBezTo>
                  <a:pt x="19565" y="111808"/>
                  <a:pt x="19524" y="109760"/>
                  <a:pt x="19440" y="109760"/>
                </a:cubicBezTo>
                <a:lnTo>
                  <a:pt x="19274" y="111808"/>
                </a:lnTo>
                <a:cubicBezTo>
                  <a:pt x="19190" y="111808"/>
                  <a:pt x="19107" y="111808"/>
                  <a:pt x="19024" y="113856"/>
                </a:cubicBezTo>
                <a:cubicBezTo>
                  <a:pt x="18940" y="111808"/>
                  <a:pt x="18815" y="115904"/>
                  <a:pt x="18690" y="113856"/>
                </a:cubicBezTo>
                <a:lnTo>
                  <a:pt x="18607" y="107712"/>
                </a:lnTo>
                <a:lnTo>
                  <a:pt x="18524" y="107712"/>
                </a:lnTo>
                <a:cubicBezTo>
                  <a:pt x="18524" y="107710"/>
                  <a:pt x="18524" y="107638"/>
                  <a:pt x="18524" y="105664"/>
                </a:cubicBezTo>
                <a:lnTo>
                  <a:pt x="18414" y="107712"/>
                </a:lnTo>
                <a:cubicBezTo>
                  <a:pt x="18274" y="107712"/>
                  <a:pt x="18232" y="109760"/>
                  <a:pt x="18148" y="109760"/>
                </a:cubicBezTo>
                <a:cubicBezTo>
                  <a:pt x="18107" y="107712"/>
                  <a:pt x="18065" y="107712"/>
                  <a:pt x="17982" y="107712"/>
                </a:cubicBezTo>
                <a:cubicBezTo>
                  <a:pt x="17982" y="109760"/>
                  <a:pt x="17980" y="109760"/>
                  <a:pt x="17940" y="109760"/>
                </a:cubicBezTo>
                <a:cubicBezTo>
                  <a:pt x="17857" y="107712"/>
                  <a:pt x="17732" y="105664"/>
                  <a:pt x="17648" y="105664"/>
                </a:cubicBezTo>
                <a:lnTo>
                  <a:pt x="17482" y="105664"/>
                </a:lnTo>
                <a:cubicBezTo>
                  <a:pt x="17440" y="107712"/>
                  <a:pt x="17398" y="107712"/>
                  <a:pt x="17357" y="105664"/>
                </a:cubicBezTo>
                <a:cubicBezTo>
                  <a:pt x="17315" y="107712"/>
                  <a:pt x="17065" y="109760"/>
                  <a:pt x="17023" y="109760"/>
                </a:cubicBezTo>
                <a:lnTo>
                  <a:pt x="16940" y="109760"/>
                </a:lnTo>
                <a:cubicBezTo>
                  <a:pt x="16732" y="109760"/>
                  <a:pt x="16690" y="107712"/>
                  <a:pt x="16565" y="105664"/>
                </a:cubicBezTo>
                <a:cubicBezTo>
                  <a:pt x="16565" y="107712"/>
                  <a:pt x="16523" y="107712"/>
                  <a:pt x="16482" y="107712"/>
                </a:cubicBezTo>
                <a:cubicBezTo>
                  <a:pt x="16482" y="107710"/>
                  <a:pt x="16482" y="107638"/>
                  <a:pt x="16482" y="105664"/>
                </a:cubicBezTo>
                <a:cubicBezTo>
                  <a:pt x="16481" y="105664"/>
                  <a:pt x="16480" y="105664"/>
                  <a:pt x="16440" y="105664"/>
                </a:cubicBezTo>
                <a:cubicBezTo>
                  <a:pt x="16273" y="107712"/>
                  <a:pt x="16106" y="107712"/>
                  <a:pt x="15940" y="107712"/>
                </a:cubicBezTo>
                <a:cubicBezTo>
                  <a:pt x="15898" y="107712"/>
                  <a:pt x="15940" y="109760"/>
                  <a:pt x="15898" y="109760"/>
                </a:cubicBezTo>
                <a:cubicBezTo>
                  <a:pt x="15856" y="107712"/>
                  <a:pt x="15856" y="107712"/>
                  <a:pt x="15815" y="107712"/>
                </a:cubicBezTo>
                <a:cubicBezTo>
                  <a:pt x="15815" y="107710"/>
                  <a:pt x="15815" y="107638"/>
                  <a:pt x="15815" y="105664"/>
                </a:cubicBezTo>
                <a:cubicBezTo>
                  <a:pt x="15690" y="105664"/>
                  <a:pt x="15315" y="105664"/>
                  <a:pt x="15231" y="105664"/>
                </a:cubicBezTo>
                <a:cubicBezTo>
                  <a:pt x="15190" y="107712"/>
                  <a:pt x="15148" y="107712"/>
                  <a:pt x="15106" y="105664"/>
                </a:cubicBezTo>
                <a:cubicBezTo>
                  <a:pt x="15106" y="105679"/>
                  <a:pt x="15106" y="107712"/>
                  <a:pt x="15023" y="107712"/>
                </a:cubicBezTo>
                <a:cubicBezTo>
                  <a:pt x="15023" y="107710"/>
                  <a:pt x="15023" y="107638"/>
                  <a:pt x="15023" y="105664"/>
                </a:cubicBezTo>
                <a:cubicBezTo>
                  <a:pt x="15023" y="105664"/>
                  <a:pt x="15021" y="105664"/>
                  <a:pt x="14981" y="105664"/>
                </a:cubicBezTo>
                <a:cubicBezTo>
                  <a:pt x="14940" y="107712"/>
                  <a:pt x="14898" y="107712"/>
                  <a:pt x="14856" y="107712"/>
                </a:cubicBezTo>
                <a:cubicBezTo>
                  <a:pt x="14856" y="109760"/>
                  <a:pt x="14855" y="109760"/>
                  <a:pt x="14815" y="109760"/>
                </a:cubicBezTo>
                <a:cubicBezTo>
                  <a:pt x="14815" y="109746"/>
                  <a:pt x="14814" y="107712"/>
                  <a:pt x="14731" y="107712"/>
                </a:cubicBezTo>
                <a:cubicBezTo>
                  <a:pt x="14731" y="109760"/>
                  <a:pt x="14731" y="109760"/>
                  <a:pt x="14690" y="111808"/>
                </a:cubicBezTo>
                <a:cubicBezTo>
                  <a:pt x="14648" y="111808"/>
                  <a:pt x="14606" y="111808"/>
                  <a:pt x="14565" y="111808"/>
                </a:cubicBezTo>
                <a:lnTo>
                  <a:pt x="14523" y="113856"/>
                </a:lnTo>
                <a:cubicBezTo>
                  <a:pt x="14398" y="113856"/>
                  <a:pt x="14314" y="111808"/>
                  <a:pt x="14189" y="111808"/>
                </a:cubicBezTo>
                <a:cubicBezTo>
                  <a:pt x="14189" y="111811"/>
                  <a:pt x="14189" y="111883"/>
                  <a:pt x="14189" y="113856"/>
                </a:cubicBezTo>
                <a:cubicBezTo>
                  <a:pt x="14023" y="113856"/>
                  <a:pt x="13814" y="109760"/>
                  <a:pt x="13731" y="107712"/>
                </a:cubicBezTo>
                <a:cubicBezTo>
                  <a:pt x="13606" y="107712"/>
                  <a:pt x="13523" y="109760"/>
                  <a:pt x="13439" y="109760"/>
                </a:cubicBezTo>
                <a:lnTo>
                  <a:pt x="13356" y="109760"/>
                </a:lnTo>
                <a:cubicBezTo>
                  <a:pt x="13314" y="109760"/>
                  <a:pt x="13398" y="107712"/>
                  <a:pt x="13314" y="107712"/>
                </a:cubicBezTo>
                <a:cubicBezTo>
                  <a:pt x="13231" y="107712"/>
                  <a:pt x="13148" y="107712"/>
                  <a:pt x="13064" y="107712"/>
                </a:cubicBezTo>
                <a:cubicBezTo>
                  <a:pt x="13023" y="105664"/>
                  <a:pt x="13023" y="105664"/>
                  <a:pt x="12981" y="105664"/>
                </a:cubicBezTo>
                <a:cubicBezTo>
                  <a:pt x="12939" y="109760"/>
                  <a:pt x="12814" y="105664"/>
                  <a:pt x="12689" y="105664"/>
                </a:cubicBezTo>
                <a:cubicBezTo>
                  <a:pt x="12689" y="105679"/>
                  <a:pt x="12689" y="107712"/>
                  <a:pt x="12606" y="107712"/>
                </a:cubicBezTo>
                <a:cubicBezTo>
                  <a:pt x="12606" y="107710"/>
                  <a:pt x="12606" y="107638"/>
                  <a:pt x="12606" y="105664"/>
                </a:cubicBezTo>
                <a:cubicBezTo>
                  <a:pt x="12564" y="107712"/>
                  <a:pt x="12523" y="107712"/>
                  <a:pt x="12523" y="109760"/>
                </a:cubicBezTo>
                <a:cubicBezTo>
                  <a:pt x="12481" y="109760"/>
                  <a:pt x="12439" y="107712"/>
                  <a:pt x="12397" y="107712"/>
                </a:cubicBezTo>
                <a:cubicBezTo>
                  <a:pt x="12356" y="109760"/>
                  <a:pt x="12356" y="111808"/>
                  <a:pt x="12314" y="111808"/>
                </a:cubicBezTo>
                <a:cubicBezTo>
                  <a:pt x="12272" y="109760"/>
                  <a:pt x="12231" y="107712"/>
                  <a:pt x="12189" y="107712"/>
                </a:cubicBezTo>
                <a:cubicBezTo>
                  <a:pt x="12147" y="109760"/>
                  <a:pt x="12147" y="109760"/>
                  <a:pt x="12147" y="111808"/>
                </a:cubicBezTo>
                <a:cubicBezTo>
                  <a:pt x="12106" y="111808"/>
                  <a:pt x="12064" y="109760"/>
                  <a:pt x="12022" y="109760"/>
                </a:cubicBezTo>
                <a:cubicBezTo>
                  <a:pt x="11939" y="111808"/>
                  <a:pt x="11897" y="111808"/>
                  <a:pt x="11814" y="111808"/>
                </a:cubicBezTo>
                <a:cubicBezTo>
                  <a:pt x="11814" y="109760"/>
                  <a:pt x="11772" y="109760"/>
                  <a:pt x="11731" y="109760"/>
                </a:cubicBezTo>
                <a:cubicBezTo>
                  <a:pt x="11731" y="107712"/>
                  <a:pt x="11689" y="105664"/>
                  <a:pt x="11647" y="105664"/>
                </a:cubicBezTo>
                <a:cubicBezTo>
                  <a:pt x="11606" y="105664"/>
                  <a:pt x="11564" y="105664"/>
                  <a:pt x="11481" y="105664"/>
                </a:cubicBezTo>
                <a:cubicBezTo>
                  <a:pt x="11231" y="103616"/>
                  <a:pt x="11022" y="107712"/>
                  <a:pt x="10814" y="105664"/>
                </a:cubicBezTo>
                <a:cubicBezTo>
                  <a:pt x="10731" y="107712"/>
                  <a:pt x="10647" y="107712"/>
                  <a:pt x="10564" y="107712"/>
                </a:cubicBezTo>
                <a:lnTo>
                  <a:pt x="10522" y="105664"/>
                </a:lnTo>
                <a:cubicBezTo>
                  <a:pt x="10439" y="105664"/>
                  <a:pt x="10397" y="105664"/>
                  <a:pt x="10314" y="105664"/>
                </a:cubicBezTo>
                <a:cubicBezTo>
                  <a:pt x="10314" y="103616"/>
                  <a:pt x="10312" y="103616"/>
                  <a:pt x="10272" y="103616"/>
                </a:cubicBezTo>
                <a:cubicBezTo>
                  <a:pt x="10272" y="105664"/>
                  <a:pt x="10272" y="105664"/>
                  <a:pt x="10230" y="107712"/>
                </a:cubicBezTo>
                <a:cubicBezTo>
                  <a:pt x="10147" y="107712"/>
                  <a:pt x="9897" y="105664"/>
                  <a:pt x="9730" y="105664"/>
                </a:cubicBezTo>
                <a:cubicBezTo>
                  <a:pt x="9689" y="107698"/>
                  <a:pt x="9688" y="105664"/>
                  <a:pt x="9605" y="105664"/>
                </a:cubicBezTo>
                <a:cubicBezTo>
                  <a:pt x="9564" y="107712"/>
                  <a:pt x="9522" y="107712"/>
                  <a:pt x="9480" y="107712"/>
                </a:cubicBezTo>
                <a:cubicBezTo>
                  <a:pt x="9355" y="109760"/>
                  <a:pt x="9230" y="109760"/>
                  <a:pt x="9147" y="109760"/>
                </a:cubicBezTo>
                <a:lnTo>
                  <a:pt x="9022" y="109760"/>
                </a:lnTo>
                <a:cubicBezTo>
                  <a:pt x="8980" y="107712"/>
                  <a:pt x="8939" y="107712"/>
                  <a:pt x="8897" y="105664"/>
                </a:cubicBezTo>
                <a:cubicBezTo>
                  <a:pt x="8897" y="107712"/>
                  <a:pt x="8897" y="107712"/>
                  <a:pt x="8897" y="109760"/>
                </a:cubicBezTo>
                <a:cubicBezTo>
                  <a:pt x="8855" y="111808"/>
                  <a:pt x="8855" y="107712"/>
                  <a:pt x="8772" y="105664"/>
                </a:cubicBezTo>
                <a:cubicBezTo>
                  <a:pt x="8772" y="107712"/>
                  <a:pt x="8772" y="107712"/>
                  <a:pt x="8772" y="109760"/>
                </a:cubicBezTo>
                <a:cubicBezTo>
                  <a:pt x="8730" y="107712"/>
                  <a:pt x="8689" y="107712"/>
                  <a:pt x="8605" y="105664"/>
                </a:cubicBezTo>
                <a:cubicBezTo>
                  <a:pt x="8605" y="107712"/>
                  <a:pt x="8605" y="107712"/>
                  <a:pt x="8605" y="109760"/>
                </a:cubicBezTo>
                <a:cubicBezTo>
                  <a:pt x="8605" y="109760"/>
                  <a:pt x="8563" y="109760"/>
                  <a:pt x="8522" y="109760"/>
                </a:cubicBezTo>
                <a:cubicBezTo>
                  <a:pt x="8522" y="107712"/>
                  <a:pt x="8522" y="107712"/>
                  <a:pt x="8480" y="105664"/>
                </a:cubicBezTo>
                <a:cubicBezTo>
                  <a:pt x="8438" y="105664"/>
                  <a:pt x="8397" y="109760"/>
                  <a:pt x="8313" y="107712"/>
                </a:cubicBezTo>
                <a:cubicBezTo>
                  <a:pt x="8313" y="107710"/>
                  <a:pt x="8313" y="107638"/>
                  <a:pt x="8313" y="105664"/>
                </a:cubicBezTo>
                <a:cubicBezTo>
                  <a:pt x="8272" y="107712"/>
                  <a:pt x="8272" y="107712"/>
                  <a:pt x="8230" y="107712"/>
                </a:cubicBezTo>
                <a:cubicBezTo>
                  <a:pt x="8230" y="107710"/>
                  <a:pt x="8230" y="107638"/>
                  <a:pt x="8230" y="105664"/>
                </a:cubicBezTo>
                <a:cubicBezTo>
                  <a:pt x="7938" y="103616"/>
                  <a:pt x="7647" y="107712"/>
                  <a:pt x="7480" y="109760"/>
                </a:cubicBezTo>
                <a:cubicBezTo>
                  <a:pt x="7355" y="107712"/>
                  <a:pt x="6980" y="109760"/>
                  <a:pt x="6772" y="107712"/>
                </a:cubicBezTo>
                <a:cubicBezTo>
                  <a:pt x="6772" y="107710"/>
                  <a:pt x="6772" y="107638"/>
                  <a:pt x="6772" y="105664"/>
                </a:cubicBezTo>
                <a:cubicBezTo>
                  <a:pt x="6646" y="107712"/>
                  <a:pt x="6521" y="107712"/>
                  <a:pt x="6396" y="107712"/>
                </a:cubicBezTo>
                <a:cubicBezTo>
                  <a:pt x="6396" y="107710"/>
                  <a:pt x="6396" y="107638"/>
                  <a:pt x="6396" y="105664"/>
                </a:cubicBezTo>
                <a:cubicBezTo>
                  <a:pt x="6230" y="107712"/>
                  <a:pt x="6105" y="107712"/>
                  <a:pt x="6021" y="105664"/>
                </a:cubicBezTo>
                <a:cubicBezTo>
                  <a:pt x="5980" y="107712"/>
                  <a:pt x="5938" y="107712"/>
                  <a:pt x="5896" y="107712"/>
                </a:cubicBezTo>
                <a:cubicBezTo>
                  <a:pt x="5813" y="109760"/>
                  <a:pt x="5771" y="109760"/>
                  <a:pt x="5730" y="109760"/>
                </a:cubicBezTo>
                <a:cubicBezTo>
                  <a:pt x="5563" y="107712"/>
                  <a:pt x="5438" y="109760"/>
                  <a:pt x="5313" y="109760"/>
                </a:cubicBezTo>
                <a:cubicBezTo>
                  <a:pt x="5313" y="107712"/>
                  <a:pt x="5311" y="107712"/>
                  <a:pt x="5271" y="107712"/>
                </a:cubicBezTo>
                <a:lnTo>
                  <a:pt x="5105" y="109760"/>
                </a:lnTo>
                <a:cubicBezTo>
                  <a:pt x="5021" y="109760"/>
                  <a:pt x="4980" y="111808"/>
                  <a:pt x="4938" y="111808"/>
                </a:cubicBezTo>
                <a:cubicBezTo>
                  <a:pt x="4896" y="109760"/>
                  <a:pt x="4896" y="109760"/>
                  <a:pt x="4855" y="109760"/>
                </a:cubicBezTo>
                <a:cubicBezTo>
                  <a:pt x="4813" y="107712"/>
                  <a:pt x="4771" y="107712"/>
                  <a:pt x="4729" y="107712"/>
                </a:cubicBezTo>
                <a:cubicBezTo>
                  <a:pt x="4729" y="107710"/>
                  <a:pt x="4729" y="107638"/>
                  <a:pt x="4729" y="105664"/>
                </a:cubicBezTo>
                <a:cubicBezTo>
                  <a:pt x="4688" y="105664"/>
                  <a:pt x="4688" y="105664"/>
                  <a:pt x="4646" y="105664"/>
                </a:cubicBezTo>
                <a:lnTo>
                  <a:pt x="4563" y="105664"/>
                </a:lnTo>
                <a:cubicBezTo>
                  <a:pt x="4438" y="101568"/>
                  <a:pt x="4229" y="105664"/>
                  <a:pt x="4188" y="105664"/>
                </a:cubicBezTo>
                <a:cubicBezTo>
                  <a:pt x="3979" y="105664"/>
                  <a:pt x="3771" y="105664"/>
                  <a:pt x="3563" y="105664"/>
                </a:cubicBezTo>
                <a:cubicBezTo>
                  <a:pt x="3521" y="105664"/>
                  <a:pt x="3521" y="105664"/>
                  <a:pt x="3521" y="105664"/>
                </a:cubicBezTo>
                <a:cubicBezTo>
                  <a:pt x="3438" y="107712"/>
                  <a:pt x="3354" y="107712"/>
                  <a:pt x="3271" y="109760"/>
                </a:cubicBezTo>
                <a:cubicBezTo>
                  <a:pt x="3188" y="107712"/>
                  <a:pt x="3146" y="107712"/>
                  <a:pt x="3063" y="107712"/>
                </a:cubicBezTo>
                <a:cubicBezTo>
                  <a:pt x="3063" y="107710"/>
                  <a:pt x="3063" y="107638"/>
                  <a:pt x="3063" y="105664"/>
                </a:cubicBezTo>
                <a:cubicBezTo>
                  <a:pt x="2854" y="105664"/>
                  <a:pt x="2687" y="105664"/>
                  <a:pt x="2479" y="105664"/>
                </a:cubicBezTo>
                <a:cubicBezTo>
                  <a:pt x="2396" y="105664"/>
                  <a:pt x="2312" y="105664"/>
                  <a:pt x="2229" y="105664"/>
                </a:cubicBezTo>
                <a:cubicBezTo>
                  <a:pt x="2146" y="105664"/>
                  <a:pt x="2062" y="105664"/>
                  <a:pt x="1979" y="105664"/>
                </a:cubicBezTo>
                <a:lnTo>
                  <a:pt x="1906" y="106432"/>
                </a:lnTo>
                <a:cubicBezTo>
                  <a:pt x="1771" y="105664"/>
                  <a:pt x="1646" y="105664"/>
                  <a:pt x="1521" y="105664"/>
                </a:cubicBezTo>
                <a:lnTo>
                  <a:pt x="1437" y="105664"/>
                </a:lnTo>
                <a:cubicBezTo>
                  <a:pt x="1354" y="107712"/>
                  <a:pt x="1312" y="107712"/>
                  <a:pt x="1271" y="107712"/>
                </a:cubicBezTo>
                <a:cubicBezTo>
                  <a:pt x="1229" y="109760"/>
                  <a:pt x="1187" y="107712"/>
                  <a:pt x="1146" y="107712"/>
                </a:cubicBezTo>
                <a:cubicBezTo>
                  <a:pt x="1021" y="109760"/>
                  <a:pt x="937" y="111808"/>
                  <a:pt x="812" y="111808"/>
                </a:cubicBezTo>
                <a:cubicBezTo>
                  <a:pt x="812" y="111820"/>
                  <a:pt x="812" y="113856"/>
                  <a:pt x="687" y="113856"/>
                </a:cubicBezTo>
                <a:cubicBezTo>
                  <a:pt x="604" y="111808"/>
                  <a:pt x="479" y="109760"/>
                  <a:pt x="354" y="109760"/>
                </a:cubicBezTo>
                <a:lnTo>
                  <a:pt x="354" y="105664"/>
                </a:lnTo>
                <a:lnTo>
                  <a:pt x="260" y="105408"/>
                </a:lnTo>
                <a:cubicBezTo>
                  <a:pt x="250" y="104640"/>
                  <a:pt x="250" y="103616"/>
                  <a:pt x="229" y="103616"/>
                </a:cubicBezTo>
                <a:cubicBezTo>
                  <a:pt x="187" y="101568"/>
                  <a:pt x="104" y="101568"/>
                  <a:pt x="20" y="103616"/>
                </a:cubicBezTo>
                <a:cubicBezTo>
                  <a:pt x="20" y="82584"/>
                  <a:pt x="20" y="64775"/>
                  <a:pt x="20" y="49695"/>
                </a:cubicBezTo>
                <a:lnTo>
                  <a:pt x="0" y="49695"/>
                </a:lnTo>
                <a:cubicBezTo>
                  <a:pt x="0" y="9101"/>
                  <a:pt x="0" y="9101"/>
                  <a:pt x="0" y="9101"/>
                </a:cubicBezTo>
                <a:cubicBezTo>
                  <a:pt x="83" y="9101"/>
                  <a:pt x="125" y="9101"/>
                  <a:pt x="166" y="9101"/>
                </a:cubicBezTo>
                <a:cubicBezTo>
                  <a:pt x="208" y="9101"/>
                  <a:pt x="208" y="9101"/>
                  <a:pt x="250" y="9101"/>
                </a:cubicBezTo>
                <a:cubicBezTo>
                  <a:pt x="291" y="7054"/>
                  <a:pt x="333" y="9101"/>
                  <a:pt x="416" y="9101"/>
                </a:cubicBezTo>
                <a:lnTo>
                  <a:pt x="500" y="7054"/>
                </a:lnTo>
                <a:cubicBezTo>
                  <a:pt x="541" y="7054"/>
                  <a:pt x="541" y="2958"/>
                  <a:pt x="583" y="2958"/>
                </a:cubicBezTo>
                <a:lnTo>
                  <a:pt x="610" y="6446"/>
                </a:lnTo>
                <a:cubicBezTo>
                  <a:pt x="635" y="7693"/>
                  <a:pt x="666" y="3470"/>
                  <a:pt x="791" y="5006"/>
                </a:cubicBezTo>
                <a:cubicBezTo>
                  <a:pt x="833" y="5006"/>
                  <a:pt x="791" y="9101"/>
                  <a:pt x="916" y="9101"/>
                </a:cubicBezTo>
                <a:lnTo>
                  <a:pt x="989" y="8845"/>
                </a:lnTo>
                <a:cubicBezTo>
                  <a:pt x="1041" y="7054"/>
                  <a:pt x="1083" y="7054"/>
                  <a:pt x="1125" y="7054"/>
                </a:cubicBezTo>
                <a:cubicBezTo>
                  <a:pt x="1125" y="7055"/>
                  <a:pt x="1125" y="7122"/>
                  <a:pt x="1125" y="9101"/>
                </a:cubicBezTo>
                <a:cubicBezTo>
                  <a:pt x="1291" y="9101"/>
                  <a:pt x="1458" y="9101"/>
                  <a:pt x="1625" y="9101"/>
                </a:cubicBezTo>
                <a:lnTo>
                  <a:pt x="1666" y="7054"/>
                </a:lnTo>
                <a:cubicBezTo>
                  <a:pt x="1750" y="7054"/>
                  <a:pt x="1833" y="7054"/>
                  <a:pt x="1917" y="7054"/>
                </a:cubicBezTo>
                <a:cubicBezTo>
                  <a:pt x="1958" y="7054"/>
                  <a:pt x="2000" y="7054"/>
                  <a:pt x="2000" y="9101"/>
                </a:cubicBezTo>
                <a:cubicBezTo>
                  <a:pt x="2083" y="7054"/>
                  <a:pt x="2125" y="7054"/>
                  <a:pt x="2167" y="7054"/>
                </a:cubicBezTo>
                <a:cubicBezTo>
                  <a:pt x="2208" y="5006"/>
                  <a:pt x="2250" y="7054"/>
                  <a:pt x="2292" y="7054"/>
                </a:cubicBezTo>
                <a:cubicBezTo>
                  <a:pt x="2292" y="5006"/>
                  <a:pt x="2292" y="5006"/>
                  <a:pt x="2292" y="2958"/>
                </a:cubicBezTo>
                <a:cubicBezTo>
                  <a:pt x="2417" y="5006"/>
                  <a:pt x="2542" y="5006"/>
                  <a:pt x="2667" y="5006"/>
                </a:cubicBezTo>
                <a:cubicBezTo>
                  <a:pt x="2667" y="4994"/>
                  <a:pt x="2667" y="2952"/>
                  <a:pt x="2708" y="910"/>
                </a:cubicBezTo>
                <a:cubicBezTo>
                  <a:pt x="2750" y="2958"/>
                  <a:pt x="2792" y="2958"/>
                  <a:pt x="2833" y="2958"/>
                </a:cubicBezTo>
                <a:cubicBezTo>
                  <a:pt x="2833" y="2955"/>
                  <a:pt x="2833" y="2878"/>
                  <a:pt x="2833" y="910"/>
                </a:cubicBezTo>
                <a:cubicBezTo>
                  <a:pt x="2833" y="910"/>
                  <a:pt x="2835" y="910"/>
                  <a:pt x="2875" y="910"/>
                </a:cubicBezTo>
                <a:cubicBezTo>
                  <a:pt x="2875" y="2958"/>
                  <a:pt x="2875" y="5006"/>
                  <a:pt x="2917" y="5006"/>
                </a:cubicBezTo>
                <a:cubicBezTo>
                  <a:pt x="2917" y="5006"/>
                  <a:pt x="2958" y="5006"/>
                  <a:pt x="3000" y="5006"/>
                </a:cubicBezTo>
                <a:cubicBezTo>
                  <a:pt x="3167" y="7054"/>
                  <a:pt x="3292" y="7054"/>
                  <a:pt x="3458" y="7054"/>
                </a:cubicBezTo>
                <a:cubicBezTo>
                  <a:pt x="3500" y="7054"/>
                  <a:pt x="3458" y="5006"/>
                  <a:pt x="3583" y="2958"/>
                </a:cubicBezTo>
                <a:lnTo>
                  <a:pt x="3833" y="5006"/>
                </a:lnTo>
                <a:lnTo>
                  <a:pt x="4042" y="7054"/>
                </a:lnTo>
                <a:cubicBezTo>
                  <a:pt x="4042" y="7055"/>
                  <a:pt x="4042" y="7122"/>
                  <a:pt x="4042" y="9101"/>
                </a:cubicBezTo>
                <a:lnTo>
                  <a:pt x="4167" y="7054"/>
                </a:lnTo>
                <a:cubicBezTo>
                  <a:pt x="4209" y="7054"/>
                  <a:pt x="4250" y="7054"/>
                  <a:pt x="4334" y="9101"/>
                </a:cubicBezTo>
                <a:cubicBezTo>
                  <a:pt x="4375" y="7054"/>
                  <a:pt x="4417" y="7054"/>
                  <a:pt x="4459" y="7054"/>
                </a:cubicBezTo>
                <a:cubicBezTo>
                  <a:pt x="4459" y="5006"/>
                  <a:pt x="4460" y="5006"/>
                  <a:pt x="4500" y="5006"/>
                </a:cubicBezTo>
                <a:cubicBezTo>
                  <a:pt x="4500" y="7054"/>
                  <a:pt x="4500" y="7054"/>
                  <a:pt x="4542" y="9101"/>
                </a:cubicBezTo>
                <a:lnTo>
                  <a:pt x="4667" y="7054"/>
                </a:lnTo>
                <a:cubicBezTo>
                  <a:pt x="4750" y="7054"/>
                  <a:pt x="4834" y="5006"/>
                  <a:pt x="4917" y="5006"/>
                </a:cubicBezTo>
                <a:cubicBezTo>
                  <a:pt x="4917" y="5003"/>
                  <a:pt x="4917" y="4926"/>
                  <a:pt x="4917" y="2958"/>
                </a:cubicBezTo>
                <a:cubicBezTo>
                  <a:pt x="4959" y="5006"/>
                  <a:pt x="5000" y="5006"/>
                  <a:pt x="5000" y="7054"/>
                </a:cubicBezTo>
                <a:cubicBezTo>
                  <a:pt x="5167" y="7054"/>
                  <a:pt x="5209" y="7054"/>
                  <a:pt x="5209" y="910"/>
                </a:cubicBezTo>
                <a:cubicBezTo>
                  <a:pt x="5292" y="2958"/>
                  <a:pt x="5334" y="2958"/>
                  <a:pt x="5375" y="910"/>
                </a:cubicBezTo>
                <a:cubicBezTo>
                  <a:pt x="5459" y="5006"/>
                  <a:pt x="5500" y="7054"/>
                  <a:pt x="5542" y="9101"/>
                </a:cubicBezTo>
                <a:lnTo>
                  <a:pt x="5625" y="7054"/>
                </a:lnTo>
                <a:cubicBezTo>
                  <a:pt x="5625" y="7055"/>
                  <a:pt x="5625" y="7122"/>
                  <a:pt x="5625" y="9101"/>
                </a:cubicBezTo>
                <a:cubicBezTo>
                  <a:pt x="5709" y="9101"/>
                  <a:pt x="5709" y="9101"/>
                  <a:pt x="5834" y="9101"/>
                </a:cubicBezTo>
                <a:cubicBezTo>
                  <a:pt x="5876" y="5006"/>
                  <a:pt x="5876" y="11149"/>
                  <a:pt x="6084" y="9101"/>
                </a:cubicBezTo>
                <a:cubicBezTo>
                  <a:pt x="6126" y="9101"/>
                  <a:pt x="6167" y="9101"/>
                  <a:pt x="6209" y="9101"/>
                </a:cubicBezTo>
                <a:cubicBezTo>
                  <a:pt x="6251" y="9101"/>
                  <a:pt x="6251" y="9101"/>
                  <a:pt x="6292" y="9101"/>
                </a:cubicBezTo>
                <a:cubicBezTo>
                  <a:pt x="6334" y="7054"/>
                  <a:pt x="6334" y="7054"/>
                  <a:pt x="6376" y="9101"/>
                </a:cubicBezTo>
                <a:cubicBezTo>
                  <a:pt x="6459" y="9101"/>
                  <a:pt x="6501" y="7054"/>
                  <a:pt x="6542" y="7054"/>
                </a:cubicBezTo>
                <a:cubicBezTo>
                  <a:pt x="6542" y="7055"/>
                  <a:pt x="6542" y="7122"/>
                  <a:pt x="6542" y="9101"/>
                </a:cubicBezTo>
                <a:cubicBezTo>
                  <a:pt x="6584" y="9101"/>
                  <a:pt x="6626" y="11149"/>
                  <a:pt x="6667" y="11149"/>
                </a:cubicBezTo>
                <a:cubicBezTo>
                  <a:pt x="6667" y="9101"/>
                  <a:pt x="6709" y="9101"/>
                  <a:pt x="6709" y="7054"/>
                </a:cubicBezTo>
                <a:cubicBezTo>
                  <a:pt x="6834" y="7054"/>
                  <a:pt x="6917" y="7054"/>
                  <a:pt x="7001" y="7054"/>
                </a:cubicBezTo>
                <a:cubicBezTo>
                  <a:pt x="7001" y="7055"/>
                  <a:pt x="7001" y="7122"/>
                  <a:pt x="7001" y="9101"/>
                </a:cubicBezTo>
                <a:lnTo>
                  <a:pt x="7084" y="7054"/>
                </a:lnTo>
                <a:cubicBezTo>
                  <a:pt x="7084" y="7055"/>
                  <a:pt x="7084" y="7122"/>
                  <a:pt x="7084" y="9101"/>
                </a:cubicBezTo>
                <a:cubicBezTo>
                  <a:pt x="7126" y="7054"/>
                  <a:pt x="7126" y="5006"/>
                  <a:pt x="7126" y="2958"/>
                </a:cubicBezTo>
                <a:cubicBezTo>
                  <a:pt x="7209" y="5006"/>
                  <a:pt x="7251" y="5006"/>
                  <a:pt x="7334" y="5006"/>
                </a:cubicBezTo>
                <a:cubicBezTo>
                  <a:pt x="7334" y="4981"/>
                  <a:pt x="7376" y="-1133"/>
                  <a:pt x="7501" y="910"/>
                </a:cubicBezTo>
                <a:cubicBezTo>
                  <a:pt x="7501" y="910"/>
                  <a:pt x="7502" y="910"/>
                  <a:pt x="7542" y="910"/>
                </a:cubicBezTo>
                <a:cubicBezTo>
                  <a:pt x="7584" y="910"/>
                  <a:pt x="7626" y="910"/>
                  <a:pt x="7668" y="910"/>
                </a:cubicBezTo>
                <a:lnTo>
                  <a:pt x="7740" y="1678"/>
                </a:lnTo>
                <a:cubicBezTo>
                  <a:pt x="7876" y="910"/>
                  <a:pt x="7959" y="910"/>
                  <a:pt x="8084" y="910"/>
                </a:cubicBezTo>
                <a:cubicBezTo>
                  <a:pt x="8209" y="2958"/>
                  <a:pt x="8251" y="2958"/>
                  <a:pt x="8293" y="2958"/>
                </a:cubicBezTo>
                <a:lnTo>
                  <a:pt x="8418" y="2958"/>
                </a:lnTo>
                <a:cubicBezTo>
                  <a:pt x="8584" y="2958"/>
                  <a:pt x="8751" y="2958"/>
                  <a:pt x="8918" y="2958"/>
                </a:cubicBezTo>
                <a:cubicBezTo>
                  <a:pt x="9043" y="910"/>
                  <a:pt x="9168" y="910"/>
                  <a:pt x="9334" y="910"/>
                </a:cubicBezTo>
                <a:cubicBezTo>
                  <a:pt x="9418" y="2958"/>
                  <a:pt x="9459" y="2958"/>
                  <a:pt x="9543" y="2958"/>
                </a:cubicBezTo>
                <a:cubicBezTo>
                  <a:pt x="9543" y="2955"/>
                  <a:pt x="9543" y="2878"/>
                  <a:pt x="9543" y="910"/>
                </a:cubicBezTo>
                <a:cubicBezTo>
                  <a:pt x="9584" y="2958"/>
                  <a:pt x="9626" y="2958"/>
                  <a:pt x="9668" y="2958"/>
                </a:cubicBezTo>
                <a:lnTo>
                  <a:pt x="9710" y="910"/>
                </a:lnTo>
                <a:cubicBezTo>
                  <a:pt x="9751" y="910"/>
                  <a:pt x="9751" y="910"/>
                  <a:pt x="9793" y="910"/>
                </a:cubicBezTo>
                <a:cubicBezTo>
                  <a:pt x="9793" y="910"/>
                  <a:pt x="9835" y="2958"/>
                  <a:pt x="9835" y="5006"/>
                </a:cubicBezTo>
                <a:cubicBezTo>
                  <a:pt x="9876" y="5006"/>
                  <a:pt x="9918" y="7054"/>
                  <a:pt x="9960" y="7054"/>
                </a:cubicBezTo>
                <a:cubicBezTo>
                  <a:pt x="10001" y="5006"/>
                  <a:pt x="10001" y="5006"/>
                  <a:pt x="10001" y="910"/>
                </a:cubicBezTo>
                <a:cubicBezTo>
                  <a:pt x="10126" y="910"/>
                  <a:pt x="10251" y="910"/>
                  <a:pt x="10376" y="910"/>
                </a:cubicBezTo>
                <a:cubicBezTo>
                  <a:pt x="10376" y="2958"/>
                  <a:pt x="10376" y="5006"/>
                  <a:pt x="10376" y="7054"/>
                </a:cubicBezTo>
                <a:cubicBezTo>
                  <a:pt x="10460" y="5006"/>
                  <a:pt x="10501" y="5006"/>
                  <a:pt x="10543" y="2958"/>
                </a:cubicBezTo>
                <a:cubicBezTo>
                  <a:pt x="10543" y="5006"/>
                  <a:pt x="10543" y="5006"/>
                  <a:pt x="10585" y="7054"/>
                </a:cubicBezTo>
                <a:cubicBezTo>
                  <a:pt x="10626" y="7054"/>
                  <a:pt x="10626" y="5006"/>
                  <a:pt x="10668" y="5006"/>
                </a:cubicBezTo>
                <a:cubicBezTo>
                  <a:pt x="10793" y="5006"/>
                  <a:pt x="10835" y="7054"/>
                  <a:pt x="10918" y="7054"/>
                </a:cubicBezTo>
                <a:cubicBezTo>
                  <a:pt x="10918" y="7035"/>
                  <a:pt x="10918" y="5006"/>
                  <a:pt x="11001" y="5006"/>
                </a:cubicBezTo>
                <a:cubicBezTo>
                  <a:pt x="11001" y="7054"/>
                  <a:pt x="11043" y="7054"/>
                  <a:pt x="11043" y="9101"/>
                </a:cubicBezTo>
                <a:cubicBezTo>
                  <a:pt x="11085" y="9101"/>
                  <a:pt x="11085" y="9101"/>
                  <a:pt x="11126" y="9101"/>
                </a:cubicBezTo>
                <a:cubicBezTo>
                  <a:pt x="11251" y="9101"/>
                  <a:pt x="11293" y="9101"/>
                  <a:pt x="11376" y="9101"/>
                </a:cubicBezTo>
                <a:cubicBezTo>
                  <a:pt x="11543" y="7054"/>
                  <a:pt x="11668" y="9101"/>
                  <a:pt x="11793" y="9101"/>
                </a:cubicBezTo>
                <a:cubicBezTo>
                  <a:pt x="11877" y="7054"/>
                  <a:pt x="12002" y="7054"/>
                  <a:pt x="12085" y="9101"/>
                </a:cubicBezTo>
                <a:cubicBezTo>
                  <a:pt x="12085" y="9086"/>
                  <a:pt x="12085" y="7054"/>
                  <a:pt x="12210" y="7054"/>
                </a:cubicBezTo>
                <a:cubicBezTo>
                  <a:pt x="12210" y="7055"/>
                  <a:pt x="12210" y="7122"/>
                  <a:pt x="12210" y="9101"/>
                </a:cubicBezTo>
                <a:cubicBezTo>
                  <a:pt x="12210" y="9101"/>
                  <a:pt x="12212" y="9101"/>
                  <a:pt x="12252" y="9101"/>
                </a:cubicBezTo>
                <a:cubicBezTo>
                  <a:pt x="12252" y="7054"/>
                  <a:pt x="12253" y="7054"/>
                  <a:pt x="12293" y="7054"/>
                </a:cubicBezTo>
                <a:cubicBezTo>
                  <a:pt x="12293" y="7055"/>
                  <a:pt x="12293" y="7122"/>
                  <a:pt x="12293" y="9101"/>
                </a:cubicBezTo>
                <a:cubicBezTo>
                  <a:pt x="12294" y="9101"/>
                  <a:pt x="12335" y="9101"/>
                  <a:pt x="12377" y="9101"/>
                </a:cubicBezTo>
                <a:cubicBezTo>
                  <a:pt x="12460" y="9101"/>
                  <a:pt x="12585" y="9101"/>
                  <a:pt x="12668" y="9101"/>
                </a:cubicBezTo>
                <a:cubicBezTo>
                  <a:pt x="12668" y="7054"/>
                  <a:pt x="12710" y="5006"/>
                  <a:pt x="12710" y="2958"/>
                </a:cubicBezTo>
                <a:cubicBezTo>
                  <a:pt x="12793" y="2958"/>
                  <a:pt x="12918" y="2958"/>
                  <a:pt x="13002" y="2958"/>
                </a:cubicBezTo>
                <a:cubicBezTo>
                  <a:pt x="13002" y="2955"/>
                  <a:pt x="13002" y="2878"/>
                  <a:pt x="13002" y="910"/>
                </a:cubicBezTo>
                <a:lnTo>
                  <a:pt x="13127" y="2958"/>
                </a:lnTo>
                <a:lnTo>
                  <a:pt x="13221" y="1934"/>
                </a:lnTo>
                <a:cubicBezTo>
                  <a:pt x="13231" y="2446"/>
                  <a:pt x="13231" y="2958"/>
                  <a:pt x="13252" y="2958"/>
                </a:cubicBezTo>
                <a:cubicBezTo>
                  <a:pt x="13335" y="2958"/>
                  <a:pt x="13377" y="2958"/>
                  <a:pt x="13419" y="2958"/>
                </a:cubicBezTo>
                <a:cubicBezTo>
                  <a:pt x="13460" y="5006"/>
                  <a:pt x="13460" y="5006"/>
                  <a:pt x="13460" y="7054"/>
                </a:cubicBezTo>
                <a:cubicBezTo>
                  <a:pt x="13752" y="7054"/>
                  <a:pt x="14002" y="9101"/>
                  <a:pt x="14294" y="9101"/>
                </a:cubicBezTo>
                <a:cubicBezTo>
                  <a:pt x="14335" y="9101"/>
                  <a:pt x="14335" y="5006"/>
                  <a:pt x="14419" y="5006"/>
                </a:cubicBezTo>
                <a:cubicBezTo>
                  <a:pt x="14419" y="7054"/>
                  <a:pt x="14460" y="7054"/>
                  <a:pt x="14460" y="9101"/>
                </a:cubicBezTo>
                <a:cubicBezTo>
                  <a:pt x="14627" y="9101"/>
                  <a:pt x="14585" y="5006"/>
                  <a:pt x="14627" y="5006"/>
                </a:cubicBezTo>
                <a:cubicBezTo>
                  <a:pt x="14669" y="5006"/>
                  <a:pt x="14710" y="7054"/>
                  <a:pt x="14752" y="7054"/>
                </a:cubicBezTo>
                <a:lnTo>
                  <a:pt x="14877" y="7054"/>
                </a:lnTo>
                <a:cubicBezTo>
                  <a:pt x="14877" y="7055"/>
                  <a:pt x="14877" y="7122"/>
                  <a:pt x="14877" y="9101"/>
                </a:cubicBezTo>
                <a:cubicBezTo>
                  <a:pt x="15002" y="7054"/>
                  <a:pt x="15169" y="9101"/>
                  <a:pt x="15377" y="7054"/>
                </a:cubicBezTo>
                <a:cubicBezTo>
                  <a:pt x="15419" y="5006"/>
                  <a:pt x="15419" y="7054"/>
                  <a:pt x="15461" y="7054"/>
                </a:cubicBezTo>
                <a:cubicBezTo>
                  <a:pt x="15544" y="7054"/>
                  <a:pt x="15627" y="7054"/>
                  <a:pt x="15752" y="7054"/>
                </a:cubicBezTo>
                <a:cubicBezTo>
                  <a:pt x="15752" y="7055"/>
                  <a:pt x="15752" y="7122"/>
                  <a:pt x="15752" y="9101"/>
                </a:cubicBezTo>
                <a:cubicBezTo>
                  <a:pt x="15836" y="7054"/>
                  <a:pt x="15877" y="7054"/>
                  <a:pt x="15919" y="9101"/>
                </a:cubicBezTo>
                <a:cubicBezTo>
                  <a:pt x="15919" y="9083"/>
                  <a:pt x="15961" y="5010"/>
                  <a:pt x="16044" y="7054"/>
                </a:cubicBezTo>
                <a:cubicBezTo>
                  <a:pt x="16044" y="7055"/>
                  <a:pt x="16044" y="7122"/>
                  <a:pt x="16044" y="9101"/>
                </a:cubicBezTo>
                <a:cubicBezTo>
                  <a:pt x="16086" y="9101"/>
                  <a:pt x="16127" y="9101"/>
                  <a:pt x="16169" y="9101"/>
                </a:cubicBezTo>
                <a:cubicBezTo>
                  <a:pt x="16252" y="9101"/>
                  <a:pt x="16169" y="11149"/>
                  <a:pt x="16211" y="9101"/>
                </a:cubicBezTo>
                <a:cubicBezTo>
                  <a:pt x="16252" y="9101"/>
                  <a:pt x="16294" y="9101"/>
                  <a:pt x="16336" y="9101"/>
                </a:cubicBezTo>
                <a:cubicBezTo>
                  <a:pt x="16419" y="7054"/>
                  <a:pt x="16502" y="5006"/>
                  <a:pt x="16586" y="5006"/>
                </a:cubicBezTo>
                <a:cubicBezTo>
                  <a:pt x="16586" y="5011"/>
                  <a:pt x="16627" y="7054"/>
                  <a:pt x="16669" y="7054"/>
                </a:cubicBezTo>
                <a:cubicBezTo>
                  <a:pt x="16836" y="2958"/>
                  <a:pt x="16794" y="5006"/>
                  <a:pt x="16877" y="5006"/>
                </a:cubicBezTo>
                <a:cubicBezTo>
                  <a:pt x="16877" y="2958"/>
                  <a:pt x="16877" y="910"/>
                  <a:pt x="16919" y="910"/>
                </a:cubicBezTo>
                <a:cubicBezTo>
                  <a:pt x="16930" y="398"/>
                  <a:pt x="16987" y="142"/>
                  <a:pt x="17067" y="46"/>
                </a:cubicBezTo>
                <a:close/>
              </a:path>
            </a:pathLst>
          </a:custGeom>
          <a:blipFill rotWithShape="1">
            <a:blip r:embed="rId3">
              <a:alphaModFix/>
            </a:blip>
            <a:stretch>
              <a:fillRect b="0" l="0" r="0" t="0"/>
            </a:stretch>
          </a:blip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6" name="Shape 86"/>
        <p:cNvGrpSpPr/>
        <p:nvPr/>
      </p:nvGrpSpPr>
      <p:grpSpPr>
        <a:xfrm>
          <a:off x="0" y="0"/>
          <a:ext cx="0" cy="0"/>
          <a:chOff x="0" y="0"/>
          <a:chExt cx="0" cy="0"/>
        </a:xfrm>
      </p:grpSpPr>
      <p:sp>
        <p:nvSpPr>
          <p:cNvPr id="87" name="Shape 87"/>
          <p:cNvSpPr txBox="1"/>
          <p:nvPr>
            <p:ph type="title"/>
          </p:nvPr>
        </p:nvSpPr>
        <p:spPr>
          <a:xfrm>
            <a:off x="1522412" y="189722"/>
            <a:ext cx="9144000" cy="114455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36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8" name="Shape 88"/>
          <p:cNvSpPr txBox="1"/>
          <p:nvPr>
            <p:ph idx="1" type="body"/>
          </p:nvPr>
        </p:nvSpPr>
        <p:spPr>
          <a:xfrm rot="5400000">
            <a:off x="3960813" y="-533400"/>
            <a:ext cx="4267199" cy="9144000"/>
          </a:xfrm>
          <a:prstGeom prst="rect">
            <a:avLst/>
          </a:prstGeom>
          <a:noFill/>
          <a:ln>
            <a:noFill/>
          </a:ln>
        </p:spPr>
        <p:txBody>
          <a:bodyPr anchorCtr="0" anchor="t" bIns="91425" lIns="91425" rIns="91425" tIns="91425"/>
          <a:lstStyle>
            <a:lvl1pPr indent="-106680" lvl="0" marL="274320" marR="0" rtl="0" algn="l">
              <a:lnSpc>
                <a:spcPct val="90000"/>
              </a:lnSpc>
              <a:spcBef>
                <a:spcPts val="1800"/>
              </a:spcBef>
              <a:buClr>
                <a:schemeClr val="dk1"/>
              </a:buClr>
              <a:buSzPct val="110000"/>
              <a:buFont typeface="Arial"/>
              <a:buChar char="▪"/>
              <a:defRPr b="0" i="0" sz="2400" u="none" cap="none" strike="noStrike">
                <a:solidFill>
                  <a:schemeClr val="dk1"/>
                </a:solidFill>
                <a:latin typeface="Corbel"/>
                <a:ea typeface="Corbel"/>
                <a:cs typeface="Corbel"/>
                <a:sym typeface="Corbel"/>
              </a:defRPr>
            </a:lvl1pPr>
            <a:lvl2pPr indent="-136525" lvl="1" marL="682625" marR="0" rtl="0" algn="l">
              <a:lnSpc>
                <a:spcPct val="90000"/>
              </a:lnSpc>
              <a:spcBef>
                <a:spcPts val="600"/>
              </a:spcBef>
              <a:buClr>
                <a:schemeClr val="dk1"/>
              </a:buClr>
              <a:buSzPct val="110000"/>
              <a:buFont typeface="Arial"/>
              <a:buChar char="▪"/>
              <a:defRPr b="0" i="0" sz="2000" u="none" cap="none" strike="noStrike">
                <a:solidFill>
                  <a:schemeClr val="dk1"/>
                </a:solidFill>
                <a:latin typeface="Corbel"/>
                <a:ea typeface="Corbel"/>
                <a:cs typeface="Corbel"/>
                <a:sym typeface="Corbel"/>
              </a:defRPr>
            </a:lvl2pPr>
            <a:lvl3pPr indent="-158750" lvl="2" marL="1097280" marR="0" rtl="0" algn="l">
              <a:lnSpc>
                <a:spcPct val="90000"/>
              </a:lnSpc>
              <a:spcBef>
                <a:spcPts val="600"/>
              </a:spcBef>
              <a:buClr>
                <a:schemeClr val="dk1"/>
              </a:buClr>
              <a:buSzPct val="109999"/>
              <a:buFont typeface="Arial"/>
              <a:buChar char="▪"/>
              <a:defRPr b="0" i="0" sz="1800" u="none" cap="none" strike="noStrike">
                <a:solidFill>
                  <a:schemeClr val="dk1"/>
                </a:solidFill>
                <a:latin typeface="Corbel"/>
                <a:ea typeface="Corbel"/>
                <a:cs typeface="Corbel"/>
                <a:sym typeface="Corbel"/>
              </a:defRPr>
            </a:lvl3pPr>
            <a:lvl4pPr indent="-165100" lvl="3" marL="150876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4pPr>
            <a:lvl5pPr indent="-170179" lvl="4"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5pPr>
            <a:lvl6pPr indent="-162560" lvl="5" marL="233172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6pPr>
            <a:lvl7pPr indent="-167639" lvl="6" marL="274320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7pPr>
            <a:lvl8pPr indent="-172719" lvl="7" marL="315468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8pPr>
            <a:lvl9pPr indent="-165100" lvl="8" marL="3566159"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9pPr>
          </a:lstStyle>
          <a:p/>
        </p:txBody>
      </p:sp>
      <p:sp>
        <p:nvSpPr>
          <p:cNvPr id="89" name="Shape 89"/>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0" name="Shape 90"/>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1" name="Shape 91"/>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2" name="Shape 92"/>
        <p:cNvGrpSpPr/>
        <p:nvPr/>
      </p:nvGrpSpPr>
      <p:grpSpPr>
        <a:xfrm>
          <a:off x="0" y="0"/>
          <a:ext cx="0" cy="0"/>
          <a:chOff x="0" y="0"/>
          <a:chExt cx="0" cy="0"/>
        </a:xfrm>
      </p:grpSpPr>
      <p:pic>
        <p:nvPicPr>
          <p:cNvPr id="93" name="Shape 93"/>
          <p:cNvPicPr preferRelativeResize="0"/>
          <p:nvPr/>
        </p:nvPicPr>
        <p:blipFill rotWithShape="1">
          <a:blip r:embed="rId2">
            <a:alphaModFix/>
          </a:blip>
          <a:srcRect b="0" l="0" r="0" t="0"/>
          <a:stretch/>
        </p:blipFill>
        <p:spPr>
          <a:xfrm>
            <a:off x="0" y="0"/>
            <a:ext cx="9314538" cy="6858000"/>
          </a:xfrm>
          <a:prstGeom prst="rect">
            <a:avLst/>
          </a:prstGeom>
          <a:noFill/>
          <a:ln>
            <a:noFill/>
          </a:ln>
        </p:spPr>
      </p:pic>
      <p:sp>
        <p:nvSpPr>
          <p:cNvPr id="94" name="Shape 94"/>
          <p:cNvSpPr/>
          <p:nvPr/>
        </p:nvSpPr>
        <p:spPr>
          <a:xfrm>
            <a:off x="0" y="0"/>
            <a:ext cx="9218610" cy="6858000"/>
          </a:xfrm>
          <a:prstGeom prst="rect">
            <a:avLst/>
          </a:prstGeom>
          <a:solidFill>
            <a:schemeClr val="accent1">
              <a:alpha val="54901"/>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5" name="Shape 95"/>
          <p:cNvSpPr/>
          <p:nvPr/>
        </p:nvSpPr>
        <p:spPr>
          <a:xfrm rot="5400000">
            <a:off x="5885540" y="3333074"/>
            <a:ext cx="6858000" cy="191857"/>
          </a:xfrm>
          <a:custGeom>
            <a:pathLst>
              <a:path extrusionOk="0" h="120000" w="120000">
                <a:moveTo>
                  <a:pt x="17067" y="46"/>
                </a:moveTo>
                <a:cubicBezTo>
                  <a:pt x="17307" y="-241"/>
                  <a:pt x="17753" y="910"/>
                  <a:pt x="17753" y="910"/>
                </a:cubicBezTo>
                <a:cubicBezTo>
                  <a:pt x="17753" y="921"/>
                  <a:pt x="17753" y="2963"/>
                  <a:pt x="17753" y="5006"/>
                </a:cubicBezTo>
                <a:lnTo>
                  <a:pt x="17794" y="910"/>
                </a:lnTo>
                <a:cubicBezTo>
                  <a:pt x="17836" y="910"/>
                  <a:pt x="17878" y="910"/>
                  <a:pt x="17919" y="910"/>
                </a:cubicBezTo>
                <a:lnTo>
                  <a:pt x="18003" y="910"/>
                </a:lnTo>
                <a:cubicBezTo>
                  <a:pt x="18023" y="1934"/>
                  <a:pt x="18023" y="1934"/>
                  <a:pt x="18044" y="2958"/>
                </a:cubicBezTo>
                <a:cubicBezTo>
                  <a:pt x="18086" y="5006"/>
                  <a:pt x="18128" y="2958"/>
                  <a:pt x="18169" y="910"/>
                </a:cubicBezTo>
                <a:lnTo>
                  <a:pt x="18211" y="5006"/>
                </a:lnTo>
                <a:cubicBezTo>
                  <a:pt x="18294" y="5006"/>
                  <a:pt x="18294" y="2958"/>
                  <a:pt x="18419" y="2958"/>
                </a:cubicBezTo>
                <a:cubicBezTo>
                  <a:pt x="18503" y="5006"/>
                  <a:pt x="18586" y="5006"/>
                  <a:pt x="18669" y="5006"/>
                </a:cubicBezTo>
                <a:cubicBezTo>
                  <a:pt x="18669" y="7054"/>
                  <a:pt x="18671" y="7054"/>
                  <a:pt x="18711" y="7054"/>
                </a:cubicBezTo>
                <a:cubicBezTo>
                  <a:pt x="18794" y="5006"/>
                  <a:pt x="18919" y="2958"/>
                  <a:pt x="19044" y="2958"/>
                </a:cubicBezTo>
                <a:cubicBezTo>
                  <a:pt x="19086" y="5006"/>
                  <a:pt x="19128" y="5006"/>
                  <a:pt x="19169" y="2958"/>
                </a:cubicBezTo>
                <a:cubicBezTo>
                  <a:pt x="19211" y="5006"/>
                  <a:pt x="19211" y="5006"/>
                  <a:pt x="19253" y="5006"/>
                </a:cubicBezTo>
                <a:lnTo>
                  <a:pt x="19420" y="7054"/>
                </a:lnTo>
                <a:cubicBezTo>
                  <a:pt x="19420" y="7055"/>
                  <a:pt x="19420" y="7122"/>
                  <a:pt x="19420" y="9101"/>
                </a:cubicBezTo>
                <a:cubicBezTo>
                  <a:pt x="19461" y="7054"/>
                  <a:pt x="19503" y="7054"/>
                  <a:pt x="19545" y="7054"/>
                </a:cubicBezTo>
                <a:cubicBezTo>
                  <a:pt x="19586" y="7054"/>
                  <a:pt x="19878" y="11149"/>
                  <a:pt x="19920" y="9101"/>
                </a:cubicBezTo>
                <a:cubicBezTo>
                  <a:pt x="20003" y="7054"/>
                  <a:pt x="20086" y="7054"/>
                  <a:pt x="20170" y="7054"/>
                </a:cubicBezTo>
                <a:cubicBezTo>
                  <a:pt x="20170" y="5006"/>
                  <a:pt x="20170" y="5006"/>
                  <a:pt x="20211" y="2958"/>
                </a:cubicBezTo>
                <a:lnTo>
                  <a:pt x="20253" y="5006"/>
                </a:lnTo>
                <a:cubicBezTo>
                  <a:pt x="20336" y="5006"/>
                  <a:pt x="20420" y="5006"/>
                  <a:pt x="20503" y="5006"/>
                </a:cubicBezTo>
                <a:cubicBezTo>
                  <a:pt x="20545" y="5006"/>
                  <a:pt x="20586" y="5006"/>
                  <a:pt x="20586" y="2958"/>
                </a:cubicBezTo>
                <a:lnTo>
                  <a:pt x="20628" y="5006"/>
                </a:lnTo>
                <a:cubicBezTo>
                  <a:pt x="20795" y="5006"/>
                  <a:pt x="20961" y="5006"/>
                  <a:pt x="21086" y="5006"/>
                </a:cubicBezTo>
                <a:cubicBezTo>
                  <a:pt x="21128" y="7054"/>
                  <a:pt x="21128" y="7054"/>
                  <a:pt x="21128" y="9101"/>
                </a:cubicBezTo>
                <a:cubicBezTo>
                  <a:pt x="21170" y="7054"/>
                  <a:pt x="21212" y="7054"/>
                  <a:pt x="21253" y="7054"/>
                </a:cubicBezTo>
                <a:cubicBezTo>
                  <a:pt x="21337" y="7054"/>
                  <a:pt x="21378" y="7054"/>
                  <a:pt x="21462" y="7054"/>
                </a:cubicBezTo>
                <a:cubicBezTo>
                  <a:pt x="21462" y="7055"/>
                  <a:pt x="21462" y="7122"/>
                  <a:pt x="21462" y="9101"/>
                </a:cubicBezTo>
                <a:cubicBezTo>
                  <a:pt x="21503" y="7054"/>
                  <a:pt x="21503" y="7054"/>
                  <a:pt x="21545" y="5006"/>
                </a:cubicBezTo>
                <a:cubicBezTo>
                  <a:pt x="21545" y="5006"/>
                  <a:pt x="21546" y="5006"/>
                  <a:pt x="21587" y="5006"/>
                </a:cubicBezTo>
                <a:cubicBezTo>
                  <a:pt x="21628" y="5006"/>
                  <a:pt x="21628" y="2958"/>
                  <a:pt x="21753" y="2958"/>
                </a:cubicBezTo>
                <a:cubicBezTo>
                  <a:pt x="21753" y="5006"/>
                  <a:pt x="21795" y="7054"/>
                  <a:pt x="21837" y="9101"/>
                </a:cubicBezTo>
                <a:cubicBezTo>
                  <a:pt x="21920" y="7054"/>
                  <a:pt x="21920" y="5006"/>
                  <a:pt x="21962" y="2958"/>
                </a:cubicBezTo>
                <a:cubicBezTo>
                  <a:pt x="22003" y="2958"/>
                  <a:pt x="22045" y="7054"/>
                  <a:pt x="22170" y="5006"/>
                </a:cubicBezTo>
                <a:cubicBezTo>
                  <a:pt x="22170" y="5003"/>
                  <a:pt x="22170" y="4926"/>
                  <a:pt x="22170" y="2958"/>
                </a:cubicBezTo>
                <a:cubicBezTo>
                  <a:pt x="22253" y="5006"/>
                  <a:pt x="22295" y="2958"/>
                  <a:pt x="22378" y="2958"/>
                </a:cubicBezTo>
                <a:cubicBezTo>
                  <a:pt x="22378" y="5006"/>
                  <a:pt x="22420" y="5006"/>
                  <a:pt x="22420" y="7054"/>
                </a:cubicBezTo>
                <a:cubicBezTo>
                  <a:pt x="22462" y="5006"/>
                  <a:pt x="22462" y="2958"/>
                  <a:pt x="22462" y="910"/>
                </a:cubicBezTo>
                <a:cubicBezTo>
                  <a:pt x="22503" y="2958"/>
                  <a:pt x="22545" y="2958"/>
                  <a:pt x="22587" y="2958"/>
                </a:cubicBezTo>
                <a:lnTo>
                  <a:pt x="22670" y="910"/>
                </a:lnTo>
                <a:cubicBezTo>
                  <a:pt x="22837" y="2958"/>
                  <a:pt x="22878" y="2958"/>
                  <a:pt x="22962" y="910"/>
                </a:cubicBezTo>
                <a:lnTo>
                  <a:pt x="23087" y="2958"/>
                </a:lnTo>
                <a:cubicBezTo>
                  <a:pt x="23129" y="2958"/>
                  <a:pt x="23212" y="2958"/>
                  <a:pt x="23295" y="910"/>
                </a:cubicBezTo>
                <a:cubicBezTo>
                  <a:pt x="23337" y="5006"/>
                  <a:pt x="23379" y="5006"/>
                  <a:pt x="23462" y="5006"/>
                </a:cubicBezTo>
                <a:cubicBezTo>
                  <a:pt x="23504" y="7054"/>
                  <a:pt x="23504" y="5006"/>
                  <a:pt x="23629" y="5006"/>
                </a:cubicBezTo>
                <a:cubicBezTo>
                  <a:pt x="23795" y="7054"/>
                  <a:pt x="24004" y="5006"/>
                  <a:pt x="24170" y="5006"/>
                </a:cubicBezTo>
                <a:cubicBezTo>
                  <a:pt x="24170" y="5003"/>
                  <a:pt x="24170" y="4926"/>
                  <a:pt x="24170" y="2958"/>
                </a:cubicBezTo>
                <a:cubicBezTo>
                  <a:pt x="24212" y="2958"/>
                  <a:pt x="24254" y="2958"/>
                  <a:pt x="24295" y="910"/>
                </a:cubicBezTo>
                <a:cubicBezTo>
                  <a:pt x="24337" y="2958"/>
                  <a:pt x="24337" y="5006"/>
                  <a:pt x="24337" y="7054"/>
                </a:cubicBezTo>
                <a:cubicBezTo>
                  <a:pt x="24420" y="5006"/>
                  <a:pt x="24462" y="5006"/>
                  <a:pt x="24545" y="7054"/>
                </a:cubicBezTo>
                <a:cubicBezTo>
                  <a:pt x="24545" y="7055"/>
                  <a:pt x="24545" y="7122"/>
                  <a:pt x="24545" y="9101"/>
                </a:cubicBezTo>
                <a:cubicBezTo>
                  <a:pt x="24629" y="7054"/>
                  <a:pt x="24670" y="7054"/>
                  <a:pt x="24712" y="7054"/>
                </a:cubicBezTo>
                <a:cubicBezTo>
                  <a:pt x="24920" y="7054"/>
                  <a:pt x="25171" y="7054"/>
                  <a:pt x="25379" y="7054"/>
                </a:cubicBezTo>
                <a:cubicBezTo>
                  <a:pt x="25379" y="7055"/>
                  <a:pt x="25379" y="7122"/>
                  <a:pt x="25379" y="9101"/>
                </a:cubicBezTo>
                <a:lnTo>
                  <a:pt x="25452" y="8077"/>
                </a:lnTo>
                <a:cubicBezTo>
                  <a:pt x="25587" y="7054"/>
                  <a:pt x="25754" y="7054"/>
                  <a:pt x="25879" y="9101"/>
                </a:cubicBezTo>
                <a:cubicBezTo>
                  <a:pt x="25921" y="7054"/>
                  <a:pt x="25921" y="7054"/>
                  <a:pt x="25921" y="5006"/>
                </a:cubicBezTo>
                <a:cubicBezTo>
                  <a:pt x="25962" y="5006"/>
                  <a:pt x="26004" y="7054"/>
                  <a:pt x="26046" y="7054"/>
                </a:cubicBezTo>
                <a:cubicBezTo>
                  <a:pt x="26171" y="5006"/>
                  <a:pt x="26296" y="5006"/>
                  <a:pt x="26421" y="5006"/>
                </a:cubicBezTo>
                <a:cubicBezTo>
                  <a:pt x="26504" y="7054"/>
                  <a:pt x="26587" y="5006"/>
                  <a:pt x="26671" y="5006"/>
                </a:cubicBezTo>
                <a:cubicBezTo>
                  <a:pt x="26712" y="7054"/>
                  <a:pt x="26754" y="7054"/>
                  <a:pt x="26796" y="7054"/>
                </a:cubicBezTo>
                <a:cubicBezTo>
                  <a:pt x="26796" y="7055"/>
                  <a:pt x="26796" y="7122"/>
                  <a:pt x="26796" y="9101"/>
                </a:cubicBezTo>
                <a:lnTo>
                  <a:pt x="26963" y="9101"/>
                </a:lnTo>
                <a:cubicBezTo>
                  <a:pt x="27088" y="9101"/>
                  <a:pt x="27213" y="7054"/>
                  <a:pt x="27338" y="7054"/>
                </a:cubicBezTo>
                <a:cubicBezTo>
                  <a:pt x="27338" y="7059"/>
                  <a:pt x="27421" y="9101"/>
                  <a:pt x="27421" y="9101"/>
                </a:cubicBezTo>
                <a:cubicBezTo>
                  <a:pt x="27588" y="7054"/>
                  <a:pt x="27838" y="7054"/>
                  <a:pt x="27963" y="5006"/>
                </a:cubicBezTo>
                <a:cubicBezTo>
                  <a:pt x="27963" y="2958"/>
                  <a:pt x="27963" y="910"/>
                  <a:pt x="28004" y="910"/>
                </a:cubicBezTo>
                <a:cubicBezTo>
                  <a:pt x="28004" y="910"/>
                  <a:pt x="28006" y="910"/>
                  <a:pt x="28046" y="910"/>
                </a:cubicBezTo>
                <a:cubicBezTo>
                  <a:pt x="28088" y="2958"/>
                  <a:pt x="28171" y="2958"/>
                  <a:pt x="28254" y="910"/>
                </a:cubicBezTo>
                <a:lnTo>
                  <a:pt x="28254" y="5006"/>
                </a:lnTo>
                <a:cubicBezTo>
                  <a:pt x="28338" y="5006"/>
                  <a:pt x="28421" y="5006"/>
                  <a:pt x="28504" y="2958"/>
                </a:cubicBezTo>
                <a:cubicBezTo>
                  <a:pt x="28505" y="2969"/>
                  <a:pt x="28546" y="5006"/>
                  <a:pt x="28629" y="5006"/>
                </a:cubicBezTo>
                <a:cubicBezTo>
                  <a:pt x="28629" y="4990"/>
                  <a:pt x="28630" y="2958"/>
                  <a:pt x="28713" y="2958"/>
                </a:cubicBezTo>
                <a:lnTo>
                  <a:pt x="28921" y="5006"/>
                </a:lnTo>
                <a:cubicBezTo>
                  <a:pt x="28963" y="7054"/>
                  <a:pt x="28963" y="7054"/>
                  <a:pt x="28963" y="9101"/>
                </a:cubicBezTo>
                <a:cubicBezTo>
                  <a:pt x="29005" y="7054"/>
                  <a:pt x="29046" y="7054"/>
                  <a:pt x="29088" y="7054"/>
                </a:cubicBezTo>
                <a:cubicBezTo>
                  <a:pt x="29130" y="5006"/>
                  <a:pt x="29130" y="2958"/>
                  <a:pt x="29130" y="910"/>
                </a:cubicBezTo>
                <a:cubicBezTo>
                  <a:pt x="29296" y="2958"/>
                  <a:pt x="29421" y="2958"/>
                  <a:pt x="29546" y="5006"/>
                </a:cubicBezTo>
                <a:cubicBezTo>
                  <a:pt x="29546" y="5006"/>
                  <a:pt x="29588" y="5004"/>
                  <a:pt x="29630" y="2958"/>
                </a:cubicBezTo>
                <a:cubicBezTo>
                  <a:pt x="29671" y="5006"/>
                  <a:pt x="29713" y="5006"/>
                  <a:pt x="29755" y="5006"/>
                </a:cubicBezTo>
                <a:cubicBezTo>
                  <a:pt x="29838" y="7054"/>
                  <a:pt x="29963" y="7054"/>
                  <a:pt x="30046" y="7054"/>
                </a:cubicBezTo>
                <a:cubicBezTo>
                  <a:pt x="30046" y="7055"/>
                  <a:pt x="30046" y="7122"/>
                  <a:pt x="30046" y="9101"/>
                </a:cubicBezTo>
                <a:cubicBezTo>
                  <a:pt x="30130" y="5006"/>
                  <a:pt x="30130" y="5006"/>
                  <a:pt x="30130" y="910"/>
                </a:cubicBezTo>
                <a:cubicBezTo>
                  <a:pt x="30130" y="910"/>
                  <a:pt x="30296" y="2958"/>
                  <a:pt x="30213" y="2958"/>
                </a:cubicBezTo>
                <a:cubicBezTo>
                  <a:pt x="30171" y="5006"/>
                  <a:pt x="30171" y="7054"/>
                  <a:pt x="30171" y="9101"/>
                </a:cubicBezTo>
                <a:cubicBezTo>
                  <a:pt x="30213" y="7054"/>
                  <a:pt x="30255" y="7054"/>
                  <a:pt x="30296" y="7054"/>
                </a:cubicBezTo>
                <a:cubicBezTo>
                  <a:pt x="30296" y="7055"/>
                  <a:pt x="30296" y="7122"/>
                  <a:pt x="30296" y="9101"/>
                </a:cubicBezTo>
                <a:lnTo>
                  <a:pt x="30421" y="7054"/>
                </a:lnTo>
                <a:lnTo>
                  <a:pt x="30630" y="7054"/>
                </a:lnTo>
                <a:cubicBezTo>
                  <a:pt x="30713" y="5006"/>
                  <a:pt x="30713" y="7054"/>
                  <a:pt x="30797" y="7054"/>
                </a:cubicBezTo>
                <a:cubicBezTo>
                  <a:pt x="30880" y="5006"/>
                  <a:pt x="30880" y="9101"/>
                  <a:pt x="30963" y="9101"/>
                </a:cubicBezTo>
                <a:cubicBezTo>
                  <a:pt x="30963" y="7054"/>
                  <a:pt x="31005" y="7054"/>
                  <a:pt x="31047" y="7054"/>
                </a:cubicBezTo>
                <a:cubicBezTo>
                  <a:pt x="31130" y="5006"/>
                  <a:pt x="31130" y="7054"/>
                  <a:pt x="31213" y="7054"/>
                </a:cubicBezTo>
                <a:cubicBezTo>
                  <a:pt x="31214" y="7041"/>
                  <a:pt x="31255" y="5006"/>
                  <a:pt x="31338" y="5006"/>
                </a:cubicBezTo>
                <a:cubicBezTo>
                  <a:pt x="31338" y="7054"/>
                  <a:pt x="31340" y="7054"/>
                  <a:pt x="31380" y="7054"/>
                </a:cubicBezTo>
                <a:cubicBezTo>
                  <a:pt x="31380" y="5006"/>
                  <a:pt x="31422" y="5006"/>
                  <a:pt x="31422" y="2958"/>
                </a:cubicBezTo>
                <a:cubicBezTo>
                  <a:pt x="31505" y="5006"/>
                  <a:pt x="31630" y="5006"/>
                  <a:pt x="31713" y="5006"/>
                </a:cubicBezTo>
                <a:cubicBezTo>
                  <a:pt x="31838" y="7054"/>
                  <a:pt x="32005" y="7054"/>
                  <a:pt x="32130" y="7054"/>
                </a:cubicBezTo>
                <a:cubicBezTo>
                  <a:pt x="32130" y="7055"/>
                  <a:pt x="32130" y="7122"/>
                  <a:pt x="32130" y="9101"/>
                </a:cubicBezTo>
                <a:lnTo>
                  <a:pt x="32245" y="8077"/>
                </a:lnTo>
                <a:lnTo>
                  <a:pt x="32338" y="9101"/>
                </a:lnTo>
                <a:cubicBezTo>
                  <a:pt x="32422" y="9101"/>
                  <a:pt x="32463" y="9101"/>
                  <a:pt x="32547" y="9101"/>
                </a:cubicBezTo>
                <a:cubicBezTo>
                  <a:pt x="32588" y="9101"/>
                  <a:pt x="32588" y="11149"/>
                  <a:pt x="32714" y="9101"/>
                </a:cubicBezTo>
                <a:cubicBezTo>
                  <a:pt x="32797" y="7054"/>
                  <a:pt x="32839" y="11149"/>
                  <a:pt x="32880" y="9101"/>
                </a:cubicBezTo>
                <a:cubicBezTo>
                  <a:pt x="32881" y="9087"/>
                  <a:pt x="32964" y="5006"/>
                  <a:pt x="33005" y="5006"/>
                </a:cubicBezTo>
                <a:cubicBezTo>
                  <a:pt x="33005" y="5017"/>
                  <a:pt x="33005" y="9101"/>
                  <a:pt x="33089" y="9101"/>
                </a:cubicBezTo>
                <a:cubicBezTo>
                  <a:pt x="33130" y="7054"/>
                  <a:pt x="33130" y="7054"/>
                  <a:pt x="33172" y="5006"/>
                </a:cubicBezTo>
                <a:cubicBezTo>
                  <a:pt x="33172" y="5003"/>
                  <a:pt x="33172" y="4926"/>
                  <a:pt x="33172" y="2958"/>
                </a:cubicBezTo>
                <a:cubicBezTo>
                  <a:pt x="33214" y="5006"/>
                  <a:pt x="33255" y="5006"/>
                  <a:pt x="33297" y="5006"/>
                </a:cubicBezTo>
                <a:cubicBezTo>
                  <a:pt x="33339" y="5006"/>
                  <a:pt x="33339" y="5006"/>
                  <a:pt x="33380" y="2958"/>
                </a:cubicBezTo>
                <a:cubicBezTo>
                  <a:pt x="33380" y="5006"/>
                  <a:pt x="33422" y="5006"/>
                  <a:pt x="33422" y="7054"/>
                </a:cubicBezTo>
                <a:cubicBezTo>
                  <a:pt x="33464" y="7054"/>
                  <a:pt x="33505" y="7054"/>
                  <a:pt x="33547" y="7054"/>
                </a:cubicBezTo>
                <a:cubicBezTo>
                  <a:pt x="33589" y="5006"/>
                  <a:pt x="33630" y="7054"/>
                  <a:pt x="33672" y="7054"/>
                </a:cubicBezTo>
                <a:cubicBezTo>
                  <a:pt x="33672" y="5006"/>
                  <a:pt x="33672" y="2958"/>
                  <a:pt x="33630" y="910"/>
                </a:cubicBezTo>
                <a:cubicBezTo>
                  <a:pt x="33672" y="910"/>
                  <a:pt x="33714" y="910"/>
                  <a:pt x="33755" y="910"/>
                </a:cubicBezTo>
                <a:lnTo>
                  <a:pt x="33839" y="2958"/>
                </a:lnTo>
                <a:cubicBezTo>
                  <a:pt x="33839" y="5006"/>
                  <a:pt x="33839" y="5006"/>
                  <a:pt x="33839" y="7054"/>
                </a:cubicBezTo>
                <a:cubicBezTo>
                  <a:pt x="33922" y="7054"/>
                  <a:pt x="34005" y="5006"/>
                  <a:pt x="34089" y="5006"/>
                </a:cubicBezTo>
                <a:lnTo>
                  <a:pt x="34089" y="9101"/>
                </a:lnTo>
                <a:cubicBezTo>
                  <a:pt x="34172" y="9101"/>
                  <a:pt x="34339" y="5006"/>
                  <a:pt x="34547" y="7054"/>
                </a:cubicBezTo>
                <a:cubicBezTo>
                  <a:pt x="34547" y="7055"/>
                  <a:pt x="34547" y="7122"/>
                  <a:pt x="34547" y="9101"/>
                </a:cubicBezTo>
                <a:cubicBezTo>
                  <a:pt x="34631" y="9101"/>
                  <a:pt x="34714" y="9101"/>
                  <a:pt x="34797" y="9101"/>
                </a:cubicBezTo>
                <a:cubicBezTo>
                  <a:pt x="34839" y="9101"/>
                  <a:pt x="34839" y="9101"/>
                  <a:pt x="34881" y="9101"/>
                </a:cubicBezTo>
                <a:cubicBezTo>
                  <a:pt x="34964" y="7054"/>
                  <a:pt x="35047" y="7054"/>
                  <a:pt x="35131" y="7054"/>
                </a:cubicBezTo>
                <a:cubicBezTo>
                  <a:pt x="35339" y="7054"/>
                  <a:pt x="35506" y="7054"/>
                  <a:pt x="35714" y="9101"/>
                </a:cubicBezTo>
                <a:cubicBezTo>
                  <a:pt x="35797" y="5006"/>
                  <a:pt x="35839" y="9101"/>
                  <a:pt x="35839" y="9101"/>
                </a:cubicBezTo>
                <a:cubicBezTo>
                  <a:pt x="35881" y="7054"/>
                  <a:pt x="35922" y="7054"/>
                  <a:pt x="36006" y="7054"/>
                </a:cubicBezTo>
                <a:cubicBezTo>
                  <a:pt x="36006" y="7055"/>
                  <a:pt x="36006" y="7122"/>
                  <a:pt x="36006" y="9101"/>
                </a:cubicBezTo>
                <a:cubicBezTo>
                  <a:pt x="36006" y="9101"/>
                  <a:pt x="36007" y="9101"/>
                  <a:pt x="36047" y="9101"/>
                </a:cubicBezTo>
                <a:cubicBezTo>
                  <a:pt x="36048" y="9089"/>
                  <a:pt x="36089" y="5009"/>
                  <a:pt x="36172" y="7054"/>
                </a:cubicBezTo>
                <a:cubicBezTo>
                  <a:pt x="36214" y="7054"/>
                  <a:pt x="36172" y="11149"/>
                  <a:pt x="36256" y="9101"/>
                </a:cubicBezTo>
                <a:lnTo>
                  <a:pt x="36297" y="7054"/>
                </a:lnTo>
                <a:cubicBezTo>
                  <a:pt x="36339" y="7054"/>
                  <a:pt x="36381" y="7054"/>
                  <a:pt x="36422" y="7054"/>
                </a:cubicBezTo>
                <a:cubicBezTo>
                  <a:pt x="36464" y="5017"/>
                  <a:pt x="36464" y="7054"/>
                  <a:pt x="36548" y="7054"/>
                </a:cubicBezTo>
                <a:cubicBezTo>
                  <a:pt x="36714" y="5006"/>
                  <a:pt x="36839" y="5006"/>
                  <a:pt x="36964" y="5006"/>
                </a:cubicBezTo>
                <a:cubicBezTo>
                  <a:pt x="37048" y="7054"/>
                  <a:pt x="37131" y="5006"/>
                  <a:pt x="37256" y="5006"/>
                </a:cubicBezTo>
                <a:cubicBezTo>
                  <a:pt x="37298" y="7054"/>
                  <a:pt x="37339" y="7054"/>
                  <a:pt x="37381" y="7054"/>
                </a:cubicBezTo>
                <a:cubicBezTo>
                  <a:pt x="37381" y="7055"/>
                  <a:pt x="37381" y="7122"/>
                  <a:pt x="37381" y="9101"/>
                </a:cubicBezTo>
                <a:cubicBezTo>
                  <a:pt x="37423" y="9101"/>
                  <a:pt x="37464" y="9101"/>
                  <a:pt x="37506" y="9101"/>
                </a:cubicBezTo>
                <a:lnTo>
                  <a:pt x="37548" y="9101"/>
                </a:lnTo>
                <a:cubicBezTo>
                  <a:pt x="37548" y="9101"/>
                  <a:pt x="37549" y="9101"/>
                  <a:pt x="37589" y="9101"/>
                </a:cubicBezTo>
                <a:cubicBezTo>
                  <a:pt x="37589" y="7054"/>
                  <a:pt x="37591" y="7054"/>
                  <a:pt x="37631" y="7054"/>
                </a:cubicBezTo>
                <a:cubicBezTo>
                  <a:pt x="37631" y="7061"/>
                  <a:pt x="37631" y="9101"/>
                  <a:pt x="37673" y="9101"/>
                </a:cubicBezTo>
                <a:cubicBezTo>
                  <a:pt x="37756" y="9101"/>
                  <a:pt x="37839" y="9101"/>
                  <a:pt x="37923" y="9101"/>
                </a:cubicBezTo>
                <a:cubicBezTo>
                  <a:pt x="38006" y="7054"/>
                  <a:pt x="38089" y="9101"/>
                  <a:pt x="38173" y="9101"/>
                </a:cubicBezTo>
                <a:cubicBezTo>
                  <a:pt x="38298" y="7054"/>
                  <a:pt x="38423" y="7054"/>
                  <a:pt x="38506" y="7054"/>
                </a:cubicBezTo>
                <a:cubicBezTo>
                  <a:pt x="38506" y="7055"/>
                  <a:pt x="38506" y="7122"/>
                  <a:pt x="38506" y="9101"/>
                </a:cubicBezTo>
                <a:lnTo>
                  <a:pt x="38590" y="9101"/>
                </a:lnTo>
                <a:cubicBezTo>
                  <a:pt x="38631" y="11149"/>
                  <a:pt x="38881" y="7054"/>
                  <a:pt x="39006" y="9101"/>
                </a:cubicBezTo>
                <a:cubicBezTo>
                  <a:pt x="39048" y="9101"/>
                  <a:pt x="39131" y="9101"/>
                  <a:pt x="39215" y="9101"/>
                </a:cubicBezTo>
                <a:cubicBezTo>
                  <a:pt x="39215" y="11149"/>
                  <a:pt x="39216" y="11149"/>
                  <a:pt x="39256" y="11149"/>
                </a:cubicBezTo>
                <a:cubicBezTo>
                  <a:pt x="39298" y="9101"/>
                  <a:pt x="39298" y="9101"/>
                  <a:pt x="39340" y="7054"/>
                </a:cubicBezTo>
                <a:cubicBezTo>
                  <a:pt x="39423" y="7054"/>
                  <a:pt x="39506" y="7054"/>
                  <a:pt x="39590" y="9101"/>
                </a:cubicBezTo>
                <a:cubicBezTo>
                  <a:pt x="39631" y="7054"/>
                  <a:pt x="39631" y="7054"/>
                  <a:pt x="39673" y="7054"/>
                </a:cubicBezTo>
                <a:lnTo>
                  <a:pt x="39746" y="6030"/>
                </a:lnTo>
                <a:cubicBezTo>
                  <a:pt x="39788" y="5517"/>
                  <a:pt x="39777" y="5006"/>
                  <a:pt x="39798" y="5006"/>
                </a:cubicBezTo>
                <a:lnTo>
                  <a:pt x="39907" y="6030"/>
                </a:lnTo>
                <a:cubicBezTo>
                  <a:pt x="40090" y="9101"/>
                  <a:pt x="40256" y="5006"/>
                  <a:pt x="40256" y="5006"/>
                </a:cubicBezTo>
                <a:cubicBezTo>
                  <a:pt x="40340" y="5006"/>
                  <a:pt x="40382" y="5006"/>
                  <a:pt x="40465" y="5006"/>
                </a:cubicBezTo>
                <a:cubicBezTo>
                  <a:pt x="40632" y="7054"/>
                  <a:pt x="40840" y="7054"/>
                  <a:pt x="41048" y="7054"/>
                </a:cubicBezTo>
                <a:cubicBezTo>
                  <a:pt x="41048" y="7057"/>
                  <a:pt x="41048" y="7143"/>
                  <a:pt x="41048" y="9101"/>
                </a:cubicBezTo>
                <a:cubicBezTo>
                  <a:pt x="41257" y="7054"/>
                  <a:pt x="41507" y="5006"/>
                  <a:pt x="41715" y="2958"/>
                </a:cubicBezTo>
                <a:cubicBezTo>
                  <a:pt x="41715" y="5006"/>
                  <a:pt x="41715" y="5006"/>
                  <a:pt x="41715" y="7054"/>
                </a:cubicBezTo>
                <a:lnTo>
                  <a:pt x="41798" y="7054"/>
                </a:lnTo>
                <a:cubicBezTo>
                  <a:pt x="41798" y="5006"/>
                  <a:pt x="41798" y="5006"/>
                  <a:pt x="41798" y="2958"/>
                </a:cubicBezTo>
                <a:cubicBezTo>
                  <a:pt x="41923" y="2958"/>
                  <a:pt x="42007" y="2958"/>
                  <a:pt x="42132" y="2958"/>
                </a:cubicBezTo>
                <a:cubicBezTo>
                  <a:pt x="42132" y="5006"/>
                  <a:pt x="42132" y="5006"/>
                  <a:pt x="42173" y="7054"/>
                </a:cubicBezTo>
                <a:cubicBezTo>
                  <a:pt x="42174" y="7054"/>
                  <a:pt x="42215" y="7054"/>
                  <a:pt x="42257" y="7054"/>
                </a:cubicBezTo>
                <a:cubicBezTo>
                  <a:pt x="42257" y="7057"/>
                  <a:pt x="42257" y="7143"/>
                  <a:pt x="42257" y="9101"/>
                </a:cubicBezTo>
                <a:cubicBezTo>
                  <a:pt x="42257" y="9101"/>
                  <a:pt x="42258" y="9101"/>
                  <a:pt x="42299" y="9101"/>
                </a:cubicBezTo>
                <a:cubicBezTo>
                  <a:pt x="42382" y="7054"/>
                  <a:pt x="42507" y="7054"/>
                  <a:pt x="42590" y="7054"/>
                </a:cubicBezTo>
                <a:cubicBezTo>
                  <a:pt x="42590" y="7060"/>
                  <a:pt x="42632" y="9101"/>
                  <a:pt x="42715" y="9101"/>
                </a:cubicBezTo>
                <a:cubicBezTo>
                  <a:pt x="42715" y="7054"/>
                  <a:pt x="42757" y="7054"/>
                  <a:pt x="42757" y="5006"/>
                </a:cubicBezTo>
                <a:cubicBezTo>
                  <a:pt x="42840" y="5006"/>
                  <a:pt x="42965" y="7054"/>
                  <a:pt x="43049" y="7054"/>
                </a:cubicBezTo>
                <a:lnTo>
                  <a:pt x="43090" y="9101"/>
                </a:lnTo>
                <a:cubicBezTo>
                  <a:pt x="43299" y="9101"/>
                  <a:pt x="43424" y="9101"/>
                  <a:pt x="43590" y="9101"/>
                </a:cubicBezTo>
                <a:cubicBezTo>
                  <a:pt x="43590" y="9087"/>
                  <a:pt x="43591" y="7047"/>
                  <a:pt x="43632" y="5006"/>
                </a:cubicBezTo>
                <a:cubicBezTo>
                  <a:pt x="43757" y="5006"/>
                  <a:pt x="43882" y="5006"/>
                  <a:pt x="44049" y="5006"/>
                </a:cubicBezTo>
                <a:cubicBezTo>
                  <a:pt x="44049" y="5001"/>
                  <a:pt x="44049" y="4904"/>
                  <a:pt x="44049" y="2958"/>
                </a:cubicBezTo>
                <a:cubicBezTo>
                  <a:pt x="44174" y="5006"/>
                  <a:pt x="44216" y="5006"/>
                  <a:pt x="44299" y="5006"/>
                </a:cubicBezTo>
                <a:cubicBezTo>
                  <a:pt x="44341" y="7054"/>
                  <a:pt x="44382" y="7054"/>
                  <a:pt x="44424" y="7054"/>
                </a:cubicBezTo>
                <a:cubicBezTo>
                  <a:pt x="44424" y="7058"/>
                  <a:pt x="44424" y="7150"/>
                  <a:pt x="44424" y="9101"/>
                </a:cubicBezTo>
                <a:lnTo>
                  <a:pt x="44591" y="9101"/>
                </a:lnTo>
                <a:lnTo>
                  <a:pt x="44664" y="9869"/>
                </a:lnTo>
                <a:cubicBezTo>
                  <a:pt x="44799" y="7054"/>
                  <a:pt x="44924" y="9101"/>
                  <a:pt x="44924" y="9101"/>
                </a:cubicBezTo>
                <a:cubicBezTo>
                  <a:pt x="45007" y="7054"/>
                  <a:pt x="45132" y="7054"/>
                  <a:pt x="45216" y="7054"/>
                </a:cubicBezTo>
                <a:cubicBezTo>
                  <a:pt x="45299" y="5006"/>
                  <a:pt x="45382" y="5006"/>
                  <a:pt x="45507" y="5006"/>
                </a:cubicBezTo>
                <a:cubicBezTo>
                  <a:pt x="45507" y="7054"/>
                  <a:pt x="45509" y="7054"/>
                  <a:pt x="45549" y="7054"/>
                </a:cubicBezTo>
                <a:cubicBezTo>
                  <a:pt x="45549" y="5006"/>
                  <a:pt x="45591" y="5006"/>
                  <a:pt x="45632" y="5006"/>
                </a:cubicBezTo>
                <a:cubicBezTo>
                  <a:pt x="45632" y="5001"/>
                  <a:pt x="45632" y="4904"/>
                  <a:pt x="45632" y="2958"/>
                </a:cubicBezTo>
                <a:cubicBezTo>
                  <a:pt x="45799" y="910"/>
                  <a:pt x="45966" y="5006"/>
                  <a:pt x="46091" y="910"/>
                </a:cubicBezTo>
                <a:cubicBezTo>
                  <a:pt x="46174" y="2958"/>
                  <a:pt x="46174" y="5006"/>
                  <a:pt x="46174" y="7054"/>
                </a:cubicBezTo>
                <a:cubicBezTo>
                  <a:pt x="46216" y="5006"/>
                  <a:pt x="46216" y="2958"/>
                  <a:pt x="46216" y="910"/>
                </a:cubicBezTo>
                <a:cubicBezTo>
                  <a:pt x="46258" y="910"/>
                  <a:pt x="46299" y="910"/>
                  <a:pt x="46341" y="910"/>
                </a:cubicBezTo>
                <a:cubicBezTo>
                  <a:pt x="46383" y="910"/>
                  <a:pt x="46383" y="2958"/>
                  <a:pt x="46383" y="5006"/>
                </a:cubicBezTo>
                <a:cubicBezTo>
                  <a:pt x="46466" y="5006"/>
                  <a:pt x="46799" y="2958"/>
                  <a:pt x="46966" y="5006"/>
                </a:cubicBezTo>
                <a:cubicBezTo>
                  <a:pt x="47049" y="7054"/>
                  <a:pt x="47216" y="11149"/>
                  <a:pt x="47383" y="9101"/>
                </a:cubicBezTo>
                <a:cubicBezTo>
                  <a:pt x="47383" y="9085"/>
                  <a:pt x="47466" y="5001"/>
                  <a:pt x="47508" y="2958"/>
                </a:cubicBezTo>
                <a:cubicBezTo>
                  <a:pt x="47549" y="7054"/>
                  <a:pt x="47549" y="7054"/>
                  <a:pt x="47549" y="9101"/>
                </a:cubicBezTo>
                <a:lnTo>
                  <a:pt x="47633" y="2958"/>
                </a:lnTo>
                <a:lnTo>
                  <a:pt x="47758" y="5006"/>
                </a:lnTo>
                <a:cubicBezTo>
                  <a:pt x="47924" y="5006"/>
                  <a:pt x="48091" y="5006"/>
                  <a:pt x="48300" y="5006"/>
                </a:cubicBezTo>
                <a:cubicBezTo>
                  <a:pt x="48341" y="7054"/>
                  <a:pt x="48383" y="7054"/>
                  <a:pt x="48466" y="7054"/>
                </a:cubicBezTo>
                <a:cubicBezTo>
                  <a:pt x="48466" y="7064"/>
                  <a:pt x="48466" y="9101"/>
                  <a:pt x="48508" y="9101"/>
                </a:cubicBezTo>
                <a:cubicBezTo>
                  <a:pt x="48591" y="9101"/>
                  <a:pt x="48800" y="7054"/>
                  <a:pt x="48925" y="9101"/>
                </a:cubicBezTo>
                <a:lnTo>
                  <a:pt x="49091" y="9101"/>
                </a:lnTo>
                <a:cubicBezTo>
                  <a:pt x="49133" y="11149"/>
                  <a:pt x="49175" y="11149"/>
                  <a:pt x="49258" y="9101"/>
                </a:cubicBezTo>
                <a:cubicBezTo>
                  <a:pt x="49279" y="8077"/>
                  <a:pt x="49279" y="8077"/>
                  <a:pt x="49300" y="7054"/>
                </a:cubicBezTo>
                <a:cubicBezTo>
                  <a:pt x="49341" y="5006"/>
                  <a:pt x="49508" y="7054"/>
                  <a:pt x="49591" y="7054"/>
                </a:cubicBezTo>
                <a:cubicBezTo>
                  <a:pt x="49800" y="2958"/>
                  <a:pt x="50050" y="7054"/>
                  <a:pt x="50217" y="7054"/>
                </a:cubicBezTo>
                <a:cubicBezTo>
                  <a:pt x="50217" y="5006"/>
                  <a:pt x="50217" y="2958"/>
                  <a:pt x="50217" y="910"/>
                </a:cubicBezTo>
                <a:cubicBezTo>
                  <a:pt x="50217" y="910"/>
                  <a:pt x="50218" y="910"/>
                  <a:pt x="50258" y="910"/>
                </a:cubicBezTo>
                <a:cubicBezTo>
                  <a:pt x="50258" y="2958"/>
                  <a:pt x="50300" y="2958"/>
                  <a:pt x="50300" y="7054"/>
                </a:cubicBezTo>
                <a:cubicBezTo>
                  <a:pt x="50383" y="7054"/>
                  <a:pt x="50383" y="7054"/>
                  <a:pt x="50467" y="5006"/>
                </a:cubicBezTo>
                <a:cubicBezTo>
                  <a:pt x="50467" y="5001"/>
                  <a:pt x="50467" y="4904"/>
                  <a:pt x="50467" y="2958"/>
                </a:cubicBezTo>
                <a:cubicBezTo>
                  <a:pt x="50508" y="2958"/>
                  <a:pt x="50550" y="7054"/>
                  <a:pt x="50550" y="7054"/>
                </a:cubicBezTo>
                <a:cubicBezTo>
                  <a:pt x="50633" y="7054"/>
                  <a:pt x="50675" y="5006"/>
                  <a:pt x="50758" y="5006"/>
                </a:cubicBezTo>
                <a:cubicBezTo>
                  <a:pt x="50759" y="5017"/>
                  <a:pt x="50800" y="7054"/>
                  <a:pt x="50883" y="7054"/>
                </a:cubicBezTo>
                <a:cubicBezTo>
                  <a:pt x="50925" y="5006"/>
                  <a:pt x="50925" y="5006"/>
                  <a:pt x="50925" y="2958"/>
                </a:cubicBezTo>
                <a:cubicBezTo>
                  <a:pt x="51008" y="2958"/>
                  <a:pt x="51008" y="5006"/>
                  <a:pt x="51092" y="5006"/>
                </a:cubicBezTo>
                <a:cubicBezTo>
                  <a:pt x="51092" y="5001"/>
                  <a:pt x="51092" y="4904"/>
                  <a:pt x="51092" y="2958"/>
                </a:cubicBezTo>
                <a:cubicBezTo>
                  <a:pt x="51175" y="2958"/>
                  <a:pt x="51175" y="7054"/>
                  <a:pt x="51258" y="7054"/>
                </a:cubicBezTo>
                <a:cubicBezTo>
                  <a:pt x="51300" y="5006"/>
                  <a:pt x="51300" y="5006"/>
                  <a:pt x="51300" y="2958"/>
                </a:cubicBezTo>
                <a:cubicBezTo>
                  <a:pt x="51383" y="5006"/>
                  <a:pt x="51425" y="5006"/>
                  <a:pt x="51508" y="5006"/>
                </a:cubicBezTo>
                <a:cubicBezTo>
                  <a:pt x="51508" y="5001"/>
                  <a:pt x="51508" y="4904"/>
                  <a:pt x="51508" y="2958"/>
                </a:cubicBezTo>
                <a:cubicBezTo>
                  <a:pt x="51550" y="2958"/>
                  <a:pt x="51592" y="2958"/>
                  <a:pt x="51633" y="2958"/>
                </a:cubicBezTo>
                <a:cubicBezTo>
                  <a:pt x="51633" y="5006"/>
                  <a:pt x="51635" y="5006"/>
                  <a:pt x="51675" y="5006"/>
                </a:cubicBezTo>
                <a:cubicBezTo>
                  <a:pt x="51675" y="5001"/>
                  <a:pt x="51675" y="4904"/>
                  <a:pt x="51675" y="2958"/>
                </a:cubicBezTo>
                <a:cubicBezTo>
                  <a:pt x="51717" y="2958"/>
                  <a:pt x="51758" y="2958"/>
                  <a:pt x="51842" y="2958"/>
                </a:cubicBezTo>
                <a:cubicBezTo>
                  <a:pt x="51842" y="5006"/>
                  <a:pt x="51842" y="5006"/>
                  <a:pt x="51842" y="7054"/>
                </a:cubicBezTo>
                <a:cubicBezTo>
                  <a:pt x="51884" y="7054"/>
                  <a:pt x="51967" y="7054"/>
                  <a:pt x="52009" y="9101"/>
                </a:cubicBezTo>
                <a:cubicBezTo>
                  <a:pt x="52009" y="9084"/>
                  <a:pt x="52009" y="7054"/>
                  <a:pt x="52092" y="7054"/>
                </a:cubicBezTo>
                <a:cubicBezTo>
                  <a:pt x="52092" y="7064"/>
                  <a:pt x="52092" y="9101"/>
                  <a:pt x="52175" y="9101"/>
                </a:cubicBezTo>
                <a:cubicBezTo>
                  <a:pt x="52175" y="9084"/>
                  <a:pt x="52176" y="7054"/>
                  <a:pt x="52259" y="7054"/>
                </a:cubicBezTo>
                <a:cubicBezTo>
                  <a:pt x="52259" y="7058"/>
                  <a:pt x="52259" y="7150"/>
                  <a:pt x="52259" y="9101"/>
                </a:cubicBezTo>
                <a:cubicBezTo>
                  <a:pt x="52300" y="9101"/>
                  <a:pt x="52300" y="9101"/>
                  <a:pt x="52342" y="9101"/>
                </a:cubicBezTo>
                <a:cubicBezTo>
                  <a:pt x="52384" y="11149"/>
                  <a:pt x="52467" y="7054"/>
                  <a:pt x="52550" y="9101"/>
                </a:cubicBezTo>
                <a:lnTo>
                  <a:pt x="52634" y="7054"/>
                </a:lnTo>
                <a:cubicBezTo>
                  <a:pt x="52759" y="7054"/>
                  <a:pt x="52884" y="7054"/>
                  <a:pt x="53050" y="7054"/>
                </a:cubicBezTo>
                <a:cubicBezTo>
                  <a:pt x="53050" y="7058"/>
                  <a:pt x="53050" y="7150"/>
                  <a:pt x="53050" y="9101"/>
                </a:cubicBezTo>
                <a:lnTo>
                  <a:pt x="53123" y="8077"/>
                </a:lnTo>
                <a:cubicBezTo>
                  <a:pt x="53217" y="7054"/>
                  <a:pt x="53300" y="7054"/>
                  <a:pt x="53425" y="7054"/>
                </a:cubicBezTo>
                <a:cubicBezTo>
                  <a:pt x="53425" y="7064"/>
                  <a:pt x="53426" y="9101"/>
                  <a:pt x="53467" y="9101"/>
                </a:cubicBezTo>
                <a:cubicBezTo>
                  <a:pt x="53550" y="11149"/>
                  <a:pt x="53592" y="9101"/>
                  <a:pt x="53592" y="9101"/>
                </a:cubicBezTo>
                <a:cubicBezTo>
                  <a:pt x="53801" y="7054"/>
                  <a:pt x="54051" y="9101"/>
                  <a:pt x="54134" y="11149"/>
                </a:cubicBezTo>
                <a:cubicBezTo>
                  <a:pt x="54217" y="7054"/>
                  <a:pt x="54301" y="7054"/>
                  <a:pt x="54342" y="5006"/>
                </a:cubicBezTo>
                <a:cubicBezTo>
                  <a:pt x="54342" y="5020"/>
                  <a:pt x="54467" y="13194"/>
                  <a:pt x="54426" y="9101"/>
                </a:cubicBezTo>
                <a:cubicBezTo>
                  <a:pt x="54509" y="5006"/>
                  <a:pt x="54509" y="5006"/>
                  <a:pt x="54551" y="2958"/>
                </a:cubicBezTo>
                <a:cubicBezTo>
                  <a:pt x="54551" y="2958"/>
                  <a:pt x="54592" y="2958"/>
                  <a:pt x="54634" y="2958"/>
                </a:cubicBezTo>
                <a:cubicBezTo>
                  <a:pt x="54624" y="6030"/>
                  <a:pt x="54634" y="6030"/>
                  <a:pt x="54676" y="7054"/>
                </a:cubicBezTo>
                <a:cubicBezTo>
                  <a:pt x="54676" y="7058"/>
                  <a:pt x="54676" y="7150"/>
                  <a:pt x="54676" y="9101"/>
                </a:cubicBezTo>
                <a:cubicBezTo>
                  <a:pt x="54676" y="9101"/>
                  <a:pt x="54677" y="9101"/>
                  <a:pt x="54717" y="9101"/>
                </a:cubicBezTo>
                <a:cubicBezTo>
                  <a:pt x="54717" y="7054"/>
                  <a:pt x="54717" y="5006"/>
                  <a:pt x="54717" y="2958"/>
                </a:cubicBezTo>
                <a:cubicBezTo>
                  <a:pt x="54759" y="2958"/>
                  <a:pt x="54842" y="2958"/>
                  <a:pt x="54926" y="2958"/>
                </a:cubicBezTo>
                <a:cubicBezTo>
                  <a:pt x="54926" y="5006"/>
                  <a:pt x="54926" y="5006"/>
                  <a:pt x="54967" y="7054"/>
                </a:cubicBezTo>
                <a:cubicBezTo>
                  <a:pt x="55134" y="7054"/>
                  <a:pt x="55259" y="7054"/>
                  <a:pt x="55426" y="7054"/>
                </a:cubicBezTo>
                <a:lnTo>
                  <a:pt x="55520" y="6285"/>
                </a:lnTo>
                <a:cubicBezTo>
                  <a:pt x="55530" y="7054"/>
                  <a:pt x="55530" y="8077"/>
                  <a:pt x="55551" y="9101"/>
                </a:cubicBezTo>
                <a:cubicBezTo>
                  <a:pt x="55592" y="9101"/>
                  <a:pt x="55634" y="9101"/>
                  <a:pt x="55676" y="9101"/>
                </a:cubicBezTo>
                <a:cubicBezTo>
                  <a:pt x="55676" y="7054"/>
                  <a:pt x="55676" y="7054"/>
                  <a:pt x="55676" y="5006"/>
                </a:cubicBezTo>
                <a:lnTo>
                  <a:pt x="55749" y="7054"/>
                </a:lnTo>
                <a:cubicBezTo>
                  <a:pt x="55759" y="7566"/>
                  <a:pt x="55759" y="8077"/>
                  <a:pt x="55759" y="9101"/>
                </a:cubicBezTo>
                <a:cubicBezTo>
                  <a:pt x="55843" y="7054"/>
                  <a:pt x="55968" y="5006"/>
                  <a:pt x="56051" y="7054"/>
                </a:cubicBezTo>
                <a:cubicBezTo>
                  <a:pt x="56051" y="7058"/>
                  <a:pt x="56051" y="7150"/>
                  <a:pt x="56051" y="9101"/>
                </a:cubicBezTo>
                <a:cubicBezTo>
                  <a:pt x="56093" y="9101"/>
                  <a:pt x="56093" y="9101"/>
                  <a:pt x="56134" y="9101"/>
                </a:cubicBezTo>
                <a:cubicBezTo>
                  <a:pt x="56218" y="7054"/>
                  <a:pt x="56301" y="7054"/>
                  <a:pt x="56384" y="7054"/>
                </a:cubicBezTo>
                <a:cubicBezTo>
                  <a:pt x="56426" y="7054"/>
                  <a:pt x="56468" y="7054"/>
                  <a:pt x="56551" y="9101"/>
                </a:cubicBezTo>
                <a:cubicBezTo>
                  <a:pt x="56551" y="7054"/>
                  <a:pt x="56593" y="5006"/>
                  <a:pt x="56634" y="2958"/>
                </a:cubicBezTo>
                <a:cubicBezTo>
                  <a:pt x="56676" y="5006"/>
                  <a:pt x="56718" y="5006"/>
                  <a:pt x="56759" y="5006"/>
                </a:cubicBezTo>
                <a:cubicBezTo>
                  <a:pt x="56759" y="5001"/>
                  <a:pt x="56759" y="4904"/>
                  <a:pt x="56759" y="2958"/>
                </a:cubicBezTo>
                <a:cubicBezTo>
                  <a:pt x="56926" y="2958"/>
                  <a:pt x="56968" y="2958"/>
                  <a:pt x="57093" y="2958"/>
                </a:cubicBezTo>
                <a:lnTo>
                  <a:pt x="57176" y="910"/>
                </a:lnTo>
                <a:cubicBezTo>
                  <a:pt x="57197" y="1934"/>
                  <a:pt x="57197" y="1934"/>
                  <a:pt x="57218" y="2958"/>
                </a:cubicBezTo>
                <a:cubicBezTo>
                  <a:pt x="57259" y="5006"/>
                  <a:pt x="57301" y="5006"/>
                  <a:pt x="57343" y="2958"/>
                </a:cubicBezTo>
                <a:lnTo>
                  <a:pt x="57426" y="5006"/>
                </a:lnTo>
                <a:cubicBezTo>
                  <a:pt x="57676" y="9101"/>
                  <a:pt x="58135" y="5006"/>
                  <a:pt x="58301" y="2958"/>
                </a:cubicBezTo>
                <a:cubicBezTo>
                  <a:pt x="58385" y="5006"/>
                  <a:pt x="58468" y="5006"/>
                  <a:pt x="58551" y="5006"/>
                </a:cubicBezTo>
                <a:cubicBezTo>
                  <a:pt x="58551" y="7054"/>
                  <a:pt x="58593" y="7054"/>
                  <a:pt x="58593" y="9101"/>
                </a:cubicBezTo>
                <a:cubicBezTo>
                  <a:pt x="58676" y="7054"/>
                  <a:pt x="58801" y="7054"/>
                  <a:pt x="58885" y="7054"/>
                </a:cubicBezTo>
                <a:cubicBezTo>
                  <a:pt x="58885" y="5006"/>
                  <a:pt x="58885" y="5006"/>
                  <a:pt x="58885" y="2958"/>
                </a:cubicBezTo>
                <a:lnTo>
                  <a:pt x="58968" y="2958"/>
                </a:lnTo>
                <a:cubicBezTo>
                  <a:pt x="58968" y="5006"/>
                  <a:pt x="58968" y="7054"/>
                  <a:pt x="58968" y="9101"/>
                </a:cubicBezTo>
                <a:cubicBezTo>
                  <a:pt x="59051" y="7054"/>
                  <a:pt x="59093" y="7054"/>
                  <a:pt x="59135" y="7054"/>
                </a:cubicBezTo>
                <a:lnTo>
                  <a:pt x="59301" y="7054"/>
                </a:lnTo>
                <a:cubicBezTo>
                  <a:pt x="59468" y="5006"/>
                  <a:pt x="59635" y="7054"/>
                  <a:pt x="59843" y="7054"/>
                </a:cubicBezTo>
                <a:cubicBezTo>
                  <a:pt x="59843" y="7062"/>
                  <a:pt x="59885" y="9101"/>
                  <a:pt x="59968" y="9101"/>
                </a:cubicBezTo>
                <a:cubicBezTo>
                  <a:pt x="60135" y="7054"/>
                  <a:pt x="60343" y="7054"/>
                  <a:pt x="60510" y="7054"/>
                </a:cubicBezTo>
                <a:cubicBezTo>
                  <a:pt x="60552" y="5006"/>
                  <a:pt x="60552" y="5006"/>
                  <a:pt x="60552" y="2958"/>
                </a:cubicBezTo>
                <a:lnTo>
                  <a:pt x="60625" y="3982"/>
                </a:lnTo>
                <a:cubicBezTo>
                  <a:pt x="60677" y="5002"/>
                  <a:pt x="60677" y="4920"/>
                  <a:pt x="60677" y="2958"/>
                </a:cubicBezTo>
                <a:cubicBezTo>
                  <a:pt x="60843" y="5006"/>
                  <a:pt x="60968" y="5006"/>
                  <a:pt x="61135" y="5006"/>
                </a:cubicBezTo>
                <a:cubicBezTo>
                  <a:pt x="61177" y="7054"/>
                  <a:pt x="61218" y="5006"/>
                  <a:pt x="61302" y="5006"/>
                </a:cubicBezTo>
                <a:cubicBezTo>
                  <a:pt x="61385" y="7054"/>
                  <a:pt x="61469" y="7054"/>
                  <a:pt x="61552" y="7054"/>
                </a:cubicBezTo>
                <a:cubicBezTo>
                  <a:pt x="61552" y="7037"/>
                  <a:pt x="61552" y="4997"/>
                  <a:pt x="61677" y="2958"/>
                </a:cubicBezTo>
                <a:cubicBezTo>
                  <a:pt x="61677" y="5006"/>
                  <a:pt x="61719" y="7054"/>
                  <a:pt x="61719" y="9101"/>
                </a:cubicBezTo>
                <a:cubicBezTo>
                  <a:pt x="61760" y="9101"/>
                  <a:pt x="61760" y="9101"/>
                  <a:pt x="61802" y="9101"/>
                </a:cubicBezTo>
                <a:cubicBezTo>
                  <a:pt x="61802" y="7054"/>
                  <a:pt x="61844" y="7054"/>
                  <a:pt x="61844" y="5006"/>
                </a:cubicBezTo>
                <a:cubicBezTo>
                  <a:pt x="61927" y="5006"/>
                  <a:pt x="61885" y="9101"/>
                  <a:pt x="62010" y="9101"/>
                </a:cubicBezTo>
                <a:lnTo>
                  <a:pt x="62135" y="9101"/>
                </a:lnTo>
                <a:cubicBezTo>
                  <a:pt x="62177" y="7054"/>
                  <a:pt x="62219" y="7054"/>
                  <a:pt x="62260" y="7054"/>
                </a:cubicBezTo>
                <a:cubicBezTo>
                  <a:pt x="62302" y="7057"/>
                  <a:pt x="62302" y="7135"/>
                  <a:pt x="62302" y="9101"/>
                </a:cubicBezTo>
                <a:cubicBezTo>
                  <a:pt x="62427" y="9101"/>
                  <a:pt x="62469" y="7054"/>
                  <a:pt x="62469" y="7054"/>
                </a:cubicBezTo>
                <a:cubicBezTo>
                  <a:pt x="62594" y="7054"/>
                  <a:pt x="62719" y="7054"/>
                  <a:pt x="62885" y="9101"/>
                </a:cubicBezTo>
                <a:cubicBezTo>
                  <a:pt x="62969" y="9101"/>
                  <a:pt x="63094" y="9101"/>
                  <a:pt x="63177" y="9101"/>
                </a:cubicBezTo>
                <a:cubicBezTo>
                  <a:pt x="63344" y="9101"/>
                  <a:pt x="63511" y="9101"/>
                  <a:pt x="63677" y="9101"/>
                </a:cubicBezTo>
                <a:lnTo>
                  <a:pt x="63750" y="9869"/>
                </a:lnTo>
                <a:cubicBezTo>
                  <a:pt x="63927" y="7054"/>
                  <a:pt x="64094" y="9101"/>
                  <a:pt x="64177" y="9101"/>
                </a:cubicBezTo>
                <a:cubicBezTo>
                  <a:pt x="64344" y="11149"/>
                  <a:pt x="64719" y="9101"/>
                  <a:pt x="64761" y="7054"/>
                </a:cubicBezTo>
                <a:cubicBezTo>
                  <a:pt x="64761" y="9101"/>
                  <a:pt x="64802" y="9101"/>
                  <a:pt x="64802" y="11149"/>
                </a:cubicBezTo>
                <a:cubicBezTo>
                  <a:pt x="64844" y="9101"/>
                  <a:pt x="64844" y="9101"/>
                  <a:pt x="64844" y="7054"/>
                </a:cubicBezTo>
                <a:cubicBezTo>
                  <a:pt x="65011" y="7054"/>
                  <a:pt x="65177" y="7054"/>
                  <a:pt x="65302" y="9101"/>
                </a:cubicBezTo>
                <a:cubicBezTo>
                  <a:pt x="65344" y="9101"/>
                  <a:pt x="65344" y="13197"/>
                  <a:pt x="65386" y="11149"/>
                </a:cubicBezTo>
                <a:lnTo>
                  <a:pt x="65428" y="9101"/>
                </a:lnTo>
                <a:cubicBezTo>
                  <a:pt x="65636" y="5006"/>
                  <a:pt x="65594" y="9101"/>
                  <a:pt x="65803" y="9101"/>
                </a:cubicBezTo>
                <a:cubicBezTo>
                  <a:pt x="65844" y="7054"/>
                  <a:pt x="66011" y="11149"/>
                  <a:pt x="66011" y="9101"/>
                </a:cubicBezTo>
                <a:cubicBezTo>
                  <a:pt x="66011" y="9082"/>
                  <a:pt x="66011" y="7043"/>
                  <a:pt x="66053" y="5006"/>
                </a:cubicBezTo>
                <a:cubicBezTo>
                  <a:pt x="66261" y="7054"/>
                  <a:pt x="66428" y="7054"/>
                  <a:pt x="66636" y="9101"/>
                </a:cubicBezTo>
                <a:cubicBezTo>
                  <a:pt x="66803" y="5006"/>
                  <a:pt x="66844" y="9101"/>
                  <a:pt x="66928" y="9101"/>
                </a:cubicBezTo>
                <a:cubicBezTo>
                  <a:pt x="67094" y="7054"/>
                  <a:pt x="67261" y="7054"/>
                  <a:pt x="67428" y="7054"/>
                </a:cubicBezTo>
                <a:cubicBezTo>
                  <a:pt x="67511" y="7054"/>
                  <a:pt x="67595" y="7054"/>
                  <a:pt x="67678" y="9101"/>
                </a:cubicBezTo>
                <a:cubicBezTo>
                  <a:pt x="67720" y="7054"/>
                  <a:pt x="67720" y="7054"/>
                  <a:pt x="67761" y="7054"/>
                </a:cubicBezTo>
                <a:cubicBezTo>
                  <a:pt x="67845" y="2958"/>
                  <a:pt x="68053" y="7054"/>
                  <a:pt x="68053" y="7054"/>
                </a:cubicBezTo>
                <a:cubicBezTo>
                  <a:pt x="68136" y="5006"/>
                  <a:pt x="68220" y="5006"/>
                  <a:pt x="68261" y="2958"/>
                </a:cubicBezTo>
                <a:lnTo>
                  <a:pt x="68306" y="6125"/>
                </a:lnTo>
                <a:cubicBezTo>
                  <a:pt x="68339" y="6798"/>
                  <a:pt x="68355" y="1422"/>
                  <a:pt x="68511" y="2958"/>
                </a:cubicBezTo>
                <a:lnTo>
                  <a:pt x="68595" y="9101"/>
                </a:lnTo>
                <a:cubicBezTo>
                  <a:pt x="68761" y="7054"/>
                  <a:pt x="68678" y="7054"/>
                  <a:pt x="68845" y="9101"/>
                </a:cubicBezTo>
                <a:cubicBezTo>
                  <a:pt x="68845" y="7054"/>
                  <a:pt x="68846" y="7054"/>
                  <a:pt x="68886" y="7054"/>
                </a:cubicBezTo>
                <a:cubicBezTo>
                  <a:pt x="68845" y="5006"/>
                  <a:pt x="68845" y="5006"/>
                  <a:pt x="68845" y="910"/>
                </a:cubicBezTo>
                <a:cubicBezTo>
                  <a:pt x="68845" y="910"/>
                  <a:pt x="68887" y="910"/>
                  <a:pt x="68928" y="910"/>
                </a:cubicBezTo>
                <a:cubicBezTo>
                  <a:pt x="68928" y="926"/>
                  <a:pt x="68928" y="2966"/>
                  <a:pt x="68928" y="5006"/>
                </a:cubicBezTo>
                <a:cubicBezTo>
                  <a:pt x="68928" y="5006"/>
                  <a:pt x="68970" y="5006"/>
                  <a:pt x="69011" y="5006"/>
                </a:cubicBezTo>
                <a:cubicBezTo>
                  <a:pt x="69011" y="7054"/>
                  <a:pt x="69011" y="7054"/>
                  <a:pt x="69011" y="9101"/>
                </a:cubicBezTo>
                <a:cubicBezTo>
                  <a:pt x="69178" y="7054"/>
                  <a:pt x="69345" y="7054"/>
                  <a:pt x="69512" y="5006"/>
                </a:cubicBezTo>
                <a:cubicBezTo>
                  <a:pt x="69595" y="7054"/>
                  <a:pt x="69678" y="7054"/>
                  <a:pt x="69762" y="9101"/>
                </a:cubicBezTo>
                <a:cubicBezTo>
                  <a:pt x="69803" y="7054"/>
                  <a:pt x="69803" y="5006"/>
                  <a:pt x="69803" y="2958"/>
                </a:cubicBezTo>
                <a:lnTo>
                  <a:pt x="69876" y="4460"/>
                </a:lnTo>
                <a:cubicBezTo>
                  <a:pt x="69887" y="4450"/>
                  <a:pt x="69887" y="3939"/>
                  <a:pt x="69887" y="2958"/>
                </a:cubicBezTo>
                <a:lnTo>
                  <a:pt x="69960" y="5006"/>
                </a:lnTo>
                <a:cubicBezTo>
                  <a:pt x="69970" y="5518"/>
                  <a:pt x="69970" y="6030"/>
                  <a:pt x="69970" y="7054"/>
                </a:cubicBezTo>
                <a:cubicBezTo>
                  <a:pt x="70012" y="7054"/>
                  <a:pt x="70053" y="5006"/>
                  <a:pt x="70095" y="5006"/>
                </a:cubicBezTo>
                <a:cubicBezTo>
                  <a:pt x="70095" y="7054"/>
                  <a:pt x="70095" y="7054"/>
                  <a:pt x="70095" y="9101"/>
                </a:cubicBezTo>
                <a:cubicBezTo>
                  <a:pt x="70178" y="7054"/>
                  <a:pt x="70262" y="7054"/>
                  <a:pt x="70345" y="7054"/>
                </a:cubicBezTo>
                <a:cubicBezTo>
                  <a:pt x="70345" y="7064"/>
                  <a:pt x="70345" y="9101"/>
                  <a:pt x="70428" y="9101"/>
                </a:cubicBezTo>
                <a:cubicBezTo>
                  <a:pt x="70470" y="7054"/>
                  <a:pt x="70553" y="7054"/>
                  <a:pt x="70637" y="7054"/>
                </a:cubicBezTo>
                <a:cubicBezTo>
                  <a:pt x="70637" y="5006"/>
                  <a:pt x="70637" y="5006"/>
                  <a:pt x="70678" y="2958"/>
                </a:cubicBezTo>
                <a:cubicBezTo>
                  <a:pt x="70803" y="2958"/>
                  <a:pt x="70970" y="2958"/>
                  <a:pt x="71095" y="910"/>
                </a:cubicBezTo>
                <a:lnTo>
                  <a:pt x="71137" y="5006"/>
                </a:lnTo>
                <a:lnTo>
                  <a:pt x="71179" y="910"/>
                </a:lnTo>
                <a:cubicBezTo>
                  <a:pt x="71220" y="910"/>
                  <a:pt x="71220" y="910"/>
                  <a:pt x="71262" y="910"/>
                </a:cubicBezTo>
                <a:cubicBezTo>
                  <a:pt x="71262" y="2958"/>
                  <a:pt x="71262" y="5006"/>
                  <a:pt x="71262" y="7054"/>
                </a:cubicBezTo>
                <a:cubicBezTo>
                  <a:pt x="71345" y="7054"/>
                  <a:pt x="71387" y="7054"/>
                  <a:pt x="71429" y="7054"/>
                </a:cubicBezTo>
                <a:cubicBezTo>
                  <a:pt x="71512" y="5006"/>
                  <a:pt x="71554" y="7054"/>
                  <a:pt x="71595" y="7054"/>
                </a:cubicBezTo>
                <a:cubicBezTo>
                  <a:pt x="71637" y="5006"/>
                  <a:pt x="71637" y="5006"/>
                  <a:pt x="71637" y="2958"/>
                </a:cubicBezTo>
                <a:lnTo>
                  <a:pt x="71762" y="5006"/>
                </a:lnTo>
                <a:cubicBezTo>
                  <a:pt x="71845" y="5006"/>
                  <a:pt x="71887" y="5006"/>
                  <a:pt x="71929" y="2958"/>
                </a:cubicBezTo>
                <a:cubicBezTo>
                  <a:pt x="71929" y="2958"/>
                  <a:pt x="71931" y="2958"/>
                  <a:pt x="71970" y="2958"/>
                </a:cubicBezTo>
                <a:cubicBezTo>
                  <a:pt x="71970" y="5006"/>
                  <a:pt x="72012" y="7054"/>
                  <a:pt x="72054" y="9101"/>
                </a:cubicBezTo>
                <a:cubicBezTo>
                  <a:pt x="72095" y="7054"/>
                  <a:pt x="72137" y="7054"/>
                  <a:pt x="72179" y="7054"/>
                </a:cubicBezTo>
                <a:cubicBezTo>
                  <a:pt x="72179" y="7064"/>
                  <a:pt x="72179" y="9101"/>
                  <a:pt x="72262" y="9101"/>
                </a:cubicBezTo>
                <a:cubicBezTo>
                  <a:pt x="72262" y="7054"/>
                  <a:pt x="72262" y="7054"/>
                  <a:pt x="72304" y="5006"/>
                </a:cubicBezTo>
                <a:cubicBezTo>
                  <a:pt x="72345" y="5006"/>
                  <a:pt x="72387" y="7054"/>
                  <a:pt x="72429" y="7054"/>
                </a:cubicBezTo>
                <a:cubicBezTo>
                  <a:pt x="72429" y="5006"/>
                  <a:pt x="72429" y="2958"/>
                  <a:pt x="72429" y="910"/>
                </a:cubicBezTo>
                <a:lnTo>
                  <a:pt x="72481" y="1934"/>
                </a:lnTo>
                <a:cubicBezTo>
                  <a:pt x="72486" y="2190"/>
                  <a:pt x="72481" y="2446"/>
                  <a:pt x="72470" y="2958"/>
                </a:cubicBezTo>
                <a:cubicBezTo>
                  <a:pt x="72470" y="5006"/>
                  <a:pt x="72470" y="7054"/>
                  <a:pt x="72470" y="9101"/>
                </a:cubicBezTo>
                <a:lnTo>
                  <a:pt x="72554" y="2958"/>
                </a:lnTo>
                <a:cubicBezTo>
                  <a:pt x="72595" y="2958"/>
                  <a:pt x="72595" y="2958"/>
                  <a:pt x="72637" y="2958"/>
                </a:cubicBezTo>
                <a:cubicBezTo>
                  <a:pt x="72637" y="5006"/>
                  <a:pt x="72637" y="5006"/>
                  <a:pt x="72637" y="7054"/>
                </a:cubicBezTo>
                <a:cubicBezTo>
                  <a:pt x="72720" y="7054"/>
                  <a:pt x="72720" y="910"/>
                  <a:pt x="72887" y="2958"/>
                </a:cubicBezTo>
                <a:cubicBezTo>
                  <a:pt x="73054" y="5006"/>
                  <a:pt x="73221" y="5006"/>
                  <a:pt x="73429" y="2958"/>
                </a:cubicBezTo>
                <a:cubicBezTo>
                  <a:pt x="73471" y="910"/>
                  <a:pt x="73512" y="910"/>
                  <a:pt x="73554" y="910"/>
                </a:cubicBezTo>
                <a:cubicBezTo>
                  <a:pt x="73554" y="2958"/>
                  <a:pt x="73554" y="5006"/>
                  <a:pt x="73554" y="7054"/>
                </a:cubicBezTo>
                <a:cubicBezTo>
                  <a:pt x="73846" y="7054"/>
                  <a:pt x="73929" y="7054"/>
                  <a:pt x="74137" y="2958"/>
                </a:cubicBezTo>
                <a:cubicBezTo>
                  <a:pt x="74137" y="5006"/>
                  <a:pt x="74137" y="5006"/>
                  <a:pt x="74137" y="7054"/>
                </a:cubicBezTo>
                <a:cubicBezTo>
                  <a:pt x="74262" y="7054"/>
                  <a:pt x="74346" y="5006"/>
                  <a:pt x="74471" y="5006"/>
                </a:cubicBezTo>
                <a:cubicBezTo>
                  <a:pt x="74596" y="7054"/>
                  <a:pt x="74679" y="7054"/>
                  <a:pt x="74762" y="7054"/>
                </a:cubicBezTo>
                <a:cubicBezTo>
                  <a:pt x="74794" y="5517"/>
                  <a:pt x="74783" y="5006"/>
                  <a:pt x="74804" y="5006"/>
                </a:cubicBezTo>
                <a:cubicBezTo>
                  <a:pt x="74846" y="7054"/>
                  <a:pt x="74887" y="7054"/>
                  <a:pt x="74929" y="9101"/>
                </a:cubicBezTo>
                <a:cubicBezTo>
                  <a:pt x="75013" y="9101"/>
                  <a:pt x="75054" y="7054"/>
                  <a:pt x="75179" y="9101"/>
                </a:cubicBezTo>
                <a:cubicBezTo>
                  <a:pt x="75179" y="9110"/>
                  <a:pt x="75179" y="11145"/>
                  <a:pt x="75263" y="9101"/>
                </a:cubicBezTo>
                <a:cubicBezTo>
                  <a:pt x="75388" y="9101"/>
                  <a:pt x="75513" y="11149"/>
                  <a:pt x="75638" y="11149"/>
                </a:cubicBezTo>
                <a:cubicBezTo>
                  <a:pt x="75638" y="11144"/>
                  <a:pt x="75638" y="11043"/>
                  <a:pt x="75638" y="9101"/>
                </a:cubicBezTo>
                <a:cubicBezTo>
                  <a:pt x="75679" y="9101"/>
                  <a:pt x="75679" y="9101"/>
                  <a:pt x="75721" y="9101"/>
                </a:cubicBezTo>
                <a:cubicBezTo>
                  <a:pt x="75804" y="7054"/>
                  <a:pt x="75846" y="9101"/>
                  <a:pt x="75846" y="9101"/>
                </a:cubicBezTo>
                <a:cubicBezTo>
                  <a:pt x="75971" y="9101"/>
                  <a:pt x="76096" y="9101"/>
                  <a:pt x="76179" y="9101"/>
                </a:cubicBezTo>
                <a:lnTo>
                  <a:pt x="76263" y="2958"/>
                </a:lnTo>
                <a:cubicBezTo>
                  <a:pt x="76388" y="2958"/>
                  <a:pt x="76513" y="2958"/>
                  <a:pt x="76638" y="2958"/>
                </a:cubicBezTo>
                <a:cubicBezTo>
                  <a:pt x="76679" y="910"/>
                  <a:pt x="76763" y="910"/>
                  <a:pt x="76846" y="910"/>
                </a:cubicBezTo>
                <a:cubicBezTo>
                  <a:pt x="76846" y="926"/>
                  <a:pt x="76846" y="2966"/>
                  <a:pt x="76846" y="5006"/>
                </a:cubicBezTo>
                <a:cubicBezTo>
                  <a:pt x="76846" y="5006"/>
                  <a:pt x="76848" y="5006"/>
                  <a:pt x="76888" y="5006"/>
                </a:cubicBezTo>
                <a:lnTo>
                  <a:pt x="76888" y="910"/>
                </a:lnTo>
                <a:cubicBezTo>
                  <a:pt x="76888" y="910"/>
                  <a:pt x="76930" y="910"/>
                  <a:pt x="76971" y="910"/>
                </a:cubicBezTo>
                <a:cubicBezTo>
                  <a:pt x="76971" y="2958"/>
                  <a:pt x="76971" y="5006"/>
                  <a:pt x="76971" y="7054"/>
                </a:cubicBezTo>
                <a:cubicBezTo>
                  <a:pt x="76971" y="7054"/>
                  <a:pt x="76973" y="7054"/>
                  <a:pt x="77013" y="7054"/>
                </a:cubicBezTo>
                <a:cubicBezTo>
                  <a:pt x="77013" y="7058"/>
                  <a:pt x="77013" y="7150"/>
                  <a:pt x="77013" y="9101"/>
                </a:cubicBezTo>
                <a:cubicBezTo>
                  <a:pt x="77013" y="9101"/>
                  <a:pt x="77015" y="9101"/>
                  <a:pt x="77055" y="9101"/>
                </a:cubicBezTo>
                <a:cubicBezTo>
                  <a:pt x="77096" y="7054"/>
                  <a:pt x="77138" y="7054"/>
                  <a:pt x="77221" y="7054"/>
                </a:cubicBezTo>
                <a:cubicBezTo>
                  <a:pt x="77221" y="7058"/>
                  <a:pt x="77221" y="7150"/>
                  <a:pt x="77221" y="9101"/>
                </a:cubicBezTo>
                <a:cubicBezTo>
                  <a:pt x="77346" y="7054"/>
                  <a:pt x="77388" y="7054"/>
                  <a:pt x="77471" y="9101"/>
                </a:cubicBezTo>
                <a:cubicBezTo>
                  <a:pt x="77471" y="7054"/>
                  <a:pt x="77513" y="5006"/>
                  <a:pt x="77513" y="2958"/>
                </a:cubicBezTo>
                <a:cubicBezTo>
                  <a:pt x="77680" y="5006"/>
                  <a:pt x="77846" y="5006"/>
                  <a:pt x="77971" y="5006"/>
                </a:cubicBezTo>
                <a:cubicBezTo>
                  <a:pt x="78055" y="5006"/>
                  <a:pt x="78180" y="5006"/>
                  <a:pt x="78263" y="2958"/>
                </a:cubicBezTo>
                <a:cubicBezTo>
                  <a:pt x="78263" y="5006"/>
                  <a:pt x="78263" y="5006"/>
                  <a:pt x="78305" y="7054"/>
                </a:cubicBezTo>
                <a:cubicBezTo>
                  <a:pt x="78305" y="7058"/>
                  <a:pt x="78596" y="9101"/>
                  <a:pt x="78596" y="9101"/>
                </a:cubicBezTo>
                <a:cubicBezTo>
                  <a:pt x="78597" y="7054"/>
                  <a:pt x="78638" y="7054"/>
                  <a:pt x="78680" y="7054"/>
                </a:cubicBezTo>
                <a:cubicBezTo>
                  <a:pt x="78763" y="7054"/>
                  <a:pt x="78805" y="7054"/>
                  <a:pt x="78847" y="7054"/>
                </a:cubicBezTo>
                <a:lnTo>
                  <a:pt x="79013" y="7054"/>
                </a:lnTo>
                <a:cubicBezTo>
                  <a:pt x="79013" y="5006"/>
                  <a:pt x="79055" y="5006"/>
                  <a:pt x="79055" y="2958"/>
                </a:cubicBezTo>
                <a:cubicBezTo>
                  <a:pt x="79138" y="2958"/>
                  <a:pt x="79263" y="2958"/>
                  <a:pt x="79347" y="2958"/>
                </a:cubicBezTo>
                <a:cubicBezTo>
                  <a:pt x="79388" y="5006"/>
                  <a:pt x="79388" y="5006"/>
                  <a:pt x="79388" y="7054"/>
                </a:cubicBezTo>
                <a:lnTo>
                  <a:pt x="79472" y="5006"/>
                </a:lnTo>
                <a:cubicBezTo>
                  <a:pt x="79513" y="7054"/>
                  <a:pt x="79513" y="7054"/>
                  <a:pt x="79513" y="9101"/>
                </a:cubicBezTo>
                <a:cubicBezTo>
                  <a:pt x="79597" y="7054"/>
                  <a:pt x="79597" y="5006"/>
                  <a:pt x="79597" y="910"/>
                </a:cubicBezTo>
                <a:cubicBezTo>
                  <a:pt x="79680" y="2958"/>
                  <a:pt x="79680" y="5006"/>
                  <a:pt x="79722" y="5006"/>
                </a:cubicBezTo>
                <a:cubicBezTo>
                  <a:pt x="79722" y="5006"/>
                  <a:pt x="79764" y="5006"/>
                  <a:pt x="79805" y="5006"/>
                </a:cubicBezTo>
                <a:cubicBezTo>
                  <a:pt x="79930" y="7054"/>
                  <a:pt x="80055" y="5006"/>
                  <a:pt x="80222" y="5006"/>
                </a:cubicBezTo>
                <a:cubicBezTo>
                  <a:pt x="80263" y="7054"/>
                  <a:pt x="80305" y="5006"/>
                  <a:pt x="80347" y="5006"/>
                </a:cubicBezTo>
                <a:cubicBezTo>
                  <a:pt x="80513" y="9101"/>
                  <a:pt x="80722" y="7054"/>
                  <a:pt x="80764" y="7054"/>
                </a:cubicBezTo>
                <a:cubicBezTo>
                  <a:pt x="80847" y="7054"/>
                  <a:pt x="80847" y="11149"/>
                  <a:pt x="80930" y="9101"/>
                </a:cubicBezTo>
                <a:lnTo>
                  <a:pt x="80972" y="7054"/>
                </a:lnTo>
                <a:cubicBezTo>
                  <a:pt x="81097" y="5006"/>
                  <a:pt x="81097" y="11149"/>
                  <a:pt x="81305" y="9101"/>
                </a:cubicBezTo>
                <a:cubicBezTo>
                  <a:pt x="81347" y="9101"/>
                  <a:pt x="81389" y="9101"/>
                  <a:pt x="81472" y="9101"/>
                </a:cubicBezTo>
                <a:cubicBezTo>
                  <a:pt x="81555" y="7054"/>
                  <a:pt x="81639" y="7054"/>
                  <a:pt x="81722" y="7054"/>
                </a:cubicBezTo>
                <a:cubicBezTo>
                  <a:pt x="81722" y="7058"/>
                  <a:pt x="81722" y="7150"/>
                  <a:pt x="81722" y="9101"/>
                </a:cubicBezTo>
                <a:cubicBezTo>
                  <a:pt x="81722" y="9101"/>
                  <a:pt x="81724" y="9101"/>
                  <a:pt x="81764" y="9101"/>
                </a:cubicBezTo>
                <a:cubicBezTo>
                  <a:pt x="81889" y="7054"/>
                  <a:pt x="82014" y="9101"/>
                  <a:pt x="82139" y="9101"/>
                </a:cubicBezTo>
                <a:lnTo>
                  <a:pt x="82180" y="7054"/>
                </a:lnTo>
                <a:cubicBezTo>
                  <a:pt x="82264" y="7054"/>
                  <a:pt x="82305" y="7054"/>
                  <a:pt x="82389" y="7054"/>
                </a:cubicBezTo>
                <a:cubicBezTo>
                  <a:pt x="82389" y="7058"/>
                  <a:pt x="82389" y="7150"/>
                  <a:pt x="82389" y="9101"/>
                </a:cubicBezTo>
                <a:lnTo>
                  <a:pt x="82597" y="9101"/>
                </a:lnTo>
                <a:lnTo>
                  <a:pt x="82681" y="5006"/>
                </a:lnTo>
                <a:cubicBezTo>
                  <a:pt x="82806" y="2958"/>
                  <a:pt x="83097" y="5006"/>
                  <a:pt x="83306" y="5006"/>
                </a:cubicBezTo>
                <a:cubicBezTo>
                  <a:pt x="83431" y="5006"/>
                  <a:pt x="83389" y="5006"/>
                  <a:pt x="83472" y="7054"/>
                </a:cubicBezTo>
                <a:lnTo>
                  <a:pt x="83556" y="910"/>
                </a:lnTo>
                <a:cubicBezTo>
                  <a:pt x="83597" y="2958"/>
                  <a:pt x="83597" y="5006"/>
                  <a:pt x="83597" y="7054"/>
                </a:cubicBezTo>
                <a:cubicBezTo>
                  <a:pt x="83722" y="9101"/>
                  <a:pt x="83806" y="5006"/>
                  <a:pt x="83972" y="7054"/>
                </a:cubicBezTo>
                <a:cubicBezTo>
                  <a:pt x="83972" y="7058"/>
                  <a:pt x="83972" y="7150"/>
                  <a:pt x="83972" y="9101"/>
                </a:cubicBezTo>
                <a:lnTo>
                  <a:pt x="84056" y="7054"/>
                </a:lnTo>
                <a:lnTo>
                  <a:pt x="84129" y="8590"/>
                </a:lnTo>
                <a:cubicBezTo>
                  <a:pt x="84139" y="8077"/>
                  <a:pt x="84139" y="7054"/>
                  <a:pt x="84139" y="7054"/>
                </a:cubicBezTo>
                <a:cubicBezTo>
                  <a:pt x="84306" y="7054"/>
                  <a:pt x="84472" y="5006"/>
                  <a:pt x="84639" y="5006"/>
                </a:cubicBezTo>
                <a:cubicBezTo>
                  <a:pt x="84639" y="7054"/>
                  <a:pt x="84641" y="7054"/>
                  <a:pt x="84681" y="7054"/>
                </a:cubicBezTo>
                <a:cubicBezTo>
                  <a:pt x="84681" y="5006"/>
                  <a:pt x="84723" y="2958"/>
                  <a:pt x="84764" y="910"/>
                </a:cubicBezTo>
                <a:cubicBezTo>
                  <a:pt x="84764" y="910"/>
                  <a:pt x="84766" y="910"/>
                  <a:pt x="84806" y="910"/>
                </a:cubicBezTo>
                <a:cubicBezTo>
                  <a:pt x="84848" y="2958"/>
                  <a:pt x="84931" y="2958"/>
                  <a:pt x="85014" y="2958"/>
                </a:cubicBezTo>
                <a:cubicBezTo>
                  <a:pt x="85014" y="2953"/>
                  <a:pt x="85014" y="2854"/>
                  <a:pt x="85014" y="910"/>
                </a:cubicBezTo>
                <a:lnTo>
                  <a:pt x="85087" y="1934"/>
                </a:lnTo>
                <a:cubicBezTo>
                  <a:pt x="85181" y="2958"/>
                  <a:pt x="85264" y="2958"/>
                  <a:pt x="85348" y="910"/>
                </a:cubicBezTo>
                <a:lnTo>
                  <a:pt x="85514" y="5006"/>
                </a:lnTo>
                <a:lnTo>
                  <a:pt x="85514" y="910"/>
                </a:lnTo>
                <a:cubicBezTo>
                  <a:pt x="85598" y="910"/>
                  <a:pt x="85681" y="910"/>
                  <a:pt x="85764" y="910"/>
                </a:cubicBezTo>
                <a:cubicBezTo>
                  <a:pt x="85764" y="2958"/>
                  <a:pt x="85764" y="5006"/>
                  <a:pt x="85764" y="7054"/>
                </a:cubicBezTo>
                <a:cubicBezTo>
                  <a:pt x="85931" y="7054"/>
                  <a:pt x="86056" y="7054"/>
                  <a:pt x="86223" y="7054"/>
                </a:cubicBezTo>
                <a:cubicBezTo>
                  <a:pt x="86223" y="7058"/>
                  <a:pt x="86223" y="7150"/>
                  <a:pt x="86223" y="9101"/>
                </a:cubicBezTo>
                <a:cubicBezTo>
                  <a:pt x="86223" y="9101"/>
                  <a:pt x="86265" y="9101"/>
                  <a:pt x="86306" y="9101"/>
                </a:cubicBezTo>
                <a:cubicBezTo>
                  <a:pt x="86431" y="9101"/>
                  <a:pt x="86515" y="9101"/>
                  <a:pt x="86598" y="9101"/>
                </a:cubicBezTo>
                <a:lnTo>
                  <a:pt x="86765" y="9101"/>
                </a:lnTo>
                <a:cubicBezTo>
                  <a:pt x="86848" y="7054"/>
                  <a:pt x="86931" y="7054"/>
                  <a:pt x="87015" y="7054"/>
                </a:cubicBezTo>
                <a:cubicBezTo>
                  <a:pt x="87015" y="7058"/>
                  <a:pt x="87015" y="7150"/>
                  <a:pt x="87015" y="9101"/>
                </a:cubicBezTo>
                <a:lnTo>
                  <a:pt x="87088" y="7054"/>
                </a:lnTo>
                <a:cubicBezTo>
                  <a:pt x="87098" y="6542"/>
                  <a:pt x="87098" y="6030"/>
                  <a:pt x="87098" y="5006"/>
                </a:cubicBezTo>
                <a:cubicBezTo>
                  <a:pt x="87265" y="2958"/>
                  <a:pt x="87473" y="7054"/>
                  <a:pt x="87598" y="9101"/>
                </a:cubicBezTo>
                <a:cubicBezTo>
                  <a:pt x="87598" y="9101"/>
                  <a:pt x="87600" y="9101"/>
                  <a:pt x="87640" y="9101"/>
                </a:cubicBezTo>
                <a:cubicBezTo>
                  <a:pt x="87640" y="9101"/>
                  <a:pt x="87642" y="9101"/>
                  <a:pt x="87681" y="9101"/>
                </a:cubicBezTo>
                <a:cubicBezTo>
                  <a:pt x="87806" y="7054"/>
                  <a:pt x="87931" y="7054"/>
                  <a:pt x="88056" y="7054"/>
                </a:cubicBezTo>
                <a:cubicBezTo>
                  <a:pt x="88056" y="5006"/>
                  <a:pt x="88056" y="2958"/>
                  <a:pt x="88098" y="910"/>
                </a:cubicBezTo>
                <a:lnTo>
                  <a:pt x="88181" y="7054"/>
                </a:lnTo>
                <a:cubicBezTo>
                  <a:pt x="88223" y="7054"/>
                  <a:pt x="88223" y="7054"/>
                  <a:pt x="88265" y="7054"/>
                </a:cubicBezTo>
                <a:cubicBezTo>
                  <a:pt x="88286" y="3982"/>
                  <a:pt x="88286" y="3982"/>
                  <a:pt x="88306" y="2958"/>
                </a:cubicBezTo>
                <a:cubicBezTo>
                  <a:pt x="88306" y="2953"/>
                  <a:pt x="88306" y="2854"/>
                  <a:pt x="88306" y="910"/>
                </a:cubicBezTo>
                <a:cubicBezTo>
                  <a:pt x="88348" y="2958"/>
                  <a:pt x="88390" y="5006"/>
                  <a:pt x="88432" y="5006"/>
                </a:cubicBezTo>
                <a:cubicBezTo>
                  <a:pt x="88473" y="5006"/>
                  <a:pt x="88473" y="2958"/>
                  <a:pt x="88557" y="2958"/>
                </a:cubicBezTo>
                <a:lnTo>
                  <a:pt x="88723" y="5006"/>
                </a:lnTo>
                <a:cubicBezTo>
                  <a:pt x="88765" y="5006"/>
                  <a:pt x="88765" y="2958"/>
                  <a:pt x="88765" y="910"/>
                </a:cubicBezTo>
                <a:cubicBezTo>
                  <a:pt x="88807" y="2958"/>
                  <a:pt x="88848" y="2958"/>
                  <a:pt x="88890" y="2958"/>
                </a:cubicBezTo>
                <a:cubicBezTo>
                  <a:pt x="88932" y="5006"/>
                  <a:pt x="88973" y="5006"/>
                  <a:pt x="89015" y="2958"/>
                </a:cubicBezTo>
                <a:cubicBezTo>
                  <a:pt x="89098" y="5006"/>
                  <a:pt x="89223" y="5006"/>
                  <a:pt x="89307" y="5006"/>
                </a:cubicBezTo>
                <a:cubicBezTo>
                  <a:pt x="89307" y="7054"/>
                  <a:pt x="89308" y="7054"/>
                  <a:pt x="89348" y="7054"/>
                </a:cubicBezTo>
                <a:cubicBezTo>
                  <a:pt x="89432" y="5006"/>
                  <a:pt x="89515" y="7054"/>
                  <a:pt x="89598" y="7054"/>
                </a:cubicBezTo>
                <a:cubicBezTo>
                  <a:pt x="89598" y="5006"/>
                  <a:pt x="89598" y="5006"/>
                  <a:pt x="89640" y="2958"/>
                </a:cubicBezTo>
                <a:cubicBezTo>
                  <a:pt x="89723" y="2958"/>
                  <a:pt x="89765" y="2958"/>
                  <a:pt x="89848" y="910"/>
                </a:cubicBezTo>
                <a:cubicBezTo>
                  <a:pt x="89890" y="2958"/>
                  <a:pt x="89890" y="5006"/>
                  <a:pt x="89932" y="7054"/>
                </a:cubicBezTo>
                <a:cubicBezTo>
                  <a:pt x="89953" y="6541"/>
                  <a:pt x="89953" y="6030"/>
                  <a:pt x="89973" y="5006"/>
                </a:cubicBezTo>
                <a:cubicBezTo>
                  <a:pt x="90057" y="5006"/>
                  <a:pt x="90182" y="7054"/>
                  <a:pt x="90182" y="7054"/>
                </a:cubicBezTo>
                <a:cubicBezTo>
                  <a:pt x="90307" y="5006"/>
                  <a:pt x="90390" y="5006"/>
                  <a:pt x="90474" y="5006"/>
                </a:cubicBezTo>
                <a:cubicBezTo>
                  <a:pt x="90557" y="7054"/>
                  <a:pt x="90599" y="7054"/>
                  <a:pt x="90640" y="7054"/>
                </a:cubicBezTo>
                <a:cubicBezTo>
                  <a:pt x="90724" y="5006"/>
                  <a:pt x="90765" y="5006"/>
                  <a:pt x="90849" y="5006"/>
                </a:cubicBezTo>
                <a:cubicBezTo>
                  <a:pt x="90974" y="9101"/>
                  <a:pt x="91057" y="5006"/>
                  <a:pt x="91182" y="5006"/>
                </a:cubicBezTo>
                <a:cubicBezTo>
                  <a:pt x="91224" y="5006"/>
                  <a:pt x="91265" y="7054"/>
                  <a:pt x="91307" y="7054"/>
                </a:cubicBezTo>
                <a:cubicBezTo>
                  <a:pt x="91432" y="5006"/>
                  <a:pt x="91557" y="7054"/>
                  <a:pt x="91682" y="7054"/>
                </a:cubicBezTo>
                <a:cubicBezTo>
                  <a:pt x="91724" y="5006"/>
                  <a:pt x="91724" y="5006"/>
                  <a:pt x="91765" y="5006"/>
                </a:cubicBezTo>
                <a:cubicBezTo>
                  <a:pt x="91765" y="5001"/>
                  <a:pt x="91765" y="4904"/>
                  <a:pt x="91765" y="2958"/>
                </a:cubicBezTo>
                <a:cubicBezTo>
                  <a:pt x="91807" y="5006"/>
                  <a:pt x="91849" y="5006"/>
                  <a:pt x="91890" y="5006"/>
                </a:cubicBezTo>
                <a:lnTo>
                  <a:pt x="91974" y="5006"/>
                </a:lnTo>
                <a:cubicBezTo>
                  <a:pt x="91974" y="5001"/>
                  <a:pt x="91974" y="4904"/>
                  <a:pt x="91974" y="2958"/>
                </a:cubicBezTo>
                <a:lnTo>
                  <a:pt x="92140" y="5006"/>
                </a:lnTo>
                <a:cubicBezTo>
                  <a:pt x="92224" y="7054"/>
                  <a:pt x="92349" y="7054"/>
                  <a:pt x="92432" y="7054"/>
                </a:cubicBezTo>
                <a:cubicBezTo>
                  <a:pt x="92432" y="7058"/>
                  <a:pt x="92432" y="7150"/>
                  <a:pt x="92432" y="9101"/>
                </a:cubicBezTo>
                <a:cubicBezTo>
                  <a:pt x="92432" y="9101"/>
                  <a:pt x="92434" y="9101"/>
                  <a:pt x="92474" y="9101"/>
                </a:cubicBezTo>
                <a:cubicBezTo>
                  <a:pt x="92516" y="7054"/>
                  <a:pt x="92557" y="7054"/>
                  <a:pt x="92599" y="7054"/>
                </a:cubicBezTo>
                <a:cubicBezTo>
                  <a:pt x="92599" y="5006"/>
                  <a:pt x="92601" y="5006"/>
                  <a:pt x="92641" y="5006"/>
                </a:cubicBezTo>
                <a:cubicBezTo>
                  <a:pt x="92682" y="7054"/>
                  <a:pt x="92724" y="7054"/>
                  <a:pt x="92807" y="7054"/>
                </a:cubicBezTo>
                <a:cubicBezTo>
                  <a:pt x="92808" y="7066"/>
                  <a:pt x="92849" y="9101"/>
                  <a:pt x="92891" y="9101"/>
                </a:cubicBezTo>
                <a:cubicBezTo>
                  <a:pt x="92891" y="7054"/>
                  <a:pt x="92932" y="7054"/>
                  <a:pt x="92932" y="2958"/>
                </a:cubicBezTo>
                <a:cubicBezTo>
                  <a:pt x="93057" y="5006"/>
                  <a:pt x="93224" y="5006"/>
                  <a:pt x="93349" y="5006"/>
                </a:cubicBezTo>
                <a:cubicBezTo>
                  <a:pt x="93349" y="5001"/>
                  <a:pt x="93349" y="4904"/>
                  <a:pt x="93349" y="2958"/>
                </a:cubicBezTo>
                <a:lnTo>
                  <a:pt x="93557" y="2958"/>
                </a:lnTo>
                <a:cubicBezTo>
                  <a:pt x="93641" y="5006"/>
                  <a:pt x="93724" y="5006"/>
                  <a:pt x="93807" y="5006"/>
                </a:cubicBezTo>
                <a:cubicBezTo>
                  <a:pt x="93974" y="7054"/>
                  <a:pt x="94099" y="7054"/>
                  <a:pt x="94224" y="7054"/>
                </a:cubicBezTo>
                <a:lnTo>
                  <a:pt x="94260" y="8263"/>
                </a:lnTo>
                <a:lnTo>
                  <a:pt x="94266" y="9101"/>
                </a:lnTo>
                <a:lnTo>
                  <a:pt x="94349" y="9101"/>
                </a:lnTo>
                <a:cubicBezTo>
                  <a:pt x="94305" y="9101"/>
                  <a:pt x="94277" y="8850"/>
                  <a:pt x="94260" y="8263"/>
                </a:cubicBezTo>
                <a:cubicBezTo>
                  <a:pt x="94245" y="6030"/>
                  <a:pt x="94245" y="6030"/>
                  <a:pt x="94224" y="5006"/>
                </a:cubicBezTo>
                <a:cubicBezTo>
                  <a:pt x="94235" y="1934"/>
                  <a:pt x="94245" y="1934"/>
                  <a:pt x="94266" y="910"/>
                </a:cubicBezTo>
                <a:cubicBezTo>
                  <a:pt x="94308" y="910"/>
                  <a:pt x="94349" y="910"/>
                  <a:pt x="94391" y="910"/>
                </a:cubicBezTo>
                <a:cubicBezTo>
                  <a:pt x="94433" y="2958"/>
                  <a:pt x="94433" y="2958"/>
                  <a:pt x="94474" y="910"/>
                </a:cubicBezTo>
                <a:cubicBezTo>
                  <a:pt x="94516" y="2958"/>
                  <a:pt x="94516" y="2958"/>
                  <a:pt x="94558" y="2958"/>
                </a:cubicBezTo>
                <a:cubicBezTo>
                  <a:pt x="94808" y="5006"/>
                  <a:pt x="95099" y="7054"/>
                  <a:pt x="95349" y="7054"/>
                </a:cubicBezTo>
                <a:cubicBezTo>
                  <a:pt x="95474" y="5006"/>
                  <a:pt x="95599" y="9101"/>
                  <a:pt x="95683" y="9101"/>
                </a:cubicBezTo>
                <a:cubicBezTo>
                  <a:pt x="95724" y="11149"/>
                  <a:pt x="95683" y="9101"/>
                  <a:pt x="95724" y="9101"/>
                </a:cubicBezTo>
                <a:cubicBezTo>
                  <a:pt x="95766" y="9101"/>
                  <a:pt x="95808" y="9101"/>
                  <a:pt x="95849" y="9101"/>
                </a:cubicBezTo>
                <a:cubicBezTo>
                  <a:pt x="95891" y="9101"/>
                  <a:pt x="95933" y="9101"/>
                  <a:pt x="95974" y="9101"/>
                </a:cubicBezTo>
                <a:cubicBezTo>
                  <a:pt x="96058" y="9101"/>
                  <a:pt x="96100" y="9101"/>
                  <a:pt x="96183" y="9101"/>
                </a:cubicBezTo>
                <a:lnTo>
                  <a:pt x="96266" y="11149"/>
                </a:lnTo>
                <a:cubicBezTo>
                  <a:pt x="96308" y="11146"/>
                  <a:pt x="96308" y="11063"/>
                  <a:pt x="96308" y="9101"/>
                </a:cubicBezTo>
                <a:cubicBezTo>
                  <a:pt x="96391" y="9101"/>
                  <a:pt x="96433" y="9101"/>
                  <a:pt x="96516" y="9101"/>
                </a:cubicBezTo>
                <a:cubicBezTo>
                  <a:pt x="96683" y="7054"/>
                  <a:pt x="96891" y="11149"/>
                  <a:pt x="96975" y="11149"/>
                </a:cubicBezTo>
                <a:cubicBezTo>
                  <a:pt x="97100" y="9101"/>
                  <a:pt x="97225" y="9101"/>
                  <a:pt x="97350" y="9101"/>
                </a:cubicBezTo>
                <a:cubicBezTo>
                  <a:pt x="97350" y="9083"/>
                  <a:pt x="97350" y="7044"/>
                  <a:pt x="97350" y="5006"/>
                </a:cubicBezTo>
                <a:cubicBezTo>
                  <a:pt x="97350" y="5017"/>
                  <a:pt x="97392" y="7054"/>
                  <a:pt x="97433" y="7054"/>
                </a:cubicBezTo>
                <a:cubicBezTo>
                  <a:pt x="97433" y="5006"/>
                  <a:pt x="97433" y="5006"/>
                  <a:pt x="97433" y="2958"/>
                </a:cubicBezTo>
                <a:cubicBezTo>
                  <a:pt x="97433" y="2958"/>
                  <a:pt x="97435" y="2958"/>
                  <a:pt x="97475" y="2958"/>
                </a:cubicBezTo>
                <a:cubicBezTo>
                  <a:pt x="97475" y="5006"/>
                  <a:pt x="97475" y="5006"/>
                  <a:pt x="97475" y="7054"/>
                </a:cubicBezTo>
                <a:cubicBezTo>
                  <a:pt x="97558" y="7054"/>
                  <a:pt x="97641" y="7054"/>
                  <a:pt x="97725" y="9101"/>
                </a:cubicBezTo>
                <a:cubicBezTo>
                  <a:pt x="97808" y="7054"/>
                  <a:pt x="97933" y="7054"/>
                  <a:pt x="98017" y="7054"/>
                </a:cubicBezTo>
                <a:cubicBezTo>
                  <a:pt x="98017" y="7058"/>
                  <a:pt x="98017" y="7150"/>
                  <a:pt x="98017" y="9101"/>
                </a:cubicBezTo>
                <a:lnTo>
                  <a:pt x="98100" y="9101"/>
                </a:lnTo>
                <a:cubicBezTo>
                  <a:pt x="98183" y="9101"/>
                  <a:pt x="98267" y="9101"/>
                  <a:pt x="98350" y="9101"/>
                </a:cubicBezTo>
                <a:cubicBezTo>
                  <a:pt x="98350" y="9077"/>
                  <a:pt x="98350" y="5012"/>
                  <a:pt x="98392" y="7054"/>
                </a:cubicBezTo>
                <a:cubicBezTo>
                  <a:pt x="98392" y="7058"/>
                  <a:pt x="98392" y="7150"/>
                  <a:pt x="98392" y="9101"/>
                </a:cubicBezTo>
                <a:cubicBezTo>
                  <a:pt x="98600" y="7054"/>
                  <a:pt x="98683" y="11149"/>
                  <a:pt x="98892" y="9101"/>
                </a:cubicBezTo>
                <a:cubicBezTo>
                  <a:pt x="98975" y="7054"/>
                  <a:pt x="99058" y="7054"/>
                  <a:pt x="99142" y="9101"/>
                </a:cubicBezTo>
                <a:cubicBezTo>
                  <a:pt x="99183" y="7054"/>
                  <a:pt x="99225" y="7054"/>
                  <a:pt x="99267" y="7054"/>
                </a:cubicBezTo>
                <a:cubicBezTo>
                  <a:pt x="99308" y="5006"/>
                  <a:pt x="99350" y="5006"/>
                  <a:pt x="99392" y="5006"/>
                </a:cubicBezTo>
                <a:cubicBezTo>
                  <a:pt x="99392" y="5001"/>
                  <a:pt x="99392" y="4904"/>
                  <a:pt x="99392" y="2958"/>
                </a:cubicBezTo>
                <a:lnTo>
                  <a:pt x="99465" y="3982"/>
                </a:lnTo>
                <a:cubicBezTo>
                  <a:pt x="99558" y="5006"/>
                  <a:pt x="99642" y="5006"/>
                  <a:pt x="99725" y="2958"/>
                </a:cubicBezTo>
                <a:lnTo>
                  <a:pt x="99808" y="5006"/>
                </a:lnTo>
                <a:lnTo>
                  <a:pt x="99892" y="5006"/>
                </a:lnTo>
                <a:cubicBezTo>
                  <a:pt x="99934" y="5006"/>
                  <a:pt x="99975" y="7054"/>
                  <a:pt x="100017" y="7054"/>
                </a:cubicBezTo>
                <a:cubicBezTo>
                  <a:pt x="100038" y="3982"/>
                  <a:pt x="100038" y="3982"/>
                  <a:pt x="100059" y="2958"/>
                </a:cubicBezTo>
                <a:cubicBezTo>
                  <a:pt x="100059" y="2953"/>
                  <a:pt x="100059" y="2854"/>
                  <a:pt x="100059" y="910"/>
                </a:cubicBezTo>
                <a:cubicBezTo>
                  <a:pt x="100142" y="2958"/>
                  <a:pt x="100184" y="2958"/>
                  <a:pt x="100267" y="2958"/>
                </a:cubicBezTo>
                <a:cubicBezTo>
                  <a:pt x="100267" y="5006"/>
                  <a:pt x="100267" y="5006"/>
                  <a:pt x="100309" y="7054"/>
                </a:cubicBezTo>
                <a:cubicBezTo>
                  <a:pt x="100309" y="7051"/>
                  <a:pt x="100767" y="5006"/>
                  <a:pt x="100892" y="5006"/>
                </a:cubicBezTo>
                <a:lnTo>
                  <a:pt x="100934" y="910"/>
                </a:lnTo>
                <a:cubicBezTo>
                  <a:pt x="100975" y="910"/>
                  <a:pt x="101017" y="910"/>
                  <a:pt x="101059" y="910"/>
                </a:cubicBezTo>
                <a:cubicBezTo>
                  <a:pt x="101100" y="2958"/>
                  <a:pt x="101100" y="2958"/>
                  <a:pt x="101100" y="7054"/>
                </a:cubicBezTo>
                <a:cubicBezTo>
                  <a:pt x="101142" y="5006"/>
                  <a:pt x="101142" y="2958"/>
                  <a:pt x="101184" y="910"/>
                </a:cubicBezTo>
                <a:lnTo>
                  <a:pt x="101241" y="910"/>
                </a:lnTo>
                <a:cubicBezTo>
                  <a:pt x="101246" y="1422"/>
                  <a:pt x="101246" y="1934"/>
                  <a:pt x="101267" y="910"/>
                </a:cubicBezTo>
                <a:lnTo>
                  <a:pt x="101470" y="1678"/>
                </a:lnTo>
                <a:cubicBezTo>
                  <a:pt x="101507" y="2446"/>
                  <a:pt x="101517" y="3982"/>
                  <a:pt x="101517" y="7054"/>
                </a:cubicBezTo>
                <a:lnTo>
                  <a:pt x="101600" y="7054"/>
                </a:lnTo>
                <a:cubicBezTo>
                  <a:pt x="101600" y="5006"/>
                  <a:pt x="101600" y="5006"/>
                  <a:pt x="101600" y="2958"/>
                </a:cubicBezTo>
                <a:cubicBezTo>
                  <a:pt x="101642" y="5006"/>
                  <a:pt x="102017" y="7054"/>
                  <a:pt x="102142" y="5006"/>
                </a:cubicBezTo>
                <a:cubicBezTo>
                  <a:pt x="102142" y="5001"/>
                  <a:pt x="102142" y="4904"/>
                  <a:pt x="102142" y="2958"/>
                </a:cubicBezTo>
                <a:cubicBezTo>
                  <a:pt x="102351" y="910"/>
                  <a:pt x="102392" y="9101"/>
                  <a:pt x="102642" y="7054"/>
                </a:cubicBezTo>
                <a:cubicBezTo>
                  <a:pt x="102726" y="5006"/>
                  <a:pt x="102767" y="7054"/>
                  <a:pt x="102851" y="7054"/>
                </a:cubicBezTo>
                <a:cubicBezTo>
                  <a:pt x="102892" y="7054"/>
                  <a:pt x="102851" y="5006"/>
                  <a:pt x="102934" y="5006"/>
                </a:cubicBezTo>
                <a:cubicBezTo>
                  <a:pt x="103059" y="5006"/>
                  <a:pt x="103101" y="5006"/>
                  <a:pt x="103142" y="5006"/>
                </a:cubicBezTo>
                <a:lnTo>
                  <a:pt x="103267" y="5006"/>
                </a:lnTo>
                <a:cubicBezTo>
                  <a:pt x="103392" y="5006"/>
                  <a:pt x="103476" y="5006"/>
                  <a:pt x="103559" y="2958"/>
                </a:cubicBezTo>
                <a:cubicBezTo>
                  <a:pt x="103559" y="5006"/>
                  <a:pt x="103559" y="5006"/>
                  <a:pt x="103601" y="7054"/>
                </a:cubicBezTo>
                <a:cubicBezTo>
                  <a:pt x="103642" y="7054"/>
                  <a:pt x="103684" y="5006"/>
                  <a:pt x="103768" y="5006"/>
                </a:cubicBezTo>
                <a:cubicBezTo>
                  <a:pt x="103768" y="7054"/>
                  <a:pt x="103768" y="7054"/>
                  <a:pt x="103768" y="9101"/>
                </a:cubicBezTo>
                <a:cubicBezTo>
                  <a:pt x="103851" y="7054"/>
                  <a:pt x="104059" y="5006"/>
                  <a:pt x="104226" y="7054"/>
                </a:cubicBezTo>
                <a:cubicBezTo>
                  <a:pt x="104226" y="7068"/>
                  <a:pt x="104226" y="9101"/>
                  <a:pt x="104351" y="9101"/>
                </a:cubicBezTo>
                <a:cubicBezTo>
                  <a:pt x="104351" y="9088"/>
                  <a:pt x="104393" y="7054"/>
                  <a:pt x="104434" y="7054"/>
                </a:cubicBezTo>
                <a:cubicBezTo>
                  <a:pt x="104434" y="7058"/>
                  <a:pt x="104434" y="7150"/>
                  <a:pt x="104434" y="9101"/>
                </a:cubicBezTo>
                <a:cubicBezTo>
                  <a:pt x="104476" y="9101"/>
                  <a:pt x="104518" y="9101"/>
                  <a:pt x="104559" y="9101"/>
                </a:cubicBezTo>
                <a:lnTo>
                  <a:pt x="104643" y="5006"/>
                </a:lnTo>
                <a:cubicBezTo>
                  <a:pt x="104768" y="5006"/>
                  <a:pt x="104934" y="7054"/>
                  <a:pt x="105059" y="7054"/>
                </a:cubicBezTo>
                <a:cubicBezTo>
                  <a:pt x="105059" y="5006"/>
                  <a:pt x="105059" y="5006"/>
                  <a:pt x="105059" y="2958"/>
                </a:cubicBezTo>
                <a:cubicBezTo>
                  <a:pt x="105101" y="2958"/>
                  <a:pt x="105226" y="5006"/>
                  <a:pt x="105226" y="5006"/>
                </a:cubicBezTo>
                <a:cubicBezTo>
                  <a:pt x="105226" y="5001"/>
                  <a:pt x="105226" y="4904"/>
                  <a:pt x="105226" y="2958"/>
                </a:cubicBezTo>
                <a:cubicBezTo>
                  <a:pt x="105268" y="2958"/>
                  <a:pt x="105351" y="2958"/>
                  <a:pt x="105434" y="910"/>
                </a:cubicBezTo>
                <a:cubicBezTo>
                  <a:pt x="105476" y="2958"/>
                  <a:pt x="105476" y="2958"/>
                  <a:pt x="105518" y="2958"/>
                </a:cubicBezTo>
                <a:cubicBezTo>
                  <a:pt x="105559" y="5006"/>
                  <a:pt x="105601" y="5006"/>
                  <a:pt x="105643" y="5006"/>
                </a:cubicBezTo>
                <a:cubicBezTo>
                  <a:pt x="105851" y="7054"/>
                  <a:pt x="105976" y="7054"/>
                  <a:pt x="106101" y="7054"/>
                </a:cubicBezTo>
                <a:cubicBezTo>
                  <a:pt x="106143" y="7054"/>
                  <a:pt x="106185" y="910"/>
                  <a:pt x="106226" y="910"/>
                </a:cubicBezTo>
                <a:lnTo>
                  <a:pt x="106268" y="5006"/>
                </a:lnTo>
                <a:lnTo>
                  <a:pt x="106310" y="2958"/>
                </a:lnTo>
                <a:lnTo>
                  <a:pt x="106393" y="5006"/>
                </a:lnTo>
                <a:cubicBezTo>
                  <a:pt x="106435" y="5006"/>
                  <a:pt x="106476" y="5006"/>
                  <a:pt x="106518" y="2958"/>
                </a:cubicBezTo>
                <a:cubicBezTo>
                  <a:pt x="106643" y="7054"/>
                  <a:pt x="106851" y="5006"/>
                  <a:pt x="106935" y="2958"/>
                </a:cubicBezTo>
                <a:cubicBezTo>
                  <a:pt x="106935" y="5006"/>
                  <a:pt x="106935" y="5006"/>
                  <a:pt x="106935" y="7054"/>
                </a:cubicBezTo>
                <a:cubicBezTo>
                  <a:pt x="107060" y="7054"/>
                  <a:pt x="107226" y="5006"/>
                  <a:pt x="107393" y="7054"/>
                </a:cubicBezTo>
                <a:cubicBezTo>
                  <a:pt x="107393" y="7058"/>
                  <a:pt x="107393" y="7150"/>
                  <a:pt x="107393" y="9101"/>
                </a:cubicBezTo>
                <a:cubicBezTo>
                  <a:pt x="107476" y="9101"/>
                  <a:pt x="107643" y="11149"/>
                  <a:pt x="107768" y="9101"/>
                </a:cubicBezTo>
                <a:lnTo>
                  <a:pt x="107878" y="8333"/>
                </a:lnTo>
                <a:lnTo>
                  <a:pt x="108018" y="5006"/>
                </a:lnTo>
                <a:cubicBezTo>
                  <a:pt x="108102" y="5006"/>
                  <a:pt x="108102" y="7054"/>
                  <a:pt x="108227" y="7054"/>
                </a:cubicBezTo>
                <a:cubicBezTo>
                  <a:pt x="108310" y="5006"/>
                  <a:pt x="108393" y="5006"/>
                  <a:pt x="108518" y="5006"/>
                </a:cubicBezTo>
                <a:cubicBezTo>
                  <a:pt x="108560" y="5006"/>
                  <a:pt x="108477" y="7054"/>
                  <a:pt x="108560" y="7054"/>
                </a:cubicBezTo>
                <a:cubicBezTo>
                  <a:pt x="108560" y="7024"/>
                  <a:pt x="108560" y="2958"/>
                  <a:pt x="108685" y="2958"/>
                </a:cubicBezTo>
                <a:cubicBezTo>
                  <a:pt x="108727" y="5006"/>
                  <a:pt x="108727" y="5006"/>
                  <a:pt x="108768" y="5006"/>
                </a:cubicBezTo>
                <a:cubicBezTo>
                  <a:pt x="108768" y="7054"/>
                  <a:pt x="108810" y="7054"/>
                  <a:pt x="108810" y="9101"/>
                </a:cubicBezTo>
                <a:cubicBezTo>
                  <a:pt x="108852" y="7054"/>
                  <a:pt x="108893" y="5006"/>
                  <a:pt x="108977" y="7054"/>
                </a:cubicBezTo>
                <a:cubicBezTo>
                  <a:pt x="108977" y="7064"/>
                  <a:pt x="109019" y="9101"/>
                  <a:pt x="109102" y="9101"/>
                </a:cubicBezTo>
                <a:cubicBezTo>
                  <a:pt x="109133" y="7054"/>
                  <a:pt x="109123" y="7054"/>
                  <a:pt x="109143" y="7054"/>
                </a:cubicBezTo>
                <a:cubicBezTo>
                  <a:pt x="109143" y="7058"/>
                  <a:pt x="109143" y="7150"/>
                  <a:pt x="109143" y="9101"/>
                </a:cubicBezTo>
                <a:cubicBezTo>
                  <a:pt x="109268" y="7054"/>
                  <a:pt x="109352" y="7054"/>
                  <a:pt x="109435" y="7054"/>
                </a:cubicBezTo>
                <a:cubicBezTo>
                  <a:pt x="109435" y="7058"/>
                  <a:pt x="109435" y="7150"/>
                  <a:pt x="109435" y="9101"/>
                </a:cubicBezTo>
                <a:lnTo>
                  <a:pt x="109508" y="7054"/>
                </a:lnTo>
                <a:cubicBezTo>
                  <a:pt x="109519" y="6542"/>
                  <a:pt x="109519" y="6030"/>
                  <a:pt x="109519" y="5006"/>
                </a:cubicBezTo>
                <a:lnTo>
                  <a:pt x="109685" y="7054"/>
                </a:lnTo>
                <a:cubicBezTo>
                  <a:pt x="109685" y="7058"/>
                  <a:pt x="109685" y="7150"/>
                  <a:pt x="109685" y="9101"/>
                </a:cubicBezTo>
                <a:cubicBezTo>
                  <a:pt x="109727" y="7054"/>
                  <a:pt x="109769" y="7054"/>
                  <a:pt x="109810" y="7054"/>
                </a:cubicBezTo>
                <a:lnTo>
                  <a:pt x="109935" y="9101"/>
                </a:lnTo>
                <a:cubicBezTo>
                  <a:pt x="109977" y="7054"/>
                  <a:pt x="110019" y="7054"/>
                  <a:pt x="110060" y="7054"/>
                </a:cubicBezTo>
                <a:cubicBezTo>
                  <a:pt x="110060" y="7058"/>
                  <a:pt x="110060" y="7150"/>
                  <a:pt x="110060" y="9101"/>
                </a:cubicBezTo>
                <a:cubicBezTo>
                  <a:pt x="110102" y="7054"/>
                  <a:pt x="110185" y="7054"/>
                  <a:pt x="110269" y="7054"/>
                </a:cubicBezTo>
                <a:cubicBezTo>
                  <a:pt x="110269" y="7058"/>
                  <a:pt x="110269" y="7150"/>
                  <a:pt x="110269" y="9101"/>
                </a:cubicBezTo>
                <a:cubicBezTo>
                  <a:pt x="110310" y="9101"/>
                  <a:pt x="110310" y="9101"/>
                  <a:pt x="110352" y="9101"/>
                </a:cubicBezTo>
                <a:cubicBezTo>
                  <a:pt x="110435" y="7054"/>
                  <a:pt x="110477" y="7054"/>
                  <a:pt x="110560" y="7054"/>
                </a:cubicBezTo>
                <a:cubicBezTo>
                  <a:pt x="110592" y="5517"/>
                  <a:pt x="110581" y="5006"/>
                  <a:pt x="110602" y="5006"/>
                </a:cubicBezTo>
                <a:cubicBezTo>
                  <a:pt x="110644" y="5006"/>
                  <a:pt x="110685" y="9101"/>
                  <a:pt x="110769" y="7054"/>
                </a:cubicBezTo>
                <a:cubicBezTo>
                  <a:pt x="110810" y="5006"/>
                  <a:pt x="110810" y="5006"/>
                  <a:pt x="110810" y="2958"/>
                </a:cubicBezTo>
                <a:cubicBezTo>
                  <a:pt x="110894" y="2958"/>
                  <a:pt x="110935" y="2958"/>
                  <a:pt x="110977" y="2958"/>
                </a:cubicBezTo>
                <a:cubicBezTo>
                  <a:pt x="110977" y="2953"/>
                  <a:pt x="110977" y="2854"/>
                  <a:pt x="110977" y="910"/>
                </a:cubicBezTo>
                <a:cubicBezTo>
                  <a:pt x="111060" y="2958"/>
                  <a:pt x="111102" y="2958"/>
                  <a:pt x="111144" y="2958"/>
                </a:cubicBezTo>
                <a:cubicBezTo>
                  <a:pt x="111227" y="5006"/>
                  <a:pt x="111310" y="5006"/>
                  <a:pt x="111394" y="5006"/>
                </a:cubicBezTo>
                <a:cubicBezTo>
                  <a:pt x="111394" y="5001"/>
                  <a:pt x="111394" y="4904"/>
                  <a:pt x="111394" y="2958"/>
                </a:cubicBezTo>
                <a:cubicBezTo>
                  <a:pt x="111394" y="2958"/>
                  <a:pt x="111396" y="2958"/>
                  <a:pt x="111436" y="2958"/>
                </a:cubicBezTo>
                <a:lnTo>
                  <a:pt x="111482" y="6285"/>
                </a:lnTo>
                <a:cubicBezTo>
                  <a:pt x="111488" y="6542"/>
                  <a:pt x="111498" y="6030"/>
                  <a:pt x="111561" y="5006"/>
                </a:cubicBezTo>
                <a:cubicBezTo>
                  <a:pt x="111561" y="5001"/>
                  <a:pt x="111561" y="4904"/>
                  <a:pt x="111561" y="2958"/>
                </a:cubicBezTo>
                <a:cubicBezTo>
                  <a:pt x="111561" y="2958"/>
                  <a:pt x="111563" y="2958"/>
                  <a:pt x="111602" y="2958"/>
                </a:cubicBezTo>
                <a:cubicBezTo>
                  <a:pt x="111644" y="5006"/>
                  <a:pt x="111727" y="5006"/>
                  <a:pt x="111811" y="5006"/>
                </a:cubicBezTo>
                <a:cubicBezTo>
                  <a:pt x="111852" y="7054"/>
                  <a:pt x="111894" y="5006"/>
                  <a:pt x="111977" y="5006"/>
                </a:cubicBezTo>
                <a:cubicBezTo>
                  <a:pt x="112019" y="7054"/>
                  <a:pt x="112061" y="7054"/>
                  <a:pt x="112102" y="7054"/>
                </a:cubicBezTo>
                <a:cubicBezTo>
                  <a:pt x="112102" y="7058"/>
                  <a:pt x="112102" y="7150"/>
                  <a:pt x="112102" y="9101"/>
                </a:cubicBezTo>
                <a:cubicBezTo>
                  <a:pt x="112186" y="9101"/>
                  <a:pt x="112227" y="7054"/>
                  <a:pt x="112269" y="7054"/>
                </a:cubicBezTo>
                <a:cubicBezTo>
                  <a:pt x="112269" y="7058"/>
                  <a:pt x="112269" y="7150"/>
                  <a:pt x="112269" y="9101"/>
                </a:cubicBezTo>
                <a:cubicBezTo>
                  <a:pt x="112352" y="9101"/>
                  <a:pt x="112394" y="9101"/>
                  <a:pt x="112436" y="9101"/>
                </a:cubicBezTo>
                <a:cubicBezTo>
                  <a:pt x="112477" y="9101"/>
                  <a:pt x="112519" y="9101"/>
                  <a:pt x="112561" y="9101"/>
                </a:cubicBezTo>
                <a:lnTo>
                  <a:pt x="112644" y="7054"/>
                </a:lnTo>
                <a:cubicBezTo>
                  <a:pt x="112644" y="5006"/>
                  <a:pt x="112644" y="5006"/>
                  <a:pt x="112644" y="2958"/>
                </a:cubicBezTo>
                <a:cubicBezTo>
                  <a:pt x="112811" y="7054"/>
                  <a:pt x="112852" y="2958"/>
                  <a:pt x="112977" y="2958"/>
                </a:cubicBezTo>
                <a:cubicBezTo>
                  <a:pt x="113019" y="5006"/>
                  <a:pt x="113102" y="5006"/>
                  <a:pt x="113186" y="5006"/>
                </a:cubicBezTo>
                <a:cubicBezTo>
                  <a:pt x="113186" y="2958"/>
                  <a:pt x="113186" y="910"/>
                  <a:pt x="113227" y="910"/>
                </a:cubicBezTo>
                <a:cubicBezTo>
                  <a:pt x="113269" y="910"/>
                  <a:pt x="113353" y="910"/>
                  <a:pt x="113436" y="910"/>
                </a:cubicBezTo>
                <a:cubicBezTo>
                  <a:pt x="113457" y="1934"/>
                  <a:pt x="113457" y="1934"/>
                  <a:pt x="113478" y="2958"/>
                </a:cubicBezTo>
                <a:cubicBezTo>
                  <a:pt x="113603" y="7054"/>
                  <a:pt x="113728" y="5006"/>
                  <a:pt x="113894" y="7054"/>
                </a:cubicBezTo>
                <a:cubicBezTo>
                  <a:pt x="113894" y="7058"/>
                  <a:pt x="113894" y="7150"/>
                  <a:pt x="113894" y="9101"/>
                </a:cubicBezTo>
                <a:lnTo>
                  <a:pt x="113967" y="6285"/>
                </a:lnTo>
                <a:cubicBezTo>
                  <a:pt x="114019" y="5006"/>
                  <a:pt x="114061" y="5006"/>
                  <a:pt x="114103" y="5006"/>
                </a:cubicBezTo>
                <a:cubicBezTo>
                  <a:pt x="114103" y="5001"/>
                  <a:pt x="114103" y="4904"/>
                  <a:pt x="114103" y="2958"/>
                </a:cubicBezTo>
                <a:cubicBezTo>
                  <a:pt x="114311" y="5006"/>
                  <a:pt x="114519" y="5006"/>
                  <a:pt x="114728" y="5006"/>
                </a:cubicBezTo>
                <a:lnTo>
                  <a:pt x="114728" y="910"/>
                </a:lnTo>
                <a:cubicBezTo>
                  <a:pt x="114853" y="910"/>
                  <a:pt x="115019" y="910"/>
                  <a:pt x="115144" y="910"/>
                </a:cubicBezTo>
                <a:cubicBezTo>
                  <a:pt x="115144" y="910"/>
                  <a:pt x="115186" y="2958"/>
                  <a:pt x="115186" y="5006"/>
                </a:cubicBezTo>
                <a:cubicBezTo>
                  <a:pt x="115270" y="2958"/>
                  <a:pt x="115520" y="2958"/>
                  <a:pt x="115603" y="2958"/>
                </a:cubicBezTo>
                <a:cubicBezTo>
                  <a:pt x="115686" y="5006"/>
                  <a:pt x="115603" y="5006"/>
                  <a:pt x="115645" y="2958"/>
                </a:cubicBezTo>
                <a:cubicBezTo>
                  <a:pt x="115686" y="2958"/>
                  <a:pt x="115728" y="2958"/>
                  <a:pt x="115728" y="910"/>
                </a:cubicBezTo>
                <a:cubicBezTo>
                  <a:pt x="115759" y="2446"/>
                  <a:pt x="115749" y="2958"/>
                  <a:pt x="115770" y="2958"/>
                </a:cubicBezTo>
                <a:cubicBezTo>
                  <a:pt x="115853" y="2958"/>
                  <a:pt x="115978" y="2958"/>
                  <a:pt x="116061" y="2958"/>
                </a:cubicBezTo>
                <a:cubicBezTo>
                  <a:pt x="116103" y="5006"/>
                  <a:pt x="116103" y="2958"/>
                  <a:pt x="116145" y="910"/>
                </a:cubicBezTo>
                <a:lnTo>
                  <a:pt x="116228" y="2958"/>
                </a:lnTo>
                <a:cubicBezTo>
                  <a:pt x="116311" y="5006"/>
                  <a:pt x="116353" y="910"/>
                  <a:pt x="116353" y="910"/>
                </a:cubicBezTo>
                <a:lnTo>
                  <a:pt x="116520" y="2958"/>
                </a:lnTo>
                <a:cubicBezTo>
                  <a:pt x="116561" y="910"/>
                  <a:pt x="116561" y="910"/>
                  <a:pt x="116603" y="910"/>
                </a:cubicBezTo>
                <a:cubicBezTo>
                  <a:pt x="116728" y="5006"/>
                  <a:pt x="116853" y="5006"/>
                  <a:pt x="116978" y="5006"/>
                </a:cubicBezTo>
                <a:cubicBezTo>
                  <a:pt x="116978" y="5001"/>
                  <a:pt x="116978" y="4904"/>
                  <a:pt x="116978" y="2958"/>
                </a:cubicBezTo>
                <a:cubicBezTo>
                  <a:pt x="117061" y="2958"/>
                  <a:pt x="117103" y="2958"/>
                  <a:pt x="117145" y="2958"/>
                </a:cubicBezTo>
                <a:cubicBezTo>
                  <a:pt x="117186" y="2958"/>
                  <a:pt x="117312" y="7054"/>
                  <a:pt x="117395" y="5006"/>
                </a:cubicBezTo>
                <a:cubicBezTo>
                  <a:pt x="117437" y="5006"/>
                  <a:pt x="117478" y="910"/>
                  <a:pt x="117562" y="910"/>
                </a:cubicBezTo>
                <a:cubicBezTo>
                  <a:pt x="117562" y="925"/>
                  <a:pt x="117603" y="2965"/>
                  <a:pt x="117645" y="5006"/>
                </a:cubicBezTo>
                <a:cubicBezTo>
                  <a:pt x="117812" y="7054"/>
                  <a:pt x="117978" y="7054"/>
                  <a:pt x="118145" y="9101"/>
                </a:cubicBezTo>
                <a:cubicBezTo>
                  <a:pt x="118145" y="7054"/>
                  <a:pt x="118187" y="7054"/>
                  <a:pt x="118187" y="5006"/>
                </a:cubicBezTo>
                <a:cubicBezTo>
                  <a:pt x="118270" y="5006"/>
                  <a:pt x="118353" y="7054"/>
                  <a:pt x="118437" y="7054"/>
                </a:cubicBezTo>
                <a:cubicBezTo>
                  <a:pt x="118645" y="2958"/>
                  <a:pt x="118853" y="2958"/>
                  <a:pt x="119020" y="5006"/>
                </a:cubicBezTo>
                <a:lnTo>
                  <a:pt x="119020" y="910"/>
                </a:lnTo>
                <a:cubicBezTo>
                  <a:pt x="119104" y="910"/>
                  <a:pt x="119145" y="910"/>
                  <a:pt x="119229" y="910"/>
                </a:cubicBezTo>
                <a:cubicBezTo>
                  <a:pt x="119229" y="926"/>
                  <a:pt x="119229" y="2966"/>
                  <a:pt x="119229" y="5006"/>
                </a:cubicBezTo>
                <a:cubicBezTo>
                  <a:pt x="119270" y="5006"/>
                  <a:pt x="119312" y="5006"/>
                  <a:pt x="119354" y="5006"/>
                </a:cubicBezTo>
                <a:cubicBezTo>
                  <a:pt x="119395" y="5006"/>
                  <a:pt x="119354" y="910"/>
                  <a:pt x="119479" y="910"/>
                </a:cubicBezTo>
                <a:cubicBezTo>
                  <a:pt x="119479" y="2958"/>
                  <a:pt x="119520" y="2954"/>
                  <a:pt x="119562" y="910"/>
                </a:cubicBezTo>
                <a:lnTo>
                  <a:pt x="119729" y="5006"/>
                </a:lnTo>
                <a:cubicBezTo>
                  <a:pt x="119812" y="7054"/>
                  <a:pt x="119895" y="7054"/>
                  <a:pt x="119979" y="7054"/>
                </a:cubicBezTo>
                <a:lnTo>
                  <a:pt x="119979" y="32838"/>
                </a:lnTo>
                <a:lnTo>
                  <a:pt x="120000" y="32838"/>
                </a:lnTo>
                <a:cubicBezTo>
                  <a:pt x="120000" y="113856"/>
                  <a:pt x="120000" y="113856"/>
                  <a:pt x="120000" y="113856"/>
                </a:cubicBezTo>
                <a:cubicBezTo>
                  <a:pt x="119874" y="113856"/>
                  <a:pt x="119791" y="113856"/>
                  <a:pt x="119666" y="113856"/>
                </a:cubicBezTo>
                <a:cubicBezTo>
                  <a:pt x="119624" y="113856"/>
                  <a:pt x="119624" y="113856"/>
                  <a:pt x="119624" y="113856"/>
                </a:cubicBezTo>
                <a:lnTo>
                  <a:pt x="119416" y="113856"/>
                </a:lnTo>
                <a:cubicBezTo>
                  <a:pt x="119333" y="113856"/>
                  <a:pt x="119291" y="113856"/>
                  <a:pt x="119249" y="113856"/>
                </a:cubicBezTo>
                <a:cubicBezTo>
                  <a:pt x="119166" y="109760"/>
                  <a:pt x="119124" y="113856"/>
                  <a:pt x="119124" y="113856"/>
                </a:cubicBezTo>
                <a:cubicBezTo>
                  <a:pt x="119083" y="111808"/>
                  <a:pt x="119041" y="111808"/>
                  <a:pt x="118999" y="111808"/>
                </a:cubicBezTo>
                <a:cubicBezTo>
                  <a:pt x="118874" y="111808"/>
                  <a:pt x="118749" y="113856"/>
                  <a:pt x="118624" y="113856"/>
                </a:cubicBezTo>
                <a:cubicBezTo>
                  <a:pt x="118583" y="109760"/>
                  <a:pt x="118374" y="105664"/>
                  <a:pt x="118333" y="105664"/>
                </a:cubicBezTo>
                <a:cubicBezTo>
                  <a:pt x="118333" y="107712"/>
                  <a:pt x="118291" y="107712"/>
                  <a:pt x="118291" y="109760"/>
                </a:cubicBezTo>
                <a:cubicBezTo>
                  <a:pt x="118249" y="109760"/>
                  <a:pt x="118208" y="107712"/>
                  <a:pt x="118124" y="107712"/>
                </a:cubicBezTo>
                <a:cubicBezTo>
                  <a:pt x="118041" y="109760"/>
                  <a:pt x="117832" y="111808"/>
                  <a:pt x="117707" y="109760"/>
                </a:cubicBezTo>
                <a:cubicBezTo>
                  <a:pt x="117541" y="107712"/>
                  <a:pt x="117332" y="101568"/>
                  <a:pt x="117082" y="105664"/>
                </a:cubicBezTo>
                <a:cubicBezTo>
                  <a:pt x="116916" y="105664"/>
                  <a:pt x="116749" y="105664"/>
                  <a:pt x="116582" y="105664"/>
                </a:cubicBezTo>
                <a:cubicBezTo>
                  <a:pt x="116457" y="107712"/>
                  <a:pt x="116082" y="115904"/>
                  <a:pt x="115874" y="113856"/>
                </a:cubicBezTo>
                <a:cubicBezTo>
                  <a:pt x="115790" y="111808"/>
                  <a:pt x="115707" y="111808"/>
                  <a:pt x="115582" y="111808"/>
                </a:cubicBezTo>
                <a:cubicBezTo>
                  <a:pt x="115582" y="109760"/>
                  <a:pt x="115540" y="109760"/>
                  <a:pt x="115499" y="109760"/>
                </a:cubicBezTo>
                <a:cubicBezTo>
                  <a:pt x="115457" y="107712"/>
                  <a:pt x="115374" y="107712"/>
                  <a:pt x="115290" y="105664"/>
                </a:cubicBezTo>
                <a:cubicBezTo>
                  <a:pt x="115207" y="103616"/>
                  <a:pt x="115124" y="107712"/>
                  <a:pt x="114999" y="105664"/>
                </a:cubicBezTo>
                <a:cubicBezTo>
                  <a:pt x="114915" y="103616"/>
                  <a:pt x="114832" y="103616"/>
                  <a:pt x="114749" y="103616"/>
                </a:cubicBezTo>
                <a:lnTo>
                  <a:pt x="114707" y="105664"/>
                </a:lnTo>
                <a:cubicBezTo>
                  <a:pt x="114582" y="105664"/>
                  <a:pt x="114499" y="105664"/>
                  <a:pt x="114415" y="105664"/>
                </a:cubicBezTo>
                <a:cubicBezTo>
                  <a:pt x="114332" y="105664"/>
                  <a:pt x="114290" y="105664"/>
                  <a:pt x="114207" y="105664"/>
                </a:cubicBezTo>
                <a:cubicBezTo>
                  <a:pt x="114207" y="105664"/>
                  <a:pt x="114205" y="105664"/>
                  <a:pt x="114165" y="105664"/>
                </a:cubicBezTo>
                <a:cubicBezTo>
                  <a:pt x="113957" y="105664"/>
                  <a:pt x="113707" y="105664"/>
                  <a:pt x="113498" y="105664"/>
                </a:cubicBezTo>
                <a:cubicBezTo>
                  <a:pt x="113457" y="107712"/>
                  <a:pt x="113415" y="107712"/>
                  <a:pt x="113373" y="107712"/>
                </a:cubicBezTo>
                <a:lnTo>
                  <a:pt x="113290" y="109760"/>
                </a:lnTo>
                <a:cubicBezTo>
                  <a:pt x="113259" y="110272"/>
                  <a:pt x="113269" y="109760"/>
                  <a:pt x="113248" y="109760"/>
                </a:cubicBezTo>
                <a:cubicBezTo>
                  <a:pt x="113082" y="111808"/>
                  <a:pt x="112832" y="109760"/>
                  <a:pt x="112623" y="111808"/>
                </a:cubicBezTo>
                <a:cubicBezTo>
                  <a:pt x="112623" y="111813"/>
                  <a:pt x="112623" y="111907"/>
                  <a:pt x="112623" y="113856"/>
                </a:cubicBezTo>
                <a:cubicBezTo>
                  <a:pt x="112415" y="113856"/>
                  <a:pt x="112165" y="103616"/>
                  <a:pt x="111831" y="107712"/>
                </a:cubicBezTo>
                <a:cubicBezTo>
                  <a:pt x="111790" y="109760"/>
                  <a:pt x="111748" y="109760"/>
                  <a:pt x="111706" y="109760"/>
                </a:cubicBezTo>
                <a:cubicBezTo>
                  <a:pt x="111581" y="109760"/>
                  <a:pt x="111498" y="109760"/>
                  <a:pt x="111415" y="109760"/>
                </a:cubicBezTo>
                <a:cubicBezTo>
                  <a:pt x="111331" y="111808"/>
                  <a:pt x="111248" y="111808"/>
                  <a:pt x="111165" y="113856"/>
                </a:cubicBezTo>
                <a:cubicBezTo>
                  <a:pt x="111081" y="111808"/>
                  <a:pt x="110998" y="111808"/>
                  <a:pt x="110915" y="111808"/>
                </a:cubicBezTo>
                <a:lnTo>
                  <a:pt x="110706" y="111808"/>
                </a:lnTo>
                <a:cubicBezTo>
                  <a:pt x="110581" y="109760"/>
                  <a:pt x="110456" y="109760"/>
                  <a:pt x="110331" y="109760"/>
                </a:cubicBezTo>
                <a:cubicBezTo>
                  <a:pt x="110248" y="111808"/>
                  <a:pt x="110206" y="111808"/>
                  <a:pt x="110123" y="111808"/>
                </a:cubicBezTo>
                <a:cubicBezTo>
                  <a:pt x="110123" y="111813"/>
                  <a:pt x="110123" y="111907"/>
                  <a:pt x="110123" y="113856"/>
                </a:cubicBezTo>
                <a:cubicBezTo>
                  <a:pt x="109998" y="113856"/>
                  <a:pt x="109873" y="113856"/>
                  <a:pt x="109789" y="113856"/>
                </a:cubicBezTo>
                <a:cubicBezTo>
                  <a:pt x="109706" y="113856"/>
                  <a:pt x="109581" y="111808"/>
                  <a:pt x="109498" y="111808"/>
                </a:cubicBezTo>
                <a:cubicBezTo>
                  <a:pt x="109498" y="111813"/>
                  <a:pt x="109498" y="111907"/>
                  <a:pt x="109498" y="113856"/>
                </a:cubicBezTo>
                <a:cubicBezTo>
                  <a:pt x="109497" y="113856"/>
                  <a:pt x="109456" y="113856"/>
                  <a:pt x="109414" y="113856"/>
                </a:cubicBezTo>
                <a:cubicBezTo>
                  <a:pt x="109414" y="113856"/>
                  <a:pt x="109412" y="113856"/>
                  <a:pt x="109373" y="113856"/>
                </a:cubicBezTo>
                <a:cubicBezTo>
                  <a:pt x="109289" y="113856"/>
                  <a:pt x="109206" y="113856"/>
                  <a:pt x="109123" y="113856"/>
                </a:cubicBezTo>
                <a:cubicBezTo>
                  <a:pt x="109039" y="113856"/>
                  <a:pt x="108998" y="113856"/>
                  <a:pt x="108956" y="113856"/>
                </a:cubicBezTo>
                <a:cubicBezTo>
                  <a:pt x="108873" y="113856"/>
                  <a:pt x="108831" y="113856"/>
                  <a:pt x="108748" y="113856"/>
                </a:cubicBezTo>
                <a:lnTo>
                  <a:pt x="108675" y="112832"/>
                </a:lnTo>
                <a:cubicBezTo>
                  <a:pt x="108581" y="113856"/>
                  <a:pt x="108414" y="111808"/>
                  <a:pt x="108331" y="111808"/>
                </a:cubicBezTo>
                <a:cubicBezTo>
                  <a:pt x="108331" y="109760"/>
                  <a:pt x="108331" y="109760"/>
                  <a:pt x="108331" y="107712"/>
                </a:cubicBezTo>
                <a:cubicBezTo>
                  <a:pt x="108039" y="107712"/>
                  <a:pt x="107914" y="105664"/>
                  <a:pt x="107664" y="109760"/>
                </a:cubicBezTo>
                <a:cubicBezTo>
                  <a:pt x="107622" y="107712"/>
                  <a:pt x="107622" y="107712"/>
                  <a:pt x="107581" y="103616"/>
                </a:cubicBezTo>
                <a:cubicBezTo>
                  <a:pt x="107539" y="103616"/>
                  <a:pt x="107456" y="103616"/>
                  <a:pt x="107414" y="105664"/>
                </a:cubicBezTo>
                <a:cubicBezTo>
                  <a:pt x="107331" y="103616"/>
                  <a:pt x="107206" y="103616"/>
                  <a:pt x="107122" y="103616"/>
                </a:cubicBezTo>
                <a:cubicBezTo>
                  <a:pt x="107122" y="103621"/>
                  <a:pt x="107122" y="103712"/>
                  <a:pt x="107122" y="105664"/>
                </a:cubicBezTo>
                <a:cubicBezTo>
                  <a:pt x="107081" y="105664"/>
                  <a:pt x="107039" y="105664"/>
                  <a:pt x="106997" y="105664"/>
                </a:cubicBezTo>
                <a:cubicBezTo>
                  <a:pt x="106872" y="105664"/>
                  <a:pt x="106747" y="105664"/>
                  <a:pt x="106622" y="105664"/>
                </a:cubicBezTo>
                <a:cubicBezTo>
                  <a:pt x="106539" y="107712"/>
                  <a:pt x="106372" y="111808"/>
                  <a:pt x="106247" y="111808"/>
                </a:cubicBezTo>
                <a:cubicBezTo>
                  <a:pt x="106205" y="109760"/>
                  <a:pt x="106164" y="109760"/>
                  <a:pt x="106122" y="109760"/>
                </a:cubicBezTo>
                <a:cubicBezTo>
                  <a:pt x="106122" y="107712"/>
                  <a:pt x="106122" y="107712"/>
                  <a:pt x="106080" y="105664"/>
                </a:cubicBezTo>
                <a:cubicBezTo>
                  <a:pt x="105955" y="103616"/>
                  <a:pt x="105622" y="107712"/>
                  <a:pt x="105580" y="107712"/>
                </a:cubicBezTo>
                <a:cubicBezTo>
                  <a:pt x="105580" y="107707"/>
                  <a:pt x="105580" y="107614"/>
                  <a:pt x="105580" y="105664"/>
                </a:cubicBezTo>
                <a:cubicBezTo>
                  <a:pt x="105539" y="105664"/>
                  <a:pt x="105539" y="105664"/>
                  <a:pt x="105497" y="105664"/>
                </a:cubicBezTo>
                <a:cubicBezTo>
                  <a:pt x="105466" y="106176"/>
                  <a:pt x="105476" y="105664"/>
                  <a:pt x="105455" y="105664"/>
                </a:cubicBezTo>
                <a:cubicBezTo>
                  <a:pt x="105414" y="107712"/>
                  <a:pt x="105372" y="107712"/>
                  <a:pt x="105330" y="107712"/>
                </a:cubicBezTo>
                <a:cubicBezTo>
                  <a:pt x="105247" y="107712"/>
                  <a:pt x="105205" y="107712"/>
                  <a:pt x="105164" y="107712"/>
                </a:cubicBezTo>
                <a:cubicBezTo>
                  <a:pt x="105164" y="107707"/>
                  <a:pt x="105164" y="107614"/>
                  <a:pt x="105164" y="105664"/>
                </a:cubicBezTo>
                <a:cubicBezTo>
                  <a:pt x="105122" y="107712"/>
                  <a:pt x="105080" y="107712"/>
                  <a:pt x="105039" y="107712"/>
                </a:cubicBezTo>
                <a:cubicBezTo>
                  <a:pt x="105039" y="107707"/>
                  <a:pt x="105039" y="107614"/>
                  <a:pt x="105039" y="105664"/>
                </a:cubicBezTo>
                <a:cubicBezTo>
                  <a:pt x="104914" y="107712"/>
                  <a:pt x="104830" y="107712"/>
                  <a:pt x="104747" y="107712"/>
                </a:cubicBezTo>
                <a:cubicBezTo>
                  <a:pt x="104747" y="107707"/>
                  <a:pt x="104747" y="107614"/>
                  <a:pt x="104747" y="105664"/>
                </a:cubicBezTo>
                <a:cubicBezTo>
                  <a:pt x="104747" y="105664"/>
                  <a:pt x="104745" y="105664"/>
                  <a:pt x="104705" y="105664"/>
                </a:cubicBezTo>
                <a:cubicBezTo>
                  <a:pt x="104705" y="107712"/>
                  <a:pt x="104705" y="107712"/>
                  <a:pt x="104664" y="109760"/>
                </a:cubicBezTo>
                <a:cubicBezTo>
                  <a:pt x="104663" y="109747"/>
                  <a:pt x="104622" y="107712"/>
                  <a:pt x="104580" y="107712"/>
                </a:cubicBezTo>
                <a:cubicBezTo>
                  <a:pt x="104538" y="109760"/>
                  <a:pt x="104497" y="109760"/>
                  <a:pt x="104455" y="109760"/>
                </a:cubicBezTo>
                <a:cubicBezTo>
                  <a:pt x="104455" y="109248"/>
                  <a:pt x="104455" y="109760"/>
                  <a:pt x="104413" y="109760"/>
                </a:cubicBezTo>
                <a:cubicBezTo>
                  <a:pt x="104330" y="109760"/>
                  <a:pt x="104247" y="109760"/>
                  <a:pt x="104163" y="109760"/>
                </a:cubicBezTo>
                <a:cubicBezTo>
                  <a:pt x="104080" y="111808"/>
                  <a:pt x="103955" y="111808"/>
                  <a:pt x="103872" y="111808"/>
                </a:cubicBezTo>
                <a:lnTo>
                  <a:pt x="103830" y="113856"/>
                </a:lnTo>
                <a:cubicBezTo>
                  <a:pt x="103663" y="113856"/>
                  <a:pt x="103497" y="113856"/>
                  <a:pt x="103372" y="113856"/>
                </a:cubicBezTo>
                <a:cubicBezTo>
                  <a:pt x="103330" y="111808"/>
                  <a:pt x="103288" y="111808"/>
                  <a:pt x="103247" y="113856"/>
                </a:cubicBezTo>
                <a:cubicBezTo>
                  <a:pt x="103247" y="111808"/>
                  <a:pt x="103247" y="111808"/>
                  <a:pt x="103247" y="109760"/>
                </a:cubicBezTo>
                <a:cubicBezTo>
                  <a:pt x="103122" y="107712"/>
                  <a:pt x="102788" y="105664"/>
                  <a:pt x="102580" y="107712"/>
                </a:cubicBezTo>
                <a:lnTo>
                  <a:pt x="102496" y="109760"/>
                </a:lnTo>
                <a:cubicBezTo>
                  <a:pt x="102455" y="109760"/>
                  <a:pt x="102455" y="107712"/>
                  <a:pt x="102413" y="107712"/>
                </a:cubicBezTo>
                <a:lnTo>
                  <a:pt x="102205" y="109760"/>
                </a:lnTo>
                <a:cubicBezTo>
                  <a:pt x="102121" y="107712"/>
                  <a:pt x="102080" y="107712"/>
                  <a:pt x="102038" y="107712"/>
                </a:cubicBezTo>
                <a:cubicBezTo>
                  <a:pt x="102038" y="107707"/>
                  <a:pt x="102038" y="107614"/>
                  <a:pt x="102038" y="105664"/>
                </a:cubicBezTo>
                <a:lnTo>
                  <a:pt x="101830" y="107712"/>
                </a:lnTo>
                <a:cubicBezTo>
                  <a:pt x="101830" y="107707"/>
                  <a:pt x="101830" y="107614"/>
                  <a:pt x="101830" y="105664"/>
                </a:cubicBezTo>
                <a:cubicBezTo>
                  <a:pt x="101621" y="105664"/>
                  <a:pt x="101413" y="105664"/>
                  <a:pt x="101205" y="105664"/>
                </a:cubicBezTo>
                <a:cubicBezTo>
                  <a:pt x="101121" y="107712"/>
                  <a:pt x="101038" y="109760"/>
                  <a:pt x="100955" y="109760"/>
                </a:cubicBezTo>
                <a:lnTo>
                  <a:pt x="100788" y="107712"/>
                </a:lnTo>
                <a:cubicBezTo>
                  <a:pt x="100788" y="107707"/>
                  <a:pt x="100788" y="107614"/>
                  <a:pt x="100788" y="105664"/>
                </a:cubicBezTo>
                <a:cubicBezTo>
                  <a:pt x="100704" y="105664"/>
                  <a:pt x="100704" y="109760"/>
                  <a:pt x="100621" y="107712"/>
                </a:cubicBezTo>
                <a:cubicBezTo>
                  <a:pt x="100621" y="107707"/>
                  <a:pt x="100621" y="107614"/>
                  <a:pt x="100621" y="105664"/>
                </a:cubicBezTo>
                <a:cubicBezTo>
                  <a:pt x="100579" y="105664"/>
                  <a:pt x="100538" y="105664"/>
                  <a:pt x="100496" y="105664"/>
                </a:cubicBezTo>
                <a:cubicBezTo>
                  <a:pt x="100329" y="103616"/>
                  <a:pt x="100163" y="107712"/>
                  <a:pt x="100038" y="107712"/>
                </a:cubicBezTo>
                <a:cubicBezTo>
                  <a:pt x="100038" y="107707"/>
                  <a:pt x="100038" y="107614"/>
                  <a:pt x="100038" y="105664"/>
                </a:cubicBezTo>
                <a:cubicBezTo>
                  <a:pt x="99913" y="107712"/>
                  <a:pt x="99788" y="107712"/>
                  <a:pt x="99663" y="107712"/>
                </a:cubicBezTo>
                <a:cubicBezTo>
                  <a:pt x="99621" y="109760"/>
                  <a:pt x="99579" y="107712"/>
                  <a:pt x="99454" y="107712"/>
                </a:cubicBezTo>
                <a:lnTo>
                  <a:pt x="99246" y="107712"/>
                </a:lnTo>
                <a:lnTo>
                  <a:pt x="99079" y="109760"/>
                </a:lnTo>
                <a:lnTo>
                  <a:pt x="98871" y="109760"/>
                </a:lnTo>
                <a:cubicBezTo>
                  <a:pt x="98746" y="111808"/>
                  <a:pt x="98579" y="109760"/>
                  <a:pt x="98454" y="109760"/>
                </a:cubicBezTo>
                <a:cubicBezTo>
                  <a:pt x="98454" y="111808"/>
                  <a:pt x="98452" y="111808"/>
                  <a:pt x="98412" y="111808"/>
                </a:cubicBezTo>
                <a:cubicBezTo>
                  <a:pt x="98246" y="109760"/>
                  <a:pt x="98079" y="109760"/>
                  <a:pt x="97912" y="109760"/>
                </a:cubicBezTo>
                <a:cubicBezTo>
                  <a:pt x="97829" y="107712"/>
                  <a:pt x="97746" y="107712"/>
                  <a:pt x="97662" y="107712"/>
                </a:cubicBezTo>
                <a:cubicBezTo>
                  <a:pt x="97621" y="109760"/>
                  <a:pt x="97579" y="107712"/>
                  <a:pt x="97537" y="107712"/>
                </a:cubicBezTo>
                <a:cubicBezTo>
                  <a:pt x="97496" y="107712"/>
                  <a:pt x="97496" y="111808"/>
                  <a:pt x="97454" y="111808"/>
                </a:cubicBezTo>
                <a:cubicBezTo>
                  <a:pt x="97287" y="109760"/>
                  <a:pt x="97121" y="109760"/>
                  <a:pt x="96954" y="109760"/>
                </a:cubicBezTo>
                <a:cubicBezTo>
                  <a:pt x="96912" y="107712"/>
                  <a:pt x="96829" y="107712"/>
                  <a:pt x="96745" y="107712"/>
                </a:cubicBezTo>
                <a:cubicBezTo>
                  <a:pt x="96745" y="107707"/>
                  <a:pt x="96745" y="107614"/>
                  <a:pt x="96745" y="105664"/>
                </a:cubicBezTo>
                <a:lnTo>
                  <a:pt x="96662" y="107712"/>
                </a:lnTo>
                <a:cubicBezTo>
                  <a:pt x="96537" y="107712"/>
                  <a:pt x="96412" y="107712"/>
                  <a:pt x="96287" y="105664"/>
                </a:cubicBezTo>
                <a:cubicBezTo>
                  <a:pt x="96245" y="105664"/>
                  <a:pt x="96245" y="105664"/>
                  <a:pt x="96245" y="105664"/>
                </a:cubicBezTo>
                <a:cubicBezTo>
                  <a:pt x="96204" y="105664"/>
                  <a:pt x="96204" y="105664"/>
                  <a:pt x="96162" y="105664"/>
                </a:cubicBezTo>
                <a:cubicBezTo>
                  <a:pt x="95995" y="105664"/>
                  <a:pt x="95870" y="105664"/>
                  <a:pt x="95787" y="105664"/>
                </a:cubicBezTo>
                <a:lnTo>
                  <a:pt x="95745" y="105664"/>
                </a:lnTo>
                <a:cubicBezTo>
                  <a:pt x="95620" y="107712"/>
                  <a:pt x="95537" y="107712"/>
                  <a:pt x="95412" y="107712"/>
                </a:cubicBezTo>
                <a:cubicBezTo>
                  <a:pt x="95370" y="109760"/>
                  <a:pt x="95329" y="109760"/>
                  <a:pt x="95245" y="109760"/>
                </a:cubicBezTo>
                <a:cubicBezTo>
                  <a:pt x="95204" y="111808"/>
                  <a:pt x="95120" y="109760"/>
                  <a:pt x="95037" y="109760"/>
                </a:cubicBezTo>
                <a:lnTo>
                  <a:pt x="94828" y="109760"/>
                </a:lnTo>
                <a:cubicBezTo>
                  <a:pt x="94745" y="107712"/>
                  <a:pt x="94703" y="107712"/>
                  <a:pt x="94620" y="107712"/>
                </a:cubicBezTo>
                <a:cubicBezTo>
                  <a:pt x="94620" y="107707"/>
                  <a:pt x="94620" y="107614"/>
                  <a:pt x="94620" y="105664"/>
                </a:cubicBezTo>
                <a:lnTo>
                  <a:pt x="94453" y="105664"/>
                </a:lnTo>
                <a:cubicBezTo>
                  <a:pt x="94412" y="105664"/>
                  <a:pt x="94370" y="105664"/>
                  <a:pt x="94328" y="105664"/>
                </a:cubicBezTo>
                <a:cubicBezTo>
                  <a:pt x="94120" y="105664"/>
                  <a:pt x="93870" y="105664"/>
                  <a:pt x="93662" y="105664"/>
                </a:cubicBezTo>
                <a:lnTo>
                  <a:pt x="93578" y="105664"/>
                </a:lnTo>
                <a:cubicBezTo>
                  <a:pt x="93537" y="107712"/>
                  <a:pt x="93495" y="107712"/>
                  <a:pt x="93412" y="107712"/>
                </a:cubicBezTo>
                <a:cubicBezTo>
                  <a:pt x="93411" y="109748"/>
                  <a:pt x="93370" y="107712"/>
                  <a:pt x="93328" y="107712"/>
                </a:cubicBezTo>
                <a:cubicBezTo>
                  <a:pt x="93287" y="109760"/>
                  <a:pt x="93245" y="109760"/>
                  <a:pt x="93203" y="109760"/>
                </a:cubicBezTo>
                <a:lnTo>
                  <a:pt x="93120" y="109760"/>
                </a:lnTo>
                <a:lnTo>
                  <a:pt x="92953" y="111808"/>
                </a:lnTo>
                <a:lnTo>
                  <a:pt x="92786" y="109760"/>
                </a:lnTo>
                <a:cubicBezTo>
                  <a:pt x="92661" y="107712"/>
                  <a:pt x="92536" y="107712"/>
                  <a:pt x="92453" y="107712"/>
                </a:cubicBezTo>
                <a:cubicBezTo>
                  <a:pt x="92453" y="107707"/>
                  <a:pt x="92453" y="107614"/>
                  <a:pt x="92453" y="105664"/>
                </a:cubicBezTo>
                <a:cubicBezTo>
                  <a:pt x="92370" y="105664"/>
                  <a:pt x="92328" y="105664"/>
                  <a:pt x="92245" y="105664"/>
                </a:cubicBezTo>
                <a:cubicBezTo>
                  <a:pt x="92161" y="109760"/>
                  <a:pt x="92078" y="105664"/>
                  <a:pt x="92036" y="105664"/>
                </a:cubicBezTo>
                <a:cubicBezTo>
                  <a:pt x="92036" y="107712"/>
                  <a:pt x="92036" y="107712"/>
                  <a:pt x="91995" y="109760"/>
                </a:cubicBezTo>
                <a:cubicBezTo>
                  <a:pt x="91953" y="109760"/>
                  <a:pt x="91953" y="107712"/>
                  <a:pt x="91828" y="107712"/>
                </a:cubicBezTo>
                <a:cubicBezTo>
                  <a:pt x="91828" y="107728"/>
                  <a:pt x="91828" y="109760"/>
                  <a:pt x="91745" y="109760"/>
                </a:cubicBezTo>
                <a:cubicBezTo>
                  <a:pt x="91661" y="107712"/>
                  <a:pt x="91578" y="107712"/>
                  <a:pt x="91495" y="105664"/>
                </a:cubicBezTo>
                <a:cubicBezTo>
                  <a:pt x="91495" y="107712"/>
                  <a:pt x="91495" y="107712"/>
                  <a:pt x="91495" y="109760"/>
                </a:cubicBezTo>
                <a:cubicBezTo>
                  <a:pt x="91453" y="109760"/>
                  <a:pt x="91453" y="109760"/>
                  <a:pt x="91411" y="109760"/>
                </a:cubicBezTo>
                <a:cubicBezTo>
                  <a:pt x="91411" y="107712"/>
                  <a:pt x="91411" y="107712"/>
                  <a:pt x="91411" y="105664"/>
                </a:cubicBezTo>
                <a:lnTo>
                  <a:pt x="91203" y="105664"/>
                </a:lnTo>
                <a:cubicBezTo>
                  <a:pt x="91119" y="105664"/>
                  <a:pt x="91203" y="103616"/>
                  <a:pt x="91161" y="105664"/>
                </a:cubicBezTo>
                <a:lnTo>
                  <a:pt x="90953" y="105664"/>
                </a:lnTo>
                <a:cubicBezTo>
                  <a:pt x="90953" y="105651"/>
                  <a:pt x="90911" y="103623"/>
                  <a:pt x="90828" y="105664"/>
                </a:cubicBezTo>
                <a:cubicBezTo>
                  <a:pt x="90661" y="105664"/>
                  <a:pt x="90536" y="105664"/>
                  <a:pt x="90411" y="105664"/>
                </a:cubicBezTo>
                <a:cubicBezTo>
                  <a:pt x="90411" y="107712"/>
                  <a:pt x="90369" y="107712"/>
                  <a:pt x="90328" y="107712"/>
                </a:cubicBezTo>
                <a:cubicBezTo>
                  <a:pt x="90286" y="109760"/>
                  <a:pt x="90244" y="107712"/>
                  <a:pt x="90203" y="107712"/>
                </a:cubicBezTo>
                <a:cubicBezTo>
                  <a:pt x="90203" y="109760"/>
                  <a:pt x="90161" y="109760"/>
                  <a:pt x="90161" y="111808"/>
                </a:cubicBezTo>
                <a:cubicBezTo>
                  <a:pt x="90119" y="111808"/>
                  <a:pt x="90078" y="111808"/>
                  <a:pt x="90036" y="111808"/>
                </a:cubicBezTo>
                <a:cubicBezTo>
                  <a:pt x="90036" y="111813"/>
                  <a:pt x="90036" y="111907"/>
                  <a:pt x="90036" y="113856"/>
                </a:cubicBezTo>
                <a:cubicBezTo>
                  <a:pt x="89994" y="113856"/>
                  <a:pt x="89994" y="113856"/>
                  <a:pt x="89953" y="113856"/>
                </a:cubicBezTo>
                <a:cubicBezTo>
                  <a:pt x="89869" y="113856"/>
                  <a:pt x="89828" y="115904"/>
                  <a:pt x="89744" y="113856"/>
                </a:cubicBezTo>
                <a:cubicBezTo>
                  <a:pt x="89661" y="113856"/>
                  <a:pt x="89619" y="113856"/>
                  <a:pt x="89578" y="113856"/>
                </a:cubicBezTo>
                <a:lnTo>
                  <a:pt x="89494" y="113856"/>
                </a:lnTo>
                <a:cubicBezTo>
                  <a:pt x="89453" y="113856"/>
                  <a:pt x="89411" y="113856"/>
                  <a:pt x="89369" y="113856"/>
                </a:cubicBezTo>
                <a:cubicBezTo>
                  <a:pt x="89244" y="113856"/>
                  <a:pt x="89161" y="113856"/>
                  <a:pt x="89036" y="113856"/>
                </a:cubicBezTo>
                <a:cubicBezTo>
                  <a:pt x="89036" y="113856"/>
                  <a:pt x="89034" y="113856"/>
                  <a:pt x="88994" y="113856"/>
                </a:cubicBezTo>
                <a:cubicBezTo>
                  <a:pt x="88994" y="113844"/>
                  <a:pt x="88994" y="111808"/>
                  <a:pt x="88952" y="111808"/>
                </a:cubicBezTo>
                <a:cubicBezTo>
                  <a:pt x="88911" y="111808"/>
                  <a:pt x="88827" y="109760"/>
                  <a:pt x="88744" y="109760"/>
                </a:cubicBezTo>
                <a:cubicBezTo>
                  <a:pt x="88661" y="99520"/>
                  <a:pt x="88619" y="109760"/>
                  <a:pt x="88369" y="105664"/>
                </a:cubicBezTo>
                <a:cubicBezTo>
                  <a:pt x="88327" y="105664"/>
                  <a:pt x="88327" y="105664"/>
                  <a:pt x="88286" y="105664"/>
                </a:cubicBezTo>
                <a:cubicBezTo>
                  <a:pt x="88244" y="103616"/>
                  <a:pt x="87994" y="107712"/>
                  <a:pt x="87827" y="105664"/>
                </a:cubicBezTo>
                <a:cubicBezTo>
                  <a:pt x="87744" y="105664"/>
                  <a:pt x="87702" y="105664"/>
                  <a:pt x="87661" y="105664"/>
                </a:cubicBezTo>
                <a:lnTo>
                  <a:pt x="87494" y="105664"/>
                </a:lnTo>
                <a:cubicBezTo>
                  <a:pt x="87411" y="101568"/>
                  <a:pt x="87369" y="105664"/>
                  <a:pt x="87369" y="105664"/>
                </a:cubicBezTo>
                <a:cubicBezTo>
                  <a:pt x="87244" y="105664"/>
                  <a:pt x="87077" y="105664"/>
                  <a:pt x="86910" y="105664"/>
                </a:cubicBezTo>
                <a:lnTo>
                  <a:pt x="86744" y="105664"/>
                </a:lnTo>
                <a:lnTo>
                  <a:pt x="86577" y="107712"/>
                </a:lnTo>
                <a:cubicBezTo>
                  <a:pt x="86535" y="109760"/>
                  <a:pt x="86494" y="109760"/>
                  <a:pt x="86452" y="109760"/>
                </a:cubicBezTo>
                <a:cubicBezTo>
                  <a:pt x="86410" y="111808"/>
                  <a:pt x="86410" y="111808"/>
                  <a:pt x="86410" y="113856"/>
                </a:cubicBezTo>
                <a:lnTo>
                  <a:pt x="86327" y="111808"/>
                </a:lnTo>
                <a:cubicBezTo>
                  <a:pt x="86327" y="111813"/>
                  <a:pt x="86327" y="111907"/>
                  <a:pt x="86327" y="113856"/>
                </a:cubicBezTo>
                <a:cubicBezTo>
                  <a:pt x="86285" y="113856"/>
                  <a:pt x="86244" y="113856"/>
                  <a:pt x="86202" y="113856"/>
                </a:cubicBezTo>
                <a:cubicBezTo>
                  <a:pt x="86160" y="113856"/>
                  <a:pt x="86119" y="113856"/>
                  <a:pt x="86077" y="113856"/>
                </a:cubicBezTo>
                <a:cubicBezTo>
                  <a:pt x="85994" y="113856"/>
                  <a:pt x="85952" y="113856"/>
                  <a:pt x="85910" y="113856"/>
                </a:cubicBezTo>
                <a:cubicBezTo>
                  <a:pt x="85869" y="111808"/>
                  <a:pt x="85869" y="115904"/>
                  <a:pt x="85744" y="113856"/>
                </a:cubicBezTo>
                <a:cubicBezTo>
                  <a:pt x="85744" y="113845"/>
                  <a:pt x="85743" y="111813"/>
                  <a:pt x="85660" y="113856"/>
                </a:cubicBezTo>
                <a:cubicBezTo>
                  <a:pt x="85659" y="114848"/>
                  <a:pt x="85668" y="115061"/>
                  <a:pt x="85619" y="113856"/>
                </a:cubicBezTo>
                <a:cubicBezTo>
                  <a:pt x="85577" y="113856"/>
                  <a:pt x="85535" y="113856"/>
                  <a:pt x="85452" y="113856"/>
                </a:cubicBezTo>
                <a:cubicBezTo>
                  <a:pt x="85410" y="111808"/>
                  <a:pt x="85410" y="111808"/>
                  <a:pt x="85368" y="111808"/>
                </a:cubicBezTo>
                <a:cubicBezTo>
                  <a:pt x="85243" y="109760"/>
                  <a:pt x="85118" y="107712"/>
                  <a:pt x="84993" y="107712"/>
                </a:cubicBezTo>
                <a:lnTo>
                  <a:pt x="84743" y="105664"/>
                </a:lnTo>
                <a:lnTo>
                  <a:pt x="84634" y="107456"/>
                </a:lnTo>
                <a:cubicBezTo>
                  <a:pt x="84577" y="107712"/>
                  <a:pt x="84535" y="107712"/>
                  <a:pt x="84493" y="107712"/>
                </a:cubicBezTo>
                <a:cubicBezTo>
                  <a:pt x="84493" y="107703"/>
                  <a:pt x="84451" y="105664"/>
                  <a:pt x="84368" y="105664"/>
                </a:cubicBezTo>
                <a:cubicBezTo>
                  <a:pt x="84327" y="107712"/>
                  <a:pt x="84410" y="107712"/>
                  <a:pt x="84327" y="107712"/>
                </a:cubicBezTo>
                <a:cubicBezTo>
                  <a:pt x="84327" y="107707"/>
                  <a:pt x="84327" y="107614"/>
                  <a:pt x="84327" y="105664"/>
                </a:cubicBezTo>
                <a:cubicBezTo>
                  <a:pt x="84243" y="105664"/>
                  <a:pt x="84160" y="105664"/>
                  <a:pt x="84077" y="105664"/>
                </a:cubicBezTo>
                <a:cubicBezTo>
                  <a:pt x="84077" y="105651"/>
                  <a:pt x="84076" y="103623"/>
                  <a:pt x="83993" y="105664"/>
                </a:cubicBezTo>
                <a:cubicBezTo>
                  <a:pt x="83952" y="105664"/>
                  <a:pt x="83868" y="105664"/>
                  <a:pt x="83785" y="105664"/>
                </a:cubicBezTo>
                <a:cubicBezTo>
                  <a:pt x="83743" y="107712"/>
                  <a:pt x="83743" y="107712"/>
                  <a:pt x="83702" y="105664"/>
                </a:cubicBezTo>
                <a:cubicBezTo>
                  <a:pt x="83493" y="107712"/>
                  <a:pt x="83285" y="107712"/>
                  <a:pt x="83076" y="107712"/>
                </a:cubicBezTo>
                <a:cubicBezTo>
                  <a:pt x="83076" y="107707"/>
                  <a:pt x="83076" y="107614"/>
                  <a:pt x="83076" y="105664"/>
                </a:cubicBezTo>
                <a:lnTo>
                  <a:pt x="83003" y="106688"/>
                </a:lnTo>
                <a:cubicBezTo>
                  <a:pt x="82868" y="107712"/>
                  <a:pt x="82785" y="107712"/>
                  <a:pt x="82660" y="107712"/>
                </a:cubicBezTo>
                <a:cubicBezTo>
                  <a:pt x="82618" y="109760"/>
                  <a:pt x="82576" y="107712"/>
                  <a:pt x="82535" y="107712"/>
                </a:cubicBezTo>
                <a:lnTo>
                  <a:pt x="82462" y="108736"/>
                </a:lnTo>
                <a:cubicBezTo>
                  <a:pt x="82285" y="107712"/>
                  <a:pt x="82118" y="107712"/>
                  <a:pt x="81951" y="107712"/>
                </a:cubicBezTo>
                <a:cubicBezTo>
                  <a:pt x="81951" y="107707"/>
                  <a:pt x="81951" y="107614"/>
                  <a:pt x="81951" y="105664"/>
                </a:cubicBezTo>
                <a:cubicBezTo>
                  <a:pt x="81701" y="105664"/>
                  <a:pt x="81451" y="105664"/>
                  <a:pt x="81201" y="105664"/>
                </a:cubicBezTo>
                <a:lnTo>
                  <a:pt x="81128" y="105664"/>
                </a:lnTo>
                <a:cubicBezTo>
                  <a:pt x="80909" y="105664"/>
                  <a:pt x="80659" y="105664"/>
                  <a:pt x="80409" y="105664"/>
                </a:cubicBezTo>
                <a:cubicBezTo>
                  <a:pt x="80284" y="107712"/>
                  <a:pt x="80159" y="107712"/>
                  <a:pt x="80076" y="107712"/>
                </a:cubicBezTo>
                <a:lnTo>
                  <a:pt x="79993" y="107712"/>
                </a:lnTo>
                <a:cubicBezTo>
                  <a:pt x="79909" y="109760"/>
                  <a:pt x="79909" y="113856"/>
                  <a:pt x="79868" y="113856"/>
                </a:cubicBezTo>
                <a:cubicBezTo>
                  <a:pt x="79847" y="112832"/>
                  <a:pt x="79847" y="112832"/>
                  <a:pt x="79826" y="111808"/>
                </a:cubicBezTo>
                <a:cubicBezTo>
                  <a:pt x="79826" y="111783"/>
                  <a:pt x="79826" y="105668"/>
                  <a:pt x="79784" y="107712"/>
                </a:cubicBezTo>
                <a:cubicBezTo>
                  <a:pt x="79701" y="107712"/>
                  <a:pt x="79701" y="107712"/>
                  <a:pt x="79659" y="105664"/>
                </a:cubicBezTo>
                <a:cubicBezTo>
                  <a:pt x="79576" y="105664"/>
                  <a:pt x="79451" y="109760"/>
                  <a:pt x="79326" y="109760"/>
                </a:cubicBezTo>
                <a:cubicBezTo>
                  <a:pt x="79284" y="107712"/>
                  <a:pt x="79242" y="107712"/>
                  <a:pt x="79201" y="105664"/>
                </a:cubicBezTo>
                <a:cubicBezTo>
                  <a:pt x="79159" y="107712"/>
                  <a:pt x="78951" y="111808"/>
                  <a:pt x="78867" y="109760"/>
                </a:cubicBezTo>
                <a:cubicBezTo>
                  <a:pt x="78784" y="105664"/>
                  <a:pt x="78784" y="105664"/>
                  <a:pt x="78701" y="105664"/>
                </a:cubicBezTo>
                <a:cubicBezTo>
                  <a:pt x="78659" y="105664"/>
                  <a:pt x="78492" y="105664"/>
                  <a:pt x="78451" y="105664"/>
                </a:cubicBezTo>
                <a:lnTo>
                  <a:pt x="78367" y="107712"/>
                </a:lnTo>
                <a:cubicBezTo>
                  <a:pt x="78367" y="107707"/>
                  <a:pt x="78367" y="107614"/>
                  <a:pt x="78367" y="105664"/>
                </a:cubicBezTo>
                <a:cubicBezTo>
                  <a:pt x="78242" y="105664"/>
                  <a:pt x="78117" y="105664"/>
                  <a:pt x="77992" y="105664"/>
                </a:cubicBezTo>
                <a:cubicBezTo>
                  <a:pt x="77992" y="105680"/>
                  <a:pt x="77992" y="107712"/>
                  <a:pt x="77909" y="107712"/>
                </a:cubicBezTo>
                <a:cubicBezTo>
                  <a:pt x="77909" y="107707"/>
                  <a:pt x="77909" y="107614"/>
                  <a:pt x="77909" y="105664"/>
                </a:cubicBezTo>
                <a:cubicBezTo>
                  <a:pt x="77826" y="105664"/>
                  <a:pt x="77742" y="105664"/>
                  <a:pt x="77659" y="105664"/>
                </a:cubicBezTo>
                <a:cubicBezTo>
                  <a:pt x="77575" y="105664"/>
                  <a:pt x="77450" y="105664"/>
                  <a:pt x="77367" y="105664"/>
                </a:cubicBezTo>
                <a:cubicBezTo>
                  <a:pt x="77325" y="105664"/>
                  <a:pt x="77325" y="105664"/>
                  <a:pt x="77325" y="105664"/>
                </a:cubicBezTo>
                <a:lnTo>
                  <a:pt x="77159" y="105664"/>
                </a:lnTo>
                <a:cubicBezTo>
                  <a:pt x="77117" y="107712"/>
                  <a:pt x="77117" y="107712"/>
                  <a:pt x="77075" y="105664"/>
                </a:cubicBezTo>
                <a:cubicBezTo>
                  <a:pt x="76909" y="107712"/>
                  <a:pt x="76784" y="107712"/>
                  <a:pt x="76659" y="107712"/>
                </a:cubicBezTo>
                <a:cubicBezTo>
                  <a:pt x="76534" y="109760"/>
                  <a:pt x="76450" y="109760"/>
                  <a:pt x="76325" y="109760"/>
                </a:cubicBezTo>
                <a:cubicBezTo>
                  <a:pt x="76284" y="111808"/>
                  <a:pt x="76242" y="111808"/>
                  <a:pt x="76159" y="111808"/>
                </a:cubicBezTo>
                <a:cubicBezTo>
                  <a:pt x="76159" y="111823"/>
                  <a:pt x="76158" y="113856"/>
                  <a:pt x="76117" y="113856"/>
                </a:cubicBezTo>
                <a:cubicBezTo>
                  <a:pt x="76034" y="113856"/>
                  <a:pt x="75909" y="113856"/>
                  <a:pt x="75825" y="113856"/>
                </a:cubicBezTo>
                <a:lnTo>
                  <a:pt x="75783" y="111808"/>
                </a:lnTo>
                <a:cubicBezTo>
                  <a:pt x="75742" y="111808"/>
                  <a:pt x="75742" y="111808"/>
                  <a:pt x="75700" y="111808"/>
                </a:cubicBezTo>
                <a:cubicBezTo>
                  <a:pt x="75658" y="109760"/>
                  <a:pt x="75617" y="109760"/>
                  <a:pt x="75575" y="109760"/>
                </a:cubicBezTo>
                <a:cubicBezTo>
                  <a:pt x="75533" y="109760"/>
                  <a:pt x="75575" y="107712"/>
                  <a:pt x="75450" y="105664"/>
                </a:cubicBezTo>
                <a:cubicBezTo>
                  <a:pt x="75408" y="107712"/>
                  <a:pt x="75450" y="109760"/>
                  <a:pt x="75367" y="107712"/>
                </a:cubicBezTo>
                <a:cubicBezTo>
                  <a:pt x="75367" y="107707"/>
                  <a:pt x="75367" y="107614"/>
                  <a:pt x="75367" y="105664"/>
                </a:cubicBezTo>
                <a:cubicBezTo>
                  <a:pt x="75283" y="105664"/>
                  <a:pt x="75242" y="105664"/>
                  <a:pt x="75200" y="105664"/>
                </a:cubicBezTo>
                <a:cubicBezTo>
                  <a:pt x="75075" y="103616"/>
                  <a:pt x="74908" y="103616"/>
                  <a:pt x="74783" y="105664"/>
                </a:cubicBezTo>
                <a:cubicBezTo>
                  <a:pt x="74783" y="103616"/>
                  <a:pt x="74782" y="103616"/>
                  <a:pt x="74742" y="103616"/>
                </a:cubicBezTo>
                <a:cubicBezTo>
                  <a:pt x="74742" y="103621"/>
                  <a:pt x="74742" y="103712"/>
                  <a:pt x="74742" y="105664"/>
                </a:cubicBezTo>
                <a:cubicBezTo>
                  <a:pt x="74700" y="105664"/>
                  <a:pt x="74617" y="105664"/>
                  <a:pt x="74533" y="105664"/>
                </a:cubicBezTo>
                <a:lnTo>
                  <a:pt x="74367" y="105664"/>
                </a:lnTo>
                <a:lnTo>
                  <a:pt x="74200" y="107712"/>
                </a:lnTo>
                <a:cubicBezTo>
                  <a:pt x="74117" y="111808"/>
                  <a:pt x="74075" y="107712"/>
                  <a:pt x="74033" y="107712"/>
                </a:cubicBezTo>
                <a:cubicBezTo>
                  <a:pt x="73992" y="109760"/>
                  <a:pt x="74033" y="111808"/>
                  <a:pt x="73950" y="111808"/>
                </a:cubicBezTo>
                <a:lnTo>
                  <a:pt x="73867" y="109760"/>
                </a:lnTo>
                <a:cubicBezTo>
                  <a:pt x="73741" y="107712"/>
                  <a:pt x="73616" y="107712"/>
                  <a:pt x="73491" y="105664"/>
                </a:cubicBezTo>
                <a:cubicBezTo>
                  <a:pt x="73450" y="107712"/>
                  <a:pt x="73408" y="107712"/>
                  <a:pt x="73366" y="107712"/>
                </a:cubicBezTo>
                <a:cubicBezTo>
                  <a:pt x="73366" y="107707"/>
                  <a:pt x="73366" y="107614"/>
                  <a:pt x="73366" y="105664"/>
                </a:cubicBezTo>
                <a:cubicBezTo>
                  <a:pt x="73116" y="105664"/>
                  <a:pt x="72825" y="105664"/>
                  <a:pt x="72533" y="105664"/>
                </a:cubicBezTo>
                <a:cubicBezTo>
                  <a:pt x="72491" y="105664"/>
                  <a:pt x="72491" y="105664"/>
                  <a:pt x="72491" y="105664"/>
                </a:cubicBezTo>
                <a:lnTo>
                  <a:pt x="72325" y="105664"/>
                </a:lnTo>
                <a:cubicBezTo>
                  <a:pt x="72116" y="105664"/>
                  <a:pt x="71949" y="105664"/>
                  <a:pt x="71741" y="105664"/>
                </a:cubicBezTo>
                <a:cubicBezTo>
                  <a:pt x="71658" y="109760"/>
                  <a:pt x="71616" y="105664"/>
                  <a:pt x="71533" y="105664"/>
                </a:cubicBezTo>
                <a:cubicBezTo>
                  <a:pt x="71449" y="107712"/>
                  <a:pt x="71408" y="105664"/>
                  <a:pt x="71241" y="107712"/>
                </a:cubicBezTo>
                <a:cubicBezTo>
                  <a:pt x="71199" y="109760"/>
                  <a:pt x="71158" y="107712"/>
                  <a:pt x="71116" y="107712"/>
                </a:cubicBezTo>
                <a:cubicBezTo>
                  <a:pt x="70991" y="109760"/>
                  <a:pt x="70866" y="109760"/>
                  <a:pt x="70741" y="109760"/>
                </a:cubicBezTo>
                <a:cubicBezTo>
                  <a:pt x="70699" y="107712"/>
                  <a:pt x="70658" y="107712"/>
                  <a:pt x="70616" y="107712"/>
                </a:cubicBezTo>
                <a:cubicBezTo>
                  <a:pt x="70616" y="107707"/>
                  <a:pt x="70616" y="107614"/>
                  <a:pt x="70616" y="105664"/>
                </a:cubicBezTo>
                <a:cubicBezTo>
                  <a:pt x="70491" y="107712"/>
                  <a:pt x="70283" y="103616"/>
                  <a:pt x="70074" y="105664"/>
                </a:cubicBezTo>
                <a:cubicBezTo>
                  <a:pt x="69824" y="107712"/>
                  <a:pt x="69574" y="109760"/>
                  <a:pt x="69324" y="109760"/>
                </a:cubicBezTo>
                <a:cubicBezTo>
                  <a:pt x="69157" y="107712"/>
                  <a:pt x="69032" y="109760"/>
                  <a:pt x="68907" y="109760"/>
                </a:cubicBezTo>
                <a:cubicBezTo>
                  <a:pt x="68782" y="111808"/>
                  <a:pt x="68699" y="111808"/>
                  <a:pt x="68574" y="111808"/>
                </a:cubicBezTo>
                <a:cubicBezTo>
                  <a:pt x="68449" y="109760"/>
                  <a:pt x="68282" y="109760"/>
                  <a:pt x="68116" y="109760"/>
                </a:cubicBezTo>
                <a:cubicBezTo>
                  <a:pt x="67990" y="109760"/>
                  <a:pt x="67907" y="109760"/>
                  <a:pt x="67824" y="109760"/>
                </a:cubicBezTo>
                <a:cubicBezTo>
                  <a:pt x="67782" y="107712"/>
                  <a:pt x="67782" y="107712"/>
                  <a:pt x="67740" y="107712"/>
                </a:cubicBezTo>
                <a:cubicBezTo>
                  <a:pt x="67740" y="107707"/>
                  <a:pt x="67740" y="107614"/>
                  <a:pt x="67740" y="105664"/>
                </a:cubicBezTo>
                <a:cubicBezTo>
                  <a:pt x="67449" y="107712"/>
                  <a:pt x="67157" y="107712"/>
                  <a:pt x="66865" y="107712"/>
                </a:cubicBezTo>
                <a:cubicBezTo>
                  <a:pt x="66865" y="107697"/>
                  <a:pt x="66865" y="105664"/>
                  <a:pt x="66824" y="105664"/>
                </a:cubicBezTo>
                <a:cubicBezTo>
                  <a:pt x="66699" y="105664"/>
                  <a:pt x="66532" y="107712"/>
                  <a:pt x="66365" y="107712"/>
                </a:cubicBezTo>
                <a:cubicBezTo>
                  <a:pt x="66324" y="105664"/>
                  <a:pt x="66324" y="105664"/>
                  <a:pt x="66282" y="103616"/>
                </a:cubicBezTo>
                <a:cubicBezTo>
                  <a:pt x="66198" y="101568"/>
                  <a:pt x="65698" y="101568"/>
                  <a:pt x="65657" y="103616"/>
                </a:cubicBezTo>
                <a:cubicBezTo>
                  <a:pt x="65657" y="103621"/>
                  <a:pt x="65657" y="103712"/>
                  <a:pt x="65657" y="105664"/>
                </a:cubicBezTo>
                <a:cubicBezTo>
                  <a:pt x="65615" y="105664"/>
                  <a:pt x="65573" y="105664"/>
                  <a:pt x="65490" y="105664"/>
                </a:cubicBezTo>
                <a:cubicBezTo>
                  <a:pt x="65407" y="105664"/>
                  <a:pt x="65323" y="105664"/>
                  <a:pt x="65240" y="105664"/>
                </a:cubicBezTo>
                <a:cubicBezTo>
                  <a:pt x="65240" y="107712"/>
                  <a:pt x="65240" y="107712"/>
                  <a:pt x="65198" y="109760"/>
                </a:cubicBezTo>
                <a:cubicBezTo>
                  <a:pt x="65157" y="109760"/>
                  <a:pt x="65115" y="111808"/>
                  <a:pt x="65073" y="111808"/>
                </a:cubicBezTo>
                <a:cubicBezTo>
                  <a:pt x="65073" y="111813"/>
                  <a:pt x="65073" y="111907"/>
                  <a:pt x="65073" y="113856"/>
                </a:cubicBezTo>
                <a:cubicBezTo>
                  <a:pt x="64990" y="113856"/>
                  <a:pt x="64698" y="109760"/>
                  <a:pt x="64657" y="109760"/>
                </a:cubicBezTo>
                <a:cubicBezTo>
                  <a:pt x="64573" y="109760"/>
                  <a:pt x="64448" y="107712"/>
                  <a:pt x="64365" y="107712"/>
                </a:cubicBezTo>
                <a:cubicBezTo>
                  <a:pt x="64365" y="107721"/>
                  <a:pt x="64323" y="109760"/>
                  <a:pt x="64281" y="109760"/>
                </a:cubicBezTo>
                <a:cubicBezTo>
                  <a:pt x="64198" y="107712"/>
                  <a:pt x="64115" y="107712"/>
                  <a:pt x="64031" y="107712"/>
                </a:cubicBezTo>
                <a:cubicBezTo>
                  <a:pt x="64031" y="107707"/>
                  <a:pt x="64031" y="107614"/>
                  <a:pt x="64031" y="105664"/>
                </a:cubicBezTo>
                <a:cubicBezTo>
                  <a:pt x="63698" y="107712"/>
                  <a:pt x="63365" y="109760"/>
                  <a:pt x="63031" y="111808"/>
                </a:cubicBezTo>
                <a:cubicBezTo>
                  <a:pt x="62990" y="109760"/>
                  <a:pt x="62948" y="107712"/>
                  <a:pt x="62906" y="107712"/>
                </a:cubicBezTo>
                <a:cubicBezTo>
                  <a:pt x="62906" y="107707"/>
                  <a:pt x="62906" y="107614"/>
                  <a:pt x="62906" y="105664"/>
                </a:cubicBezTo>
                <a:cubicBezTo>
                  <a:pt x="62823" y="107712"/>
                  <a:pt x="62740" y="107712"/>
                  <a:pt x="62656" y="109760"/>
                </a:cubicBezTo>
                <a:cubicBezTo>
                  <a:pt x="62615" y="107712"/>
                  <a:pt x="62573" y="107712"/>
                  <a:pt x="62531" y="107712"/>
                </a:cubicBezTo>
                <a:cubicBezTo>
                  <a:pt x="62531" y="107707"/>
                  <a:pt x="62531" y="107614"/>
                  <a:pt x="62531" y="105664"/>
                </a:cubicBezTo>
                <a:cubicBezTo>
                  <a:pt x="62448" y="105664"/>
                  <a:pt x="62323" y="105664"/>
                  <a:pt x="62239" y="105664"/>
                </a:cubicBezTo>
                <a:cubicBezTo>
                  <a:pt x="61823" y="105664"/>
                  <a:pt x="61573" y="107712"/>
                  <a:pt x="61281" y="113856"/>
                </a:cubicBezTo>
                <a:cubicBezTo>
                  <a:pt x="61239" y="109760"/>
                  <a:pt x="61198" y="109760"/>
                  <a:pt x="61156" y="107712"/>
                </a:cubicBezTo>
                <a:lnTo>
                  <a:pt x="61099" y="107200"/>
                </a:lnTo>
                <a:cubicBezTo>
                  <a:pt x="61093" y="107712"/>
                  <a:pt x="61093" y="108736"/>
                  <a:pt x="61073" y="109760"/>
                </a:cubicBezTo>
                <a:cubicBezTo>
                  <a:pt x="60781" y="109760"/>
                  <a:pt x="60614" y="111808"/>
                  <a:pt x="60531" y="103616"/>
                </a:cubicBezTo>
                <a:cubicBezTo>
                  <a:pt x="60447" y="103616"/>
                  <a:pt x="60322" y="103616"/>
                  <a:pt x="60197" y="105664"/>
                </a:cubicBezTo>
                <a:cubicBezTo>
                  <a:pt x="60197" y="105649"/>
                  <a:pt x="60197" y="103616"/>
                  <a:pt x="60114" y="103616"/>
                </a:cubicBezTo>
                <a:cubicBezTo>
                  <a:pt x="60114" y="103621"/>
                  <a:pt x="60114" y="103712"/>
                  <a:pt x="60114" y="105664"/>
                </a:cubicBezTo>
                <a:cubicBezTo>
                  <a:pt x="59989" y="105664"/>
                  <a:pt x="59906" y="105664"/>
                  <a:pt x="59781" y="105664"/>
                </a:cubicBezTo>
                <a:cubicBezTo>
                  <a:pt x="59697" y="105664"/>
                  <a:pt x="59656" y="105664"/>
                  <a:pt x="59614" y="105664"/>
                </a:cubicBezTo>
                <a:cubicBezTo>
                  <a:pt x="59531" y="107712"/>
                  <a:pt x="59447" y="107712"/>
                  <a:pt x="59364" y="105664"/>
                </a:cubicBezTo>
                <a:cubicBezTo>
                  <a:pt x="59281" y="107712"/>
                  <a:pt x="59239" y="107712"/>
                  <a:pt x="59156" y="107712"/>
                </a:cubicBezTo>
                <a:cubicBezTo>
                  <a:pt x="59114" y="107712"/>
                  <a:pt x="59197" y="105664"/>
                  <a:pt x="59114" y="105664"/>
                </a:cubicBezTo>
                <a:cubicBezTo>
                  <a:pt x="59031" y="107712"/>
                  <a:pt x="58947" y="107712"/>
                  <a:pt x="58864" y="107712"/>
                </a:cubicBezTo>
                <a:cubicBezTo>
                  <a:pt x="58739" y="111808"/>
                  <a:pt x="58531" y="107712"/>
                  <a:pt x="58447" y="107712"/>
                </a:cubicBezTo>
                <a:cubicBezTo>
                  <a:pt x="58364" y="107712"/>
                  <a:pt x="58280" y="109760"/>
                  <a:pt x="58197" y="109760"/>
                </a:cubicBezTo>
                <a:cubicBezTo>
                  <a:pt x="58155" y="107712"/>
                  <a:pt x="58114" y="107712"/>
                  <a:pt x="58072" y="107712"/>
                </a:cubicBezTo>
                <a:cubicBezTo>
                  <a:pt x="58072" y="107707"/>
                  <a:pt x="58072" y="107614"/>
                  <a:pt x="58072" y="105664"/>
                </a:cubicBezTo>
                <a:cubicBezTo>
                  <a:pt x="57947" y="105664"/>
                  <a:pt x="57822" y="105664"/>
                  <a:pt x="57739" y="105664"/>
                </a:cubicBezTo>
                <a:cubicBezTo>
                  <a:pt x="57614" y="105664"/>
                  <a:pt x="57572" y="105664"/>
                  <a:pt x="57489" y="105664"/>
                </a:cubicBezTo>
                <a:cubicBezTo>
                  <a:pt x="57364" y="105664"/>
                  <a:pt x="57239" y="105664"/>
                  <a:pt x="57072" y="105664"/>
                </a:cubicBezTo>
                <a:cubicBezTo>
                  <a:pt x="56947" y="107712"/>
                  <a:pt x="56822" y="107712"/>
                  <a:pt x="56697" y="107712"/>
                </a:cubicBezTo>
                <a:cubicBezTo>
                  <a:pt x="56697" y="107707"/>
                  <a:pt x="56697" y="107614"/>
                  <a:pt x="56697" y="105664"/>
                </a:cubicBezTo>
                <a:cubicBezTo>
                  <a:pt x="56655" y="107712"/>
                  <a:pt x="56614" y="107712"/>
                  <a:pt x="56572" y="107712"/>
                </a:cubicBezTo>
                <a:cubicBezTo>
                  <a:pt x="56572" y="107707"/>
                  <a:pt x="56572" y="107614"/>
                  <a:pt x="56572" y="105664"/>
                </a:cubicBezTo>
                <a:cubicBezTo>
                  <a:pt x="56488" y="105664"/>
                  <a:pt x="56447" y="105664"/>
                  <a:pt x="56405" y="105664"/>
                </a:cubicBezTo>
                <a:cubicBezTo>
                  <a:pt x="56197" y="107712"/>
                  <a:pt x="55988" y="105664"/>
                  <a:pt x="55863" y="107712"/>
                </a:cubicBezTo>
                <a:cubicBezTo>
                  <a:pt x="55863" y="107712"/>
                  <a:pt x="55862" y="107712"/>
                  <a:pt x="55822" y="107712"/>
                </a:cubicBezTo>
                <a:cubicBezTo>
                  <a:pt x="55822" y="105664"/>
                  <a:pt x="55780" y="105664"/>
                  <a:pt x="55738" y="103616"/>
                </a:cubicBezTo>
                <a:cubicBezTo>
                  <a:pt x="55697" y="103616"/>
                  <a:pt x="55613" y="103616"/>
                  <a:pt x="55530" y="103616"/>
                </a:cubicBezTo>
                <a:cubicBezTo>
                  <a:pt x="55530" y="103621"/>
                  <a:pt x="55530" y="103712"/>
                  <a:pt x="55530" y="105664"/>
                </a:cubicBezTo>
                <a:lnTo>
                  <a:pt x="55457" y="104640"/>
                </a:lnTo>
                <a:cubicBezTo>
                  <a:pt x="55113" y="105664"/>
                  <a:pt x="54780" y="107712"/>
                  <a:pt x="54446" y="111808"/>
                </a:cubicBezTo>
                <a:cubicBezTo>
                  <a:pt x="54446" y="111813"/>
                  <a:pt x="54446" y="111907"/>
                  <a:pt x="54446" y="113856"/>
                </a:cubicBezTo>
                <a:cubicBezTo>
                  <a:pt x="54405" y="111808"/>
                  <a:pt x="54363" y="111808"/>
                  <a:pt x="54321" y="111808"/>
                </a:cubicBezTo>
                <a:cubicBezTo>
                  <a:pt x="54113" y="109760"/>
                  <a:pt x="53863" y="109760"/>
                  <a:pt x="53613" y="109760"/>
                </a:cubicBezTo>
                <a:cubicBezTo>
                  <a:pt x="53321" y="107712"/>
                  <a:pt x="52946" y="109760"/>
                  <a:pt x="52613" y="107712"/>
                </a:cubicBezTo>
                <a:cubicBezTo>
                  <a:pt x="52613" y="109760"/>
                  <a:pt x="52613" y="109760"/>
                  <a:pt x="52613" y="111808"/>
                </a:cubicBezTo>
                <a:cubicBezTo>
                  <a:pt x="52529" y="109760"/>
                  <a:pt x="52446" y="107712"/>
                  <a:pt x="52321" y="109760"/>
                </a:cubicBezTo>
                <a:cubicBezTo>
                  <a:pt x="52321" y="109776"/>
                  <a:pt x="52321" y="111808"/>
                  <a:pt x="52238" y="111808"/>
                </a:cubicBezTo>
                <a:cubicBezTo>
                  <a:pt x="52238" y="109760"/>
                  <a:pt x="52196" y="109760"/>
                  <a:pt x="52196" y="107712"/>
                </a:cubicBezTo>
                <a:cubicBezTo>
                  <a:pt x="52154" y="107712"/>
                  <a:pt x="52154" y="107712"/>
                  <a:pt x="52113" y="107712"/>
                </a:cubicBezTo>
                <a:cubicBezTo>
                  <a:pt x="52113" y="107707"/>
                  <a:pt x="52113" y="107614"/>
                  <a:pt x="52113" y="105664"/>
                </a:cubicBezTo>
                <a:cubicBezTo>
                  <a:pt x="51904" y="105664"/>
                  <a:pt x="51696" y="105664"/>
                  <a:pt x="51529" y="105664"/>
                </a:cubicBezTo>
                <a:cubicBezTo>
                  <a:pt x="51446" y="107712"/>
                  <a:pt x="51363" y="107712"/>
                  <a:pt x="51279" y="107712"/>
                </a:cubicBezTo>
                <a:cubicBezTo>
                  <a:pt x="51238" y="109760"/>
                  <a:pt x="51154" y="109760"/>
                  <a:pt x="51071" y="109760"/>
                </a:cubicBezTo>
                <a:cubicBezTo>
                  <a:pt x="50988" y="111808"/>
                  <a:pt x="50946" y="109760"/>
                  <a:pt x="50904" y="109760"/>
                </a:cubicBezTo>
                <a:lnTo>
                  <a:pt x="50737" y="111808"/>
                </a:lnTo>
                <a:cubicBezTo>
                  <a:pt x="50737" y="111813"/>
                  <a:pt x="50737" y="111907"/>
                  <a:pt x="50737" y="113856"/>
                </a:cubicBezTo>
                <a:cubicBezTo>
                  <a:pt x="50654" y="111808"/>
                  <a:pt x="50612" y="111808"/>
                  <a:pt x="50571" y="111808"/>
                </a:cubicBezTo>
                <a:cubicBezTo>
                  <a:pt x="50529" y="109760"/>
                  <a:pt x="50487" y="109760"/>
                  <a:pt x="50446" y="109760"/>
                </a:cubicBezTo>
                <a:cubicBezTo>
                  <a:pt x="50362" y="107712"/>
                  <a:pt x="50029" y="113856"/>
                  <a:pt x="49862" y="109760"/>
                </a:cubicBezTo>
                <a:cubicBezTo>
                  <a:pt x="49821" y="107712"/>
                  <a:pt x="49821" y="107712"/>
                  <a:pt x="49821" y="105664"/>
                </a:cubicBezTo>
                <a:cubicBezTo>
                  <a:pt x="49571" y="105664"/>
                  <a:pt x="49321" y="105664"/>
                  <a:pt x="49071" y="105664"/>
                </a:cubicBezTo>
                <a:cubicBezTo>
                  <a:pt x="49029" y="107712"/>
                  <a:pt x="48820" y="109760"/>
                  <a:pt x="48737" y="109760"/>
                </a:cubicBezTo>
                <a:cubicBezTo>
                  <a:pt x="48695" y="107712"/>
                  <a:pt x="48654" y="107712"/>
                  <a:pt x="48612" y="107712"/>
                </a:cubicBezTo>
                <a:cubicBezTo>
                  <a:pt x="48612" y="107707"/>
                  <a:pt x="48612" y="107614"/>
                  <a:pt x="48612" y="105664"/>
                </a:cubicBezTo>
                <a:lnTo>
                  <a:pt x="48404" y="105664"/>
                </a:lnTo>
                <a:lnTo>
                  <a:pt x="48331" y="104896"/>
                </a:lnTo>
                <a:cubicBezTo>
                  <a:pt x="48112" y="105664"/>
                  <a:pt x="47945" y="105664"/>
                  <a:pt x="47779" y="105664"/>
                </a:cubicBezTo>
                <a:cubicBezTo>
                  <a:pt x="47779" y="107712"/>
                  <a:pt x="47777" y="107712"/>
                  <a:pt x="47737" y="107712"/>
                </a:cubicBezTo>
                <a:cubicBezTo>
                  <a:pt x="47737" y="107707"/>
                  <a:pt x="47737" y="107614"/>
                  <a:pt x="47737" y="105664"/>
                </a:cubicBezTo>
                <a:lnTo>
                  <a:pt x="47570" y="105664"/>
                </a:lnTo>
                <a:cubicBezTo>
                  <a:pt x="47487" y="103616"/>
                  <a:pt x="47445" y="107712"/>
                  <a:pt x="47404" y="105664"/>
                </a:cubicBezTo>
                <a:lnTo>
                  <a:pt x="47331" y="105664"/>
                </a:lnTo>
                <a:cubicBezTo>
                  <a:pt x="47154" y="105664"/>
                  <a:pt x="46987" y="105664"/>
                  <a:pt x="46862" y="105664"/>
                </a:cubicBezTo>
                <a:cubicBezTo>
                  <a:pt x="46737" y="107712"/>
                  <a:pt x="46570" y="107712"/>
                  <a:pt x="46445" y="107712"/>
                </a:cubicBezTo>
                <a:cubicBezTo>
                  <a:pt x="46362" y="109760"/>
                  <a:pt x="46237" y="111808"/>
                  <a:pt x="46112" y="111808"/>
                </a:cubicBezTo>
                <a:cubicBezTo>
                  <a:pt x="46101" y="108736"/>
                  <a:pt x="46091" y="108736"/>
                  <a:pt x="46070" y="107712"/>
                </a:cubicBezTo>
                <a:cubicBezTo>
                  <a:pt x="45987" y="105664"/>
                  <a:pt x="45570" y="105664"/>
                  <a:pt x="45403" y="105664"/>
                </a:cubicBezTo>
                <a:cubicBezTo>
                  <a:pt x="45362" y="105664"/>
                  <a:pt x="45362" y="105664"/>
                  <a:pt x="45362" y="105664"/>
                </a:cubicBezTo>
                <a:cubicBezTo>
                  <a:pt x="45237" y="105664"/>
                  <a:pt x="45112" y="105664"/>
                  <a:pt x="44986" y="105664"/>
                </a:cubicBezTo>
                <a:cubicBezTo>
                  <a:pt x="44986" y="105664"/>
                  <a:pt x="44985" y="105664"/>
                  <a:pt x="44945" y="105664"/>
                </a:cubicBezTo>
                <a:cubicBezTo>
                  <a:pt x="44778" y="107712"/>
                  <a:pt x="44611" y="107712"/>
                  <a:pt x="44403" y="109760"/>
                </a:cubicBezTo>
                <a:cubicBezTo>
                  <a:pt x="44361" y="107712"/>
                  <a:pt x="44361" y="107712"/>
                  <a:pt x="44320" y="107712"/>
                </a:cubicBezTo>
                <a:cubicBezTo>
                  <a:pt x="44320" y="107707"/>
                  <a:pt x="44320" y="107614"/>
                  <a:pt x="44320" y="105664"/>
                </a:cubicBezTo>
                <a:cubicBezTo>
                  <a:pt x="44236" y="107712"/>
                  <a:pt x="44195" y="107712"/>
                  <a:pt x="44111" y="107712"/>
                </a:cubicBezTo>
                <a:cubicBezTo>
                  <a:pt x="44111" y="107707"/>
                  <a:pt x="44111" y="107614"/>
                  <a:pt x="44111" y="105664"/>
                </a:cubicBezTo>
                <a:cubicBezTo>
                  <a:pt x="43903" y="107712"/>
                  <a:pt x="43695" y="107712"/>
                  <a:pt x="43528" y="109760"/>
                </a:cubicBezTo>
                <a:cubicBezTo>
                  <a:pt x="43445" y="111808"/>
                  <a:pt x="43403" y="109760"/>
                  <a:pt x="43361" y="109760"/>
                </a:cubicBezTo>
                <a:cubicBezTo>
                  <a:pt x="43195" y="111808"/>
                  <a:pt x="43028" y="111808"/>
                  <a:pt x="42819" y="111808"/>
                </a:cubicBezTo>
                <a:cubicBezTo>
                  <a:pt x="42736" y="109760"/>
                  <a:pt x="42653" y="111808"/>
                  <a:pt x="42569" y="111808"/>
                </a:cubicBezTo>
                <a:cubicBezTo>
                  <a:pt x="42528" y="109760"/>
                  <a:pt x="42528" y="111808"/>
                  <a:pt x="42486" y="111808"/>
                </a:cubicBezTo>
                <a:cubicBezTo>
                  <a:pt x="42361" y="109760"/>
                  <a:pt x="42278" y="109760"/>
                  <a:pt x="42194" y="109760"/>
                </a:cubicBezTo>
                <a:cubicBezTo>
                  <a:pt x="42153" y="111808"/>
                  <a:pt x="42111" y="109760"/>
                  <a:pt x="42069" y="109760"/>
                </a:cubicBezTo>
                <a:cubicBezTo>
                  <a:pt x="41986" y="111808"/>
                  <a:pt x="41944" y="109760"/>
                  <a:pt x="41861" y="109760"/>
                </a:cubicBezTo>
                <a:cubicBezTo>
                  <a:pt x="41861" y="111808"/>
                  <a:pt x="41819" y="111808"/>
                  <a:pt x="41778" y="111808"/>
                </a:cubicBezTo>
                <a:cubicBezTo>
                  <a:pt x="41778" y="111812"/>
                  <a:pt x="41778" y="111899"/>
                  <a:pt x="41778" y="113856"/>
                </a:cubicBezTo>
                <a:cubicBezTo>
                  <a:pt x="41778" y="113856"/>
                  <a:pt x="41776" y="113856"/>
                  <a:pt x="41736" y="113856"/>
                </a:cubicBezTo>
                <a:cubicBezTo>
                  <a:pt x="41694" y="111808"/>
                  <a:pt x="41653" y="111808"/>
                  <a:pt x="41569" y="111808"/>
                </a:cubicBezTo>
                <a:cubicBezTo>
                  <a:pt x="41569" y="111790"/>
                  <a:pt x="41569" y="107712"/>
                  <a:pt x="41486" y="107712"/>
                </a:cubicBezTo>
                <a:cubicBezTo>
                  <a:pt x="41403" y="109760"/>
                  <a:pt x="41361" y="107712"/>
                  <a:pt x="41319" y="107712"/>
                </a:cubicBezTo>
                <a:cubicBezTo>
                  <a:pt x="41278" y="109760"/>
                  <a:pt x="41236" y="109760"/>
                  <a:pt x="41194" y="109760"/>
                </a:cubicBezTo>
                <a:cubicBezTo>
                  <a:pt x="41152" y="111808"/>
                  <a:pt x="41111" y="109760"/>
                  <a:pt x="41069" y="109760"/>
                </a:cubicBezTo>
                <a:cubicBezTo>
                  <a:pt x="41027" y="111808"/>
                  <a:pt x="41027" y="111808"/>
                  <a:pt x="40986" y="111808"/>
                </a:cubicBezTo>
                <a:cubicBezTo>
                  <a:pt x="40986" y="111812"/>
                  <a:pt x="40986" y="111899"/>
                  <a:pt x="40986" y="113856"/>
                </a:cubicBezTo>
                <a:lnTo>
                  <a:pt x="40871" y="112832"/>
                </a:lnTo>
                <a:lnTo>
                  <a:pt x="40652" y="111808"/>
                </a:lnTo>
                <a:cubicBezTo>
                  <a:pt x="40569" y="101568"/>
                  <a:pt x="40194" y="111808"/>
                  <a:pt x="39861" y="107712"/>
                </a:cubicBezTo>
                <a:cubicBezTo>
                  <a:pt x="39861" y="107708"/>
                  <a:pt x="39861" y="107620"/>
                  <a:pt x="39861" y="105664"/>
                </a:cubicBezTo>
                <a:cubicBezTo>
                  <a:pt x="39736" y="105664"/>
                  <a:pt x="39652" y="105664"/>
                  <a:pt x="39527" y="105664"/>
                </a:cubicBezTo>
                <a:cubicBezTo>
                  <a:pt x="39506" y="107712"/>
                  <a:pt x="39506" y="107712"/>
                  <a:pt x="39486" y="107712"/>
                </a:cubicBezTo>
                <a:cubicBezTo>
                  <a:pt x="39486" y="107710"/>
                  <a:pt x="39486" y="107638"/>
                  <a:pt x="39486" y="105664"/>
                </a:cubicBezTo>
                <a:cubicBezTo>
                  <a:pt x="39194" y="107712"/>
                  <a:pt x="38944" y="107712"/>
                  <a:pt x="38652" y="107712"/>
                </a:cubicBezTo>
                <a:cubicBezTo>
                  <a:pt x="38652" y="109760"/>
                  <a:pt x="38610" y="109760"/>
                  <a:pt x="38569" y="109760"/>
                </a:cubicBezTo>
                <a:cubicBezTo>
                  <a:pt x="38527" y="111808"/>
                  <a:pt x="38485" y="109760"/>
                  <a:pt x="38444" y="109760"/>
                </a:cubicBezTo>
                <a:cubicBezTo>
                  <a:pt x="38443" y="111808"/>
                  <a:pt x="38402" y="111808"/>
                  <a:pt x="38360" y="111808"/>
                </a:cubicBezTo>
                <a:cubicBezTo>
                  <a:pt x="38360" y="111811"/>
                  <a:pt x="38360" y="111883"/>
                  <a:pt x="38360" y="113856"/>
                </a:cubicBezTo>
                <a:cubicBezTo>
                  <a:pt x="38360" y="113856"/>
                  <a:pt x="38359" y="113856"/>
                  <a:pt x="38319" y="113856"/>
                </a:cubicBezTo>
                <a:cubicBezTo>
                  <a:pt x="38235" y="117952"/>
                  <a:pt x="38402" y="117952"/>
                  <a:pt x="38194" y="120000"/>
                </a:cubicBezTo>
                <a:cubicBezTo>
                  <a:pt x="38194" y="117952"/>
                  <a:pt x="38152" y="115904"/>
                  <a:pt x="38152" y="113856"/>
                </a:cubicBezTo>
                <a:cubicBezTo>
                  <a:pt x="37985" y="113856"/>
                  <a:pt x="37860" y="109760"/>
                  <a:pt x="37735" y="107712"/>
                </a:cubicBezTo>
                <a:cubicBezTo>
                  <a:pt x="37694" y="107712"/>
                  <a:pt x="37652" y="109760"/>
                  <a:pt x="37610" y="109760"/>
                </a:cubicBezTo>
                <a:cubicBezTo>
                  <a:pt x="37485" y="107712"/>
                  <a:pt x="37277" y="103616"/>
                  <a:pt x="37068" y="105664"/>
                </a:cubicBezTo>
                <a:cubicBezTo>
                  <a:pt x="37027" y="107712"/>
                  <a:pt x="36985" y="107712"/>
                  <a:pt x="36943" y="105664"/>
                </a:cubicBezTo>
                <a:cubicBezTo>
                  <a:pt x="36943" y="107712"/>
                  <a:pt x="36943" y="107712"/>
                  <a:pt x="36902" y="109760"/>
                </a:cubicBezTo>
                <a:cubicBezTo>
                  <a:pt x="36860" y="109760"/>
                  <a:pt x="36818" y="111808"/>
                  <a:pt x="36735" y="111808"/>
                </a:cubicBezTo>
                <a:cubicBezTo>
                  <a:pt x="36735" y="111811"/>
                  <a:pt x="36735" y="111883"/>
                  <a:pt x="36735" y="113856"/>
                </a:cubicBezTo>
                <a:cubicBezTo>
                  <a:pt x="36693" y="113856"/>
                  <a:pt x="36610" y="109760"/>
                  <a:pt x="36527" y="111808"/>
                </a:cubicBezTo>
                <a:lnTo>
                  <a:pt x="36485" y="113856"/>
                </a:lnTo>
                <a:cubicBezTo>
                  <a:pt x="36402" y="113856"/>
                  <a:pt x="36318" y="113856"/>
                  <a:pt x="36235" y="113856"/>
                </a:cubicBezTo>
                <a:cubicBezTo>
                  <a:pt x="36068" y="111808"/>
                  <a:pt x="35902" y="111808"/>
                  <a:pt x="35777" y="111808"/>
                </a:cubicBezTo>
                <a:cubicBezTo>
                  <a:pt x="35777" y="111811"/>
                  <a:pt x="35777" y="111883"/>
                  <a:pt x="35777" y="113856"/>
                </a:cubicBezTo>
                <a:lnTo>
                  <a:pt x="35693" y="113856"/>
                </a:lnTo>
                <a:cubicBezTo>
                  <a:pt x="35652" y="113856"/>
                  <a:pt x="35652" y="115904"/>
                  <a:pt x="35568" y="115904"/>
                </a:cubicBezTo>
                <a:cubicBezTo>
                  <a:pt x="35527" y="111808"/>
                  <a:pt x="35485" y="111808"/>
                  <a:pt x="35443" y="111808"/>
                </a:cubicBezTo>
                <a:cubicBezTo>
                  <a:pt x="35401" y="109760"/>
                  <a:pt x="35360" y="111808"/>
                  <a:pt x="35318" y="111808"/>
                </a:cubicBezTo>
                <a:cubicBezTo>
                  <a:pt x="35318" y="109760"/>
                  <a:pt x="35318" y="109760"/>
                  <a:pt x="35276" y="107712"/>
                </a:cubicBezTo>
                <a:cubicBezTo>
                  <a:pt x="35193" y="107712"/>
                  <a:pt x="35193" y="109760"/>
                  <a:pt x="35151" y="111808"/>
                </a:cubicBezTo>
                <a:lnTo>
                  <a:pt x="35110" y="109760"/>
                </a:lnTo>
                <a:cubicBezTo>
                  <a:pt x="35026" y="109760"/>
                  <a:pt x="34943" y="109760"/>
                  <a:pt x="34860" y="109760"/>
                </a:cubicBezTo>
                <a:cubicBezTo>
                  <a:pt x="34735" y="107712"/>
                  <a:pt x="34485" y="111808"/>
                  <a:pt x="34318" y="109760"/>
                </a:cubicBezTo>
                <a:lnTo>
                  <a:pt x="34235" y="105664"/>
                </a:lnTo>
                <a:cubicBezTo>
                  <a:pt x="34151" y="105664"/>
                  <a:pt x="34110" y="105664"/>
                  <a:pt x="34068" y="105664"/>
                </a:cubicBezTo>
                <a:cubicBezTo>
                  <a:pt x="33901" y="105664"/>
                  <a:pt x="33735" y="107712"/>
                  <a:pt x="33568" y="107712"/>
                </a:cubicBezTo>
                <a:cubicBezTo>
                  <a:pt x="33568" y="107710"/>
                  <a:pt x="33568" y="107638"/>
                  <a:pt x="33568" y="105664"/>
                </a:cubicBezTo>
                <a:cubicBezTo>
                  <a:pt x="33568" y="105664"/>
                  <a:pt x="33566" y="105664"/>
                  <a:pt x="33526" y="105664"/>
                </a:cubicBezTo>
                <a:cubicBezTo>
                  <a:pt x="33526" y="107712"/>
                  <a:pt x="33484" y="107712"/>
                  <a:pt x="33484" y="109760"/>
                </a:cubicBezTo>
                <a:cubicBezTo>
                  <a:pt x="33443" y="109760"/>
                  <a:pt x="33401" y="109760"/>
                  <a:pt x="33359" y="109760"/>
                </a:cubicBezTo>
                <a:cubicBezTo>
                  <a:pt x="33276" y="111808"/>
                  <a:pt x="33193" y="109760"/>
                  <a:pt x="33109" y="109760"/>
                </a:cubicBezTo>
                <a:cubicBezTo>
                  <a:pt x="33026" y="109760"/>
                  <a:pt x="32984" y="109760"/>
                  <a:pt x="32943" y="109760"/>
                </a:cubicBezTo>
                <a:cubicBezTo>
                  <a:pt x="32776" y="109760"/>
                  <a:pt x="32609" y="109760"/>
                  <a:pt x="32443" y="111808"/>
                </a:cubicBezTo>
                <a:cubicBezTo>
                  <a:pt x="32443" y="109760"/>
                  <a:pt x="32443" y="109760"/>
                  <a:pt x="32443" y="107712"/>
                </a:cubicBezTo>
                <a:cubicBezTo>
                  <a:pt x="32401" y="107712"/>
                  <a:pt x="32318" y="109760"/>
                  <a:pt x="32234" y="109760"/>
                </a:cubicBezTo>
                <a:cubicBezTo>
                  <a:pt x="32193" y="111808"/>
                  <a:pt x="32109" y="109760"/>
                  <a:pt x="32026" y="109760"/>
                </a:cubicBezTo>
                <a:cubicBezTo>
                  <a:pt x="31943" y="107712"/>
                  <a:pt x="31734" y="109760"/>
                  <a:pt x="31734" y="109760"/>
                </a:cubicBezTo>
                <a:cubicBezTo>
                  <a:pt x="31693" y="107712"/>
                  <a:pt x="31693" y="107712"/>
                  <a:pt x="31651" y="107712"/>
                </a:cubicBezTo>
                <a:cubicBezTo>
                  <a:pt x="31651" y="107710"/>
                  <a:pt x="31651" y="107638"/>
                  <a:pt x="31651" y="105664"/>
                </a:cubicBezTo>
                <a:cubicBezTo>
                  <a:pt x="31526" y="105664"/>
                  <a:pt x="31442" y="105664"/>
                  <a:pt x="31317" y="105664"/>
                </a:cubicBezTo>
                <a:cubicBezTo>
                  <a:pt x="31234" y="105664"/>
                  <a:pt x="31317" y="107712"/>
                  <a:pt x="31276" y="105664"/>
                </a:cubicBezTo>
                <a:lnTo>
                  <a:pt x="31067" y="105664"/>
                </a:lnTo>
                <a:cubicBezTo>
                  <a:pt x="30942" y="103616"/>
                  <a:pt x="30776" y="103616"/>
                  <a:pt x="30651" y="105664"/>
                </a:cubicBezTo>
                <a:cubicBezTo>
                  <a:pt x="30567" y="103616"/>
                  <a:pt x="30484" y="103616"/>
                  <a:pt x="30401" y="105664"/>
                </a:cubicBezTo>
                <a:cubicBezTo>
                  <a:pt x="30276" y="105664"/>
                  <a:pt x="30192" y="105664"/>
                  <a:pt x="30067" y="105664"/>
                </a:cubicBezTo>
                <a:cubicBezTo>
                  <a:pt x="30026" y="107712"/>
                  <a:pt x="29984" y="107712"/>
                  <a:pt x="29942" y="105664"/>
                </a:cubicBezTo>
                <a:cubicBezTo>
                  <a:pt x="29942" y="107712"/>
                  <a:pt x="29901" y="107712"/>
                  <a:pt x="29901" y="109760"/>
                </a:cubicBezTo>
                <a:cubicBezTo>
                  <a:pt x="29859" y="109760"/>
                  <a:pt x="29817" y="107712"/>
                  <a:pt x="29776" y="107712"/>
                </a:cubicBezTo>
                <a:cubicBezTo>
                  <a:pt x="29734" y="109760"/>
                  <a:pt x="29734" y="109760"/>
                  <a:pt x="29734" y="111808"/>
                </a:cubicBezTo>
                <a:cubicBezTo>
                  <a:pt x="29692" y="111808"/>
                  <a:pt x="29650" y="109760"/>
                  <a:pt x="29609" y="109760"/>
                </a:cubicBezTo>
                <a:cubicBezTo>
                  <a:pt x="29567" y="109760"/>
                  <a:pt x="29567" y="111808"/>
                  <a:pt x="29525" y="111808"/>
                </a:cubicBezTo>
                <a:cubicBezTo>
                  <a:pt x="29484" y="111808"/>
                  <a:pt x="29484" y="109760"/>
                  <a:pt x="29442" y="109760"/>
                </a:cubicBezTo>
                <a:cubicBezTo>
                  <a:pt x="29411" y="111296"/>
                  <a:pt x="29421" y="111808"/>
                  <a:pt x="29400" y="111808"/>
                </a:cubicBezTo>
                <a:cubicBezTo>
                  <a:pt x="29369" y="110272"/>
                  <a:pt x="29380" y="109760"/>
                  <a:pt x="29359" y="109760"/>
                </a:cubicBezTo>
                <a:cubicBezTo>
                  <a:pt x="29317" y="109760"/>
                  <a:pt x="29317" y="111808"/>
                  <a:pt x="29234" y="111808"/>
                </a:cubicBezTo>
                <a:cubicBezTo>
                  <a:pt x="29234" y="111793"/>
                  <a:pt x="29233" y="109760"/>
                  <a:pt x="29150" y="109760"/>
                </a:cubicBezTo>
                <a:cubicBezTo>
                  <a:pt x="29109" y="111808"/>
                  <a:pt x="29025" y="111808"/>
                  <a:pt x="28942" y="111808"/>
                </a:cubicBezTo>
                <a:cubicBezTo>
                  <a:pt x="28859" y="109760"/>
                  <a:pt x="28775" y="109760"/>
                  <a:pt x="28692" y="109760"/>
                </a:cubicBezTo>
                <a:cubicBezTo>
                  <a:pt x="28650" y="107712"/>
                  <a:pt x="28650" y="109760"/>
                  <a:pt x="28609" y="109760"/>
                </a:cubicBezTo>
                <a:cubicBezTo>
                  <a:pt x="28484" y="105664"/>
                  <a:pt x="28442" y="107712"/>
                  <a:pt x="28359" y="107712"/>
                </a:cubicBezTo>
                <a:cubicBezTo>
                  <a:pt x="28192" y="105664"/>
                  <a:pt x="28025" y="105664"/>
                  <a:pt x="27900" y="105664"/>
                </a:cubicBezTo>
                <a:cubicBezTo>
                  <a:pt x="27817" y="107712"/>
                  <a:pt x="27733" y="107712"/>
                  <a:pt x="27650" y="107712"/>
                </a:cubicBezTo>
                <a:cubicBezTo>
                  <a:pt x="27650" y="109760"/>
                  <a:pt x="27649" y="109760"/>
                  <a:pt x="27608" y="109760"/>
                </a:cubicBezTo>
                <a:cubicBezTo>
                  <a:pt x="27567" y="107712"/>
                  <a:pt x="27483" y="107712"/>
                  <a:pt x="27400" y="107712"/>
                </a:cubicBezTo>
                <a:cubicBezTo>
                  <a:pt x="27400" y="107700"/>
                  <a:pt x="27400" y="105664"/>
                  <a:pt x="27358" y="105664"/>
                </a:cubicBezTo>
                <a:cubicBezTo>
                  <a:pt x="27067" y="105664"/>
                  <a:pt x="26817" y="107712"/>
                  <a:pt x="26525" y="107712"/>
                </a:cubicBezTo>
                <a:cubicBezTo>
                  <a:pt x="26525" y="107710"/>
                  <a:pt x="26525" y="107638"/>
                  <a:pt x="26525" y="105664"/>
                </a:cubicBezTo>
                <a:cubicBezTo>
                  <a:pt x="26400" y="107712"/>
                  <a:pt x="26233" y="107712"/>
                  <a:pt x="26067" y="105664"/>
                </a:cubicBezTo>
                <a:cubicBezTo>
                  <a:pt x="26067" y="105651"/>
                  <a:pt x="26066" y="103623"/>
                  <a:pt x="25983" y="105664"/>
                </a:cubicBezTo>
                <a:cubicBezTo>
                  <a:pt x="25983" y="105679"/>
                  <a:pt x="25983" y="107712"/>
                  <a:pt x="25942" y="107712"/>
                </a:cubicBezTo>
                <a:cubicBezTo>
                  <a:pt x="25900" y="107712"/>
                  <a:pt x="25858" y="107712"/>
                  <a:pt x="25775" y="105664"/>
                </a:cubicBezTo>
                <a:cubicBezTo>
                  <a:pt x="25775" y="107712"/>
                  <a:pt x="25775" y="107712"/>
                  <a:pt x="25733" y="109760"/>
                </a:cubicBezTo>
                <a:cubicBezTo>
                  <a:pt x="25733" y="109754"/>
                  <a:pt x="25691" y="107712"/>
                  <a:pt x="25650" y="107712"/>
                </a:cubicBezTo>
                <a:cubicBezTo>
                  <a:pt x="25566" y="107712"/>
                  <a:pt x="25525" y="109760"/>
                  <a:pt x="25441" y="109760"/>
                </a:cubicBezTo>
                <a:cubicBezTo>
                  <a:pt x="25316" y="109760"/>
                  <a:pt x="25191" y="109760"/>
                  <a:pt x="25108" y="109760"/>
                </a:cubicBezTo>
                <a:cubicBezTo>
                  <a:pt x="25025" y="111808"/>
                  <a:pt x="24941" y="111808"/>
                  <a:pt x="24858" y="111808"/>
                </a:cubicBezTo>
                <a:cubicBezTo>
                  <a:pt x="24858" y="111811"/>
                  <a:pt x="24858" y="111883"/>
                  <a:pt x="24858" y="113856"/>
                </a:cubicBezTo>
                <a:lnTo>
                  <a:pt x="24650" y="111808"/>
                </a:lnTo>
                <a:cubicBezTo>
                  <a:pt x="24608" y="111808"/>
                  <a:pt x="24608" y="113856"/>
                  <a:pt x="24566" y="113856"/>
                </a:cubicBezTo>
                <a:cubicBezTo>
                  <a:pt x="24566" y="113856"/>
                  <a:pt x="24565" y="113856"/>
                  <a:pt x="24525" y="113856"/>
                </a:cubicBezTo>
                <a:cubicBezTo>
                  <a:pt x="24483" y="113856"/>
                  <a:pt x="24441" y="113856"/>
                  <a:pt x="24358" y="113856"/>
                </a:cubicBezTo>
                <a:cubicBezTo>
                  <a:pt x="24358" y="111808"/>
                  <a:pt x="24356" y="111808"/>
                  <a:pt x="24316" y="111808"/>
                </a:cubicBezTo>
                <a:cubicBezTo>
                  <a:pt x="24316" y="111811"/>
                  <a:pt x="24316" y="111883"/>
                  <a:pt x="24316" y="113856"/>
                </a:cubicBezTo>
                <a:cubicBezTo>
                  <a:pt x="24191" y="111808"/>
                  <a:pt x="24025" y="111808"/>
                  <a:pt x="23899" y="111808"/>
                </a:cubicBezTo>
                <a:cubicBezTo>
                  <a:pt x="23816" y="109760"/>
                  <a:pt x="23774" y="109760"/>
                  <a:pt x="23691" y="109760"/>
                </a:cubicBezTo>
                <a:cubicBezTo>
                  <a:pt x="23691" y="109752"/>
                  <a:pt x="23649" y="107708"/>
                  <a:pt x="23608" y="105664"/>
                </a:cubicBezTo>
                <a:lnTo>
                  <a:pt x="23524" y="105664"/>
                </a:lnTo>
                <a:cubicBezTo>
                  <a:pt x="23483" y="107712"/>
                  <a:pt x="23483" y="107712"/>
                  <a:pt x="23483" y="109760"/>
                </a:cubicBezTo>
                <a:cubicBezTo>
                  <a:pt x="23482" y="109752"/>
                  <a:pt x="23358" y="107712"/>
                  <a:pt x="23274" y="107712"/>
                </a:cubicBezTo>
                <a:cubicBezTo>
                  <a:pt x="23191" y="109760"/>
                  <a:pt x="23149" y="107712"/>
                  <a:pt x="23108" y="107712"/>
                </a:cubicBezTo>
                <a:cubicBezTo>
                  <a:pt x="22983" y="109760"/>
                  <a:pt x="22899" y="109760"/>
                  <a:pt x="22816" y="109760"/>
                </a:cubicBezTo>
                <a:cubicBezTo>
                  <a:pt x="22816" y="111808"/>
                  <a:pt x="22814" y="111808"/>
                  <a:pt x="22774" y="111808"/>
                </a:cubicBezTo>
                <a:cubicBezTo>
                  <a:pt x="22774" y="109760"/>
                  <a:pt x="22774" y="109760"/>
                  <a:pt x="22691" y="109760"/>
                </a:cubicBezTo>
                <a:cubicBezTo>
                  <a:pt x="22691" y="109774"/>
                  <a:pt x="22691" y="111808"/>
                  <a:pt x="22608" y="111808"/>
                </a:cubicBezTo>
                <a:cubicBezTo>
                  <a:pt x="22566" y="109760"/>
                  <a:pt x="22566" y="111808"/>
                  <a:pt x="22524" y="113856"/>
                </a:cubicBezTo>
                <a:cubicBezTo>
                  <a:pt x="22483" y="113856"/>
                  <a:pt x="22441" y="113856"/>
                  <a:pt x="22399" y="113856"/>
                </a:cubicBezTo>
                <a:cubicBezTo>
                  <a:pt x="22358" y="117952"/>
                  <a:pt x="22399" y="115904"/>
                  <a:pt x="22274" y="117952"/>
                </a:cubicBezTo>
                <a:cubicBezTo>
                  <a:pt x="22274" y="115904"/>
                  <a:pt x="22274" y="113856"/>
                  <a:pt x="22274" y="111808"/>
                </a:cubicBezTo>
                <a:lnTo>
                  <a:pt x="22108" y="109760"/>
                </a:lnTo>
                <a:lnTo>
                  <a:pt x="21899" y="111808"/>
                </a:lnTo>
                <a:cubicBezTo>
                  <a:pt x="21899" y="111797"/>
                  <a:pt x="21857" y="109760"/>
                  <a:pt x="21774" y="109760"/>
                </a:cubicBezTo>
                <a:cubicBezTo>
                  <a:pt x="21607" y="111808"/>
                  <a:pt x="21524" y="109760"/>
                  <a:pt x="21399" y="109760"/>
                </a:cubicBezTo>
                <a:cubicBezTo>
                  <a:pt x="21316" y="109760"/>
                  <a:pt x="21107" y="113856"/>
                  <a:pt x="20941" y="113856"/>
                </a:cubicBezTo>
                <a:lnTo>
                  <a:pt x="20774" y="111808"/>
                </a:lnTo>
                <a:lnTo>
                  <a:pt x="20607" y="107712"/>
                </a:lnTo>
                <a:cubicBezTo>
                  <a:pt x="20607" y="107710"/>
                  <a:pt x="20607" y="107638"/>
                  <a:pt x="20607" y="105664"/>
                </a:cubicBezTo>
                <a:cubicBezTo>
                  <a:pt x="20524" y="105664"/>
                  <a:pt x="20399" y="105664"/>
                  <a:pt x="20316" y="105664"/>
                </a:cubicBezTo>
                <a:cubicBezTo>
                  <a:pt x="20191" y="109760"/>
                  <a:pt x="19899" y="105664"/>
                  <a:pt x="19899" y="105664"/>
                </a:cubicBezTo>
                <a:cubicBezTo>
                  <a:pt x="19857" y="107712"/>
                  <a:pt x="19857" y="107712"/>
                  <a:pt x="19815" y="109760"/>
                </a:cubicBezTo>
                <a:cubicBezTo>
                  <a:pt x="19774" y="109760"/>
                  <a:pt x="19690" y="109760"/>
                  <a:pt x="19607" y="109760"/>
                </a:cubicBezTo>
                <a:cubicBezTo>
                  <a:pt x="19565" y="111808"/>
                  <a:pt x="19524" y="109760"/>
                  <a:pt x="19440" y="109760"/>
                </a:cubicBezTo>
                <a:lnTo>
                  <a:pt x="19274" y="111808"/>
                </a:lnTo>
                <a:cubicBezTo>
                  <a:pt x="19190" y="111808"/>
                  <a:pt x="19107" y="111808"/>
                  <a:pt x="19024" y="113856"/>
                </a:cubicBezTo>
                <a:cubicBezTo>
                  <a:pt x="18940" y="111808"/>
                  <a:pt x="18815" y="115904"/>
                  <a:pt x="18690" y="113856"/>
                </a:cubicBezTo>
                <a:lnTo>
                  <a:pt x="18607" y="107712"/>
                </a:lnTo>
                <a:lnTo>
                  <a:pt x="18524" y="107712"/>
                </a:lnTo>
                <a:cubicBezTo>
                  <a:pt x="18524" y="107710"/>
                  <a:pt x="18524" y="107638"/>
                  <a:pt x="18524" y="105664"/>
                </a:cubicBezTo>
                <a:lnTo>
                  <a:pt x="18414" y="107712"/>
                </a:lnTo>
                <a:cubicBezTo>
                  <a:pt x="18274" y="107712"/>
                  <a:pt x="18232" y="109760"/>
                  <a:pt x="18148" y="109760"/>
                </a:cubicBezTo>
                <a:cubicBezTo>
                  <a:pt x="18107" y="107712"/>
                  <a:pt x="18065" y="107712"/>
                  <a:pt x="17982" y="107712"/>
                </a:cubicBezTo>
                <a:cubicBezTo>
                  <a:pt x="17982" y="109760"/>
                  <a:pt x="17980" y="109760"/>
                  <a:pt x="17940" y="109760"/>
                </a:cubicBezTo>
                <a:cubicBezTo>
                  <a:pt x="17857" y="107712"/>
                  <a:pt x="17732" y="105664"/>
                  <a:pt x="17648" y="105664"/>
                </a:cubicBezTo>
                <a:lnTo>
                  <a:pt x="17482" y="105664"/>
                </a:lnTo>
                <a:cubicBezTo>
                  <a:pt x="17440" y="107712"/>
                  <a:pt x="17398" y="107712"/>
                  <a:pt x="17357" y="105664"/>
                </a:cubicBezTo>
                <a:cubicBezTo>
                  <a:pt x="17315" y="107712"/>
                  <a:pt x="17065" y="109760"/>
                  <a:pt x="17023" y="109760"/>
                </a:cubicBezTo>
                <a:lnTo>
                  <a:pt x="16940" y="109760"/>
                </a:lnTo>
                <a:cubicBezTo>
                  <a:pt x="16732" y="109760"/>
                  <a:pt x="16690" y="107712"/>
                  <a:pt x="16565" y="105664"/>
                </a:cubicBezTo>
                <a:cubicBezTo>
                  <a:pt x="16565" y="107712"/>
                  <a:pt x="16523" y="107712"/>
                  <a:pt x="16482" y="107712"/>
                </a:cubicBezTo>
                <a:cubicBezTo>
                  <a:pt x="16482" y="107710"/>
                  <a:pt x="16482" y="107638"/>
                  <a:pt x="16482" y="105664"/>
                </a:cubicBezTo>
                <a:cubicBezTo>
                  <a:pt x="16481" y="105664"/>
                  <a:pt x="16480" y="105664"/>
                  <a:pt x="16440" y="105664"/>
                </a:cubicBezTo>
                <a:cubicBezTo>
                  <a:pt x="16273" y="107712"/>
                  <a:pt x="16106" y="107712"/>
                  <a:pt x="15940" y="107712"/>
                </a:cubicBezTo>
                <a:cubicBezTo>
                  <a:pt x="15898" y="107712"/>
                  <a:pt x="15940" y="109760"/>
                  <a:pt x="15898" y="109760"/>
                </a:cubicBezTo>
                <a:cubicBezTo>
                  <a:pt x="15856" y="107712"/>
                  <a:pt x="15856" y="107712"/>
                  <a:pt x="15815" y="107712"/>
                </a:cubicBezTo>
                <a:cubicBezTo>
                  <a:pt x="15815" y="107710"/>
                  <a:pt x="15815" y="107638"/>
                  <a:pt x="15815" y="105664"/>
                </a:cubicBezTo>
                <a:cubicBezTo>
                  <a:pt x="15690" y="105664"/>
                  <a:pt x="15315" y="105664"/>
                  <a:pt x="15231" y="105664"/>
                </a:cubicBezTo>
                <a:cubicBezTo>
                  <a:pt x="15190" y="107712"/>
                  <a:pt x="15148" y="107712"/>
                  <a:pt x="15106" y="105664"/>
                </a:cubicBezTo>
                <a:cubicBezTo>
                  <a:pt x="15106" y="105679"/>
                  <a:pt x="15106" y="107712"/>
                  <a:pt x="15023" y="107712"/>
                </a:cubicBezTo>
                <a:cubicBezTo>
                  <a:pt x="15023" y="107710"/>
                  <a:pt x="15023" y="107638"/>
                  <a:pt x="15023" y="105664"/>
                </a:cubicBezTo>
                <a:cubicBezTo>
                  <a:pt x="15023" y="105664"/>
                  <a:pt x="15021" y="105664"/>
                  <a:pt x="14981" y="105664"/>
                </a:cubicBezTo>
                <a:cubicBezTo>
                  <a:pt x="14940" y="107712"/>
                  <a:pt x="14898" y="107712"/>
                  <a:pt x="14856" y="107712"/>
                </a:cubicBezTo>
                <a:cubicBezTo>
                  <a:pt x="14856" y="109760"/>
                  <a:pt x="14855" y="109760"/>
                  <a:pt x="14815" y="109760"/>
                </a:cubicBezTo>
                <a:cubicBezTo>
                  <a:pt x="14815" y="109746"/>
                  <a:pt x="14814" y="107712"/>
                  <a:pt x="14731" y="107712"/>
                </a:cubicBezTo>
                <a:cubicBezTo>
                  <a:pt x="14731" y="109760"/>
                  <a:pt x="14731" y="109760"/>
                  <a:pt x="14690" y="111808"/>
                </a:cubicBezTo>
                <a:cubicBezTo>
                  <a:pt x="14648" y="111808"/>
                  <a:pt x="14606" y="111808"/>
                  <a:pt x="14565" y="111808"/>
                </a:cubicBezTo>
                <a:lnTo>
                  <a:pt x="14523" y="113856"/>
                </a:lnTo>
                <a:cubicBezTo>
                  <a:pt x="14398" y="113856"/>
                  <a:pt x="14314" y="111808"/>
                  <a:pt x="14189" y="111808"/>
                </a:cubicBezTo>
                <a:cubicBezTo>
                  <a:pt x="14189" y="111811"/>
                  <a:pt x="14189" y="111883"/>
                  <a:pt x="14189" y="113856"/>
                </a:cubicBezTo>
                <a:cubicBezTo>
                  <a:pt x="14023" y="113856"/>
                  <a:pt x="13814" y="109760"/>
                  <a:pt x="13731" y="107712"/>
                </a:cubicBezTo>
                <a:cubicBezTo>
                  <a:pt x="13606" y="107712"/>
                  <a:pt x="13523" y="109760"/>
                  <a:pt x="13439" y="109760"/>
                </a:cubicBezTo>
                <a:lnTo>
                  <a:pt x="13356" y="109760"/>
                </a:lnTo>
                <a:cubicBezTo>
                  <a:pt x="13314" y="109760"/>
                  <a:pt x="13398" y="107712"/>
                  <a:pt x="13314" y="107712"/>
                </a:cubicBezTo>
                <a:cubicBezTo>
                  <a:pt x="13231" y="107712"/>
                  <a:pt x="13148" y="107712"/>
                  <a:pt x="13064" y="107712"/>
                </a:cubicBezTo>
                <a:cubicBezTo>
                  <a:pt x="13023" y="105664"/>
                  <a:pt x="13023" y="105664"/>
                  <a:pt x="12981" y="105664"/>
                </a:cubicBezTo>
                <a:cubicBezTo>
                  <a:pt x="12939" y="109760"/>
                  <a:pt x="12814" y="105664"/>
                  <a:pt x="12689" y="105664"/>
                </a:cubicBezTo>
                <a:cubicBezTo>
                  <a:pt x="12689" y="105679"/>
                  <a:pt x="12689" y="107712"/>
                  <a:pt x="12606" y="107712"/>
                </a:cubicBezTo>
                <a:cubicBezTo>
                  <a:pt x="12606" y="107710"/>
                  <a:pt x="12606" y="107638"/>
                  <a:pt x="12606" y="105664"/>
                </a:cubicBezTo>
                <a:cubicBezTo>
                  <a:pt x="12564" y="107712"/>
                  <a:pt x="12523" y="107712"/>
                  <a:pt x="12523" y="109760"/>
                </a:cubicBezTo>
                <a:cubicBezTo>
                  <a:pt x="12481" y="109760"/>
                  <a:pt x="12439" y="107712"/>
                  <a:pt x="12397" y="107712"/>
                </a:cubicBezTo>
                <a:cubicBezTo>
                  <a:pt x="12356" y="109760"/>
                  <a:pt x="12356" y="111808"/>
                  <a:pt x="12314" y="111808"/>
                </a:cubicBezTo>
                <a:cubicBezTo>
                  <a:pt x="12272" y="109760"/>
                  <a:pt x="12231" y="107712"/>
                  <a:pt x="12189" y="107712"/>
                </a:cubicBezTo>
                <a:cubicBezTo>
                  <a:pt x="12147" y="109760"/>
                  <a:pt x="12147" y="109760"/>
                  <a:pt x="12147" y="111808"/>
                </a:cubicBezTo>
                <a:cubicBezTo>
                  <a:pt x="12106" y="111808"/>
                  <a:pt x="12064" y="109760"/>
                  <a:pt x="12022" y="109760"/>
                </a:cubicBezTo>
                <a:cubicBezTo>
                  <a:pt x="11939" y="111808"/>
                  <a:pt x="11897" y="111808"/>
                  <a:pt x="11814" y="111808"/>
                </a:cubicBezTo>
                <a:cubicBezTo>
                  <a:pt x="11814" y="109760"/>
                  <a:pt x="11772" y="109760"/>
                  <a:pt x="11731" y="109760"/>
                </a:cubicBezTo>
                <a:cubicBezTo>
                  <a:pt x="11731" y="107712"/>
                  <a:pt x="11689" y="105664"/>
                  <a:pt x="11647" y="105664"/>
                </a:cubicBezTo>
                <a:cubicBezTo>
                  <a:pt x="11606" y="105664"/>
                  <a:pt x="11564" y="105664"/>
                  <a:pt x="11481" y="105664"/>
                </a:cubicBezTo>
                <a:cubicBezTo>
                  <a:pt x="11231" y="103616"/>
                  <a:pt x="11022" y="107712"/>
                  <a:pt x="10814" y="105664"/>
                </a:cubicBezTo>
                <a:cubicBezTo>
                  <a:pt x="10731" y="107712"/>
                  <a:pt x="10647" y="107712"/>
                  <a:pt x="10564" y="107712"/>
                </a:cubicBezTo>
                <a:lnTo>
                  <a:pt x="10522" y="105664"/>
                </a:lnTo>
                <a:cubicBezTo>
                  <a:pt x="10439" y="105664"/>
                  <a:pt x="10397" y="105664"/>
                  <a:pt x="10314" y="105664"/>
                </a:cubicBezTo>
                <a:cubicBezTo>
                  <a:pt x="10314" y="103616"/>
                  <a:pt x="10312" y="103616"/>
                  <a:pt x="10272" y="103616"/>
                </a:cubicBezTo>
                <a:cubicBezTo>
                  <a:pt x="10272" y="105664"/>
                  <a:pt x="10272" y="105664"/>
                  <a:pt x="10230" y="107712"/>
                </a:cubicBezTo>
                <a:cubicBezTo>
                  <a:pt x="10147" y="107712"/>
                  <a:pt x="9897" y="105664"/>
                  <a:pt x="9730" y="105664"/>
                </a:cubicBezTo>
                <a:cubicBezTo>
                  <a:pt x="9689" y="107698"/>
                  <a:pt x="9688" y="105664"/>
                  <a:pt x="9605" y="105664"/>
                </a:cubicBezTo>
                <a:cubicBezTo>
                  <a:pt x="9564" y="107712"/>
                  <a:pt x="9522" y="107712"/>
                  <a:pt x="9480" y="107712"/>
                </a:cubicBezTo>
                <a:cubicBezTo>
                  <a:pt x="9355" y="109760"/>
                  <a:pt x="9230" y="109760"/>
                  <a:pt x="9147" y="109760"/>
                </a:cubicBezTo>
                <a:lnTo>
                  <a:pt x="9022" y="109760"/>
                </a:lnTo>
                <a:cubicBezTo>
                  <a:pt x="8980" y="107712"/>
                  <a:pt x="8939" y="107712"/>
                  <a:pt x="8897" y="105664"/>
                </a:cubicBezTo>
                <a:cubicBezTo>
                  <a:pt x="8897" y="107712"/>
                  <a:pt x="8897" y="107712"/>
                  <a:pt x="8897" y="109760"/>
                </a:cubicBezTo>
                <a:cubicBezTo>
                  <a:pt x="8855" y="111808"/>
                  <a:pt x="8855" y="107712"/>
                  <a:pt x="8772" y="105664"/>
                </a:cubicBezTo>
                <a:cubicBezTo>
                  <a:pt x="8772" y="107712"/>
                  <a:pt x="8772" y="107712"/>
                  <a:pt x="8772" y="109760"/>
                </a:cubicBezTo>
                <a:cubicBezTo>
                  <a:pt x="8730" y="107712"/>
                  <a:pt x="8689" y="107712"/>
                  <a:pt x="8605" y="105664"/>
                </a:cubicBezTo>
                <a:cubicBezTo>
                  <a:pt x="8605" y="107712"/>
                  <a:pt x="8605" y="107712"/>
                  <a:pt x="8605" y="109760"/>
                </a:cubicBezTo>
                <a:cubicBezTo>
                  <a:pt x="8605" y="109760"/>
                  <a:pt x="8563" y="109760"/>
                  <a:pt x="8522" y="109760"/>
                </a:cubicBezTo>
                <a:cubicBezTo>
                  <a:pt x="8522" y="107712"/>
                  <a:pt x="8522" y="107712"/>
                  <a:pt x="8480" y="105664"/>
                </a:cubicBezTo>
                <a:cubicBezTo>
                  <a:pt x="8438" y="105664"/>
                  <a:pt x="8397" y="109760"/>
                  <a:pt x="8313" y="107712"/>
                </a:cubicBezTo>
                <a:cubicBezTo>
                  <a:pt x="8313" y="107710"/>
                  <a:pt x="8313" y="107638"/>
                  <a:pt x="8313" y="105664"/>
                </a:cubicBezTo>
                <a:cubicBezTo>
                  <a:pt x="8272" y="107712"/>
                  <a:pt x="8272" y="107712"/>
                  <a:pt x="8230" y="107712"/>
                </a:cubicBezTo>
                <a:cubicBezTo>
                  <a:pt x="8230" y="107710"/>
                  <a:pt x="8230" y="107638"/>
                  <a:pt x="8230" y="105664"/>
                </a:cubicBezTo>
                <a:cubicBezTo>
                  <a:pt x="7938" y="103616"/>
                  <a:pt x="7647" y="107712"/>
                  <a:pt x="7480" y="109760"/>
                </a:cubicBezTo>
                <a:cubicBezTo>
                  <a:pt x="7355" y="107712"/>
                  <a:pt x="6980" y="109760"/>
                  <a:pt x="6772" y="107712"/>
                </a:cubicBezTo>
                <a:cubicBezTo>
                  <a:pt x="6772" y="107710"/>
                  <a:pt x="6772" y="107638"/>
                  <a:pt x="6772" y="105664"/>
                </a:cubicBezTo>
                <a:cubicBezTo>
                  <a:pt x="6646" y="107712"/>
                  <a:pt x="6521" y="107712"/>
                  <a:pt x="6396" y="107712"/>
                </a:cubicBezTo>
                <a:cubicBezTo>
                  <a:pt x="6396" y="107710"/>
                  <a:pt x="6396" y="107638"/>
                  <a:pt x="6396" y="105664"/>
                </a:cubicBezTo>
                <a:cubicBezTo>
                  <a:pt x="6230" y="107712"/>
                  <a:pt x="6105" y="107712"/>
                  <a:pt x="6021" y="105664"/>
                </a:cubicBezTo>
                <a:cubicBezTo>
                  <a:pt x="5980" y="107712"/>
                  <a:pt x="5938" y="107712"/>
                  <a:pt x="5896" y="107712"/>
                </a:cubicBezTo>
                <a:cubicBezTo>
                  <a:pt x="5813" y="109760"/>
                  <a:pt x="5771" y="109760"/>
                  <a:pt x="5730" y="109760"/>
                </a:cubicBezTo>
                <a:cubicBezTo>
                  <a:pt x="5563" y="107712"/>
                  <a:pt x="5438" y="109760"/>
                  <a:pt x="5313" y="109760"/>
                </a:cubicBezTo>
                <a:cubicBezTo>
                  <a:pt x="5313" y="107712"/>
                  <a:pt x="5311" y="107712"/>
                  <a:pt x="5271" y="107712"/>
                </a:cubicBezTo>
                <a:lnTo>
                  <a:pt x="5105" y="109760"/>
                </a:lnTo>
                <a:cubicBezTo>
                  <a:pt x="5021" y="109760"/>
                  <a:pt x="4980" y="111808"/>
                  <a:pt x="4938" y="111808"/>
                </a:cubicBezTo>
                <a:cubicBezTo>
                  <a:pt x="4896" y="109760"/>
                  <a:pt x="4896" y="109760"/>
                  <a:pt x="4855" y="109760"/>
                </a:cubicBezTo>
                <a:cubicBezTo>
                  <a:pt x="4813" y="107712"/>
                  <a:pt x="4771" y="107712"/>
                  <a:pt x="4729" y="107712"/>
                </a:cubicBezTo>
                <a:cubicBezTo>
                  <a:pt x="4729" y="107710"/>
                  <a:pt x="4729" y="107638"/>
                  <a:pt x="4729" y="105664"/>
                </a:cubicBezTo>
                <a:cubicBezTo>
                  <a:pt x="4688" y="105664"/>
                  <a:pt x="4688" y="105664"/>
                  <a:pt x="4646" y="105664"/>
                </a:cubicBezTo>
                <a:lnTo>
                  <a:pt x="4563" y="105664"/>
                </a:lnTo>
                <a:cubicBezTo>
                  <a:pt x="4438" y="101568"/>
                  <a:pt x="4229" y="105664"/>
                  <a:pt x="4188" y="105664"/>
                </a:cubicBezTo>
                <a:cubicBezTo>
                  <a:pt x="3979" y="105664"/>
                  <a:pt x="3771" y="105664"/>
                  <a:pt x="3563" y="105664"/>
                </a:cubicBezTo>
                <a:cubicBezTo>
                  <a:pt x="3521" y="105664"/>
                  <a:pt x="3521" y="105664"/>
                  <a:pt x="3521" y="105664"/>
                </a:cubicBezTo>
                <a:cubicBezTo>
                  <a:pt x="3438" y="107712"/>
                  <a:pt x="3354" y="107712"/>
                  <a:pt x="3271" y="109760"/>
                </a:cubicBezTo>
                <a:cubicBezTo>
                  <a:pt x="3188" y="107712"/>
                  <a:pt x="3146" y="107712"/>
                  <a:pt x="3063" y="107712"/>
                </a:cubicBezTo>
                <a:cubicBezTo>
                  <a:pt x="3063" y="107710"/>
                  <a:pt x="3063" y="107638"/>
                  <a:pt x="3063" y="105664"/>
                </a:cubicBezTo>
                <a:cubicBezTo>
                  <a:pt x="2854" y="105664"/>
                  <a:pt x="2687" y="105664"/>
                  <a:pt x="2479" y="105664"/>
                </a:cubicBezTo>
                <a:cubicBezTo>
                  <a:pt x="2396" y="105664"/>
                  <a:pt x="2312" y="105664"/>
                  <a:pt x="2229" y="105664"/>
                </a:cubicBezTo>
                <a:cubicBezTo>
                  <a:pt x="2146" y="105664"/>
                  <a:pt x="2062" y="105664"/>
                  <a:pt x="1979" y="105664"/>
                </a:cubicBezTo>
                <a:lnTo>
                  <a:pt x="1906" y="106432"/>
                </a:lnTo>
                <a:cubicBezTo>
                  <a:pt x="1771" y="105664"/>
                  <a:pt x="1646" y="105664"/>
                  <a:pt x="1521" y="105664"/>
                </a:cubicBezTo>
                <a:lnTo>
                  <a:pt x="1437" y="105664"/>
                </a:lnTo>
                <a:cubicBezTo>
                  <a:pt x="1354" y="107712"/>
                  <a:pt x="1312" y="107712"/>
                  <a:pt x="1271" y="107712"/>
                </a:cubicBezTo>
                <a:cubicBezTo>
                  <a:pt x="1229" y="109760"/>
                  <a:pt x="1187" y="107712"/>
                  <a:pt x="1146" y="107712"/>
                </a:cubicBezTo>
                <a:cubicBezTo>
                  <a:pt x="1021" y="109760"/>
                  <a:pt x="937" y="111808"/>
                  <a:pt x="812" y="111808"/>
                </a:cubicBezTo>
                <a:cubicBezTo>
                  <a:pt x="812" y="111820"/>
                  <a:pt x="812" y="113856"/>
                  <a:pt x="687" y="113856"/>
                </a:cubicBezTo>
                <a:cubicBezTo>
                  <a:pt x="604" y="111808"/>
                  <a:pt x="479" y="109760"/>
                  <a:pt x="354" y="109760"/>
                </a:cubicBezTo>
                <a:lnTo>
                  <a:pt x="354" y="105664"/>
                </a:lnTo>
                <a:lnTo>
                  <a:pt x="260" y="105408"/>
                </a:lnTo>
                <a:cubicBezTo>
                  <a:pt x="250" y="104640"/>
                  <a:pt x="250" y="103616"/>
                  <a:pt x="229" y="103616"/>
                </a:cubicBezTo>
                <a:cubicBezTo>
                  <a:pt x="187" y="101568"/>
                  <a:pt x="104" y="101568"/>
                  <a:pt x="20" y="103616"/>
                </a:cubicBezTo>
                <a:cubicBezTo>
                  <a:pt x="20" y="82584"/>
                  <a:pt x="20" y="64775"/>
                  <a:pt x="20" y="49695"/>
                </a:cubicBezTo>
                <a:lnTo>
                  <a:pt x="0" y="49695"/>
                </a:lnTo>
                <a:cubicBezTo>
                  <a:pt x="0" y="9101"/>
                  <a:pt x="0" y="9101"/>
                  <a:pt x="0" y="9101"/>
                </a:cubicBezTo>
                <a:cubicBezTo>
                  <a:pt x="83" y="9101"/>
                  <a:pt x="125" y="9101"/>
                  <a:pt x="166" y="9101"/>
                </a:cubicBezTo>
                <a:cubicBezTo>
                  <a:pt x="208" y="9101"/>
                  <a:pt x="208" y="9101"/>
                  <a:pt x="250" y="9101"/>
                </a:cubicBezTo>
                <a:cubicBezTo>
                  <a:pt x="291" y="7054"/>
                  <a:pt x="333" y="9101"/>
                  <a:pt x="416" y="9101"/>
                </a:cubicBezTo>
                <a:lnTo>
                  <a:pt x="500" y="7054"/>
                </a:lnTo>
                <a:cubicBezTo>
                  <a:pt x="541" y="7054"/>
                  <a:pt x="541" y="2958"/>
                  <a:pt x="583" y="2958"/>
                </a:cubicBezTo>
                <a:lnTo>
                  <a:pt x="610" y="6446"/>
                </a:lnTo>
                <a:cubicBezTo>
                  <a:pt x="635" y="7693"/>
                  <a:pt x="666" y="3470"/>
                  <a:pt x="791" y="5006"/>
                </a:cubicBezTo>
                <a:cubicBezTo>
                  <a:pt x="833" y="5006"/>
                  <a:pt x="791" y="9101"/>
                  <a:pt x="916" y="9101"/>
                </a:cubicBezTo>
                <a:lnTo>
                  <a:pt x="989" y="8845"/>
                </a:lnTo>
                <a:cubicBezTo>
                  <a:pt x="1041" y="7054"/>
                  <a:pt x="1083" y="7054"/>
                  <a:pt x="1125" y="7054"/>
                </a:cubicBezTo>
                <a:cubicBezTo>
                  <a:pt x="1125" y="7055"/>
                  <a:pt x="1125" y="7122"/>
                  <a:pt x="1125" y="9101"/>
                </a:cubicBezTo>
                <a:cubicBezTo>
                  <a:pt x="1291" y="9101"/>
                  <a:pt x="1458" y="9101"/>
                  <a:pt x="1625" y="9101"/>
                </a:cubicBezTo>
                <a:lnTo>
                  <a:pt x="1666" y="7054"/>
                </a:lnTo>
                <a:cubicBezTo>
                  <a:pt x="1750" y="7054"/>
                  <a:pt x="1833" y="7054"/>
                  <a:pt x="1917" y="7054"/>
                </a:cubicBezTo>
                <a:cubicBezTo>
                  <a:pt x="1958" y="7054"/>
                  <a:pt x="2000" y="7054"/>
                  <a:pt x="2000" y="9101"/>
                </a:cubicBezTo>
                <a:cubicBezTo>
                  <a:pt x="2083" y="7054"/>
                  <a:pt x="2125" y="7054"/>
                  <a:pt x="2167" y="7054"/>
                </a:cubicBezTo>
                <a:cubicBezTo>
                  <a:pt x="2208" y="5006"/>
                  <a:pt x="2250" y="7054"/>
                  <a:pt x="2292" y="7054"/>
                </a:cubicBezTo>
                <a:cubicBezTo>
                  <a:pt x="2292" y="5006"/>
                  <a:pt x="2292" y="5006"/>
                  <a:pt x="2292" y="2958"/>
                </a:cubicBezTo>
                <a:cubicBezTo>
                  <a:pt x="2417" y="5006"/>
                  <a:pt x="2542" y="5006"/>
                  <a:pt x="2667" y="5006"/>
                </a:cubicBezTo>
                <a:cubicBezTo>
                  <a:pt x="2667" y="4994"/>
                  <a:pt x="2667" y="2952"/>
                  <a:pt x="2708" y="910"/>
                </a:cubicBezTo>
                <a:cubicBezTo>
                  <a:pt x="2750" y="2958"/>
                  <a:pt x="2792" y="2958"/>
                  <a:pt x="2833" y="2958"/>
                </a:cubicBezTo>
                <a:cubicBezTo>
                  <a:pt x="2833" y="2955"/>
                  <a:pt x="2833" y="2878"/>
                  <a:pt x="2833" y="910"/>
                </a:cubicBezTo>
                <a:cubicBezTo>
                  <a:pt x="2833" y="910"/>
                  <a:pt x="2835" y="910"/>
                  <a:pt x="2875" y="910"/>
                </a:cubicBezTo>
                <a:cubicBezTo>
                  <a:pt x="2875" y="2958"/>
                  <a:pt x="2875" y="5006"/>
                  <a:pt x="2917" y="5006"/>
                </a:cubicBezTo>
                <a:cubicBezTo>
                  <a:pt x="2917" y="5006"/>
                  <a:pt x="2958" y="5006"/>
                  <a:pt x="3000" y="5006"/>
                </a:cubicBezTo>
                <a:cubicBezTo>
                  <a:pt x="3167" y="7054"/>
                  <a:pt x="3292" y="7054"/>
                  <a:pt x="3458" y="7054"/>
                </a:cubicBezTo>
                <a:cubicBezTo>
                  <a:pt x="3500" y="7054"/>
                  <a:pt x="3458" y="5006"/>
                  <a:pt x="3583" y="2958"/>
                </a:cubicBezTo>
                <a:lnTo>
                  <a:pt x="3833" y="5006"/>
                </a:lnTo>
                <a:lnTo>
                  <a:pt x="4042" y="7054"/>
                </a:lnTo>
                <a:cubicBezTo>
                  <a:pt x="4042" y="7055"/>
                  <a:pt x="4042" y="7122"/>
                  <a:pt x="4042" y="9101"/>
                </a:cubicBezTo>
                <a:lnTo>
                  <a:pt x="4167" y="7054"/>
                </a:lnTo>
                <a:cubicBezTo>
                  <a:pt x="4209" y="7054"/>
                  <a:pt x="4250" y="7054"/>
                  <a:pt x="4334" y="9101"/>
                </a:cubicBezTo>
                <a:cubicBezTo>
                  <a:pt x="4375" y="7054"/>
                  <a:pt x="4417" y="7054"/>
                  <a:pt x="4459" y="7054"/>
                </a:cubicBezTo>
                <a:cubicBezTo>
                  <a:pt x="4459" y="5006"/>
                  <a:pt x="4460" y="5006"/>
                  <a:pt x="4500" y="5006"/>
                </a:cubicBezTo>
                <a:cubicBezTo>
                  <a:pt x="4500" y="7054"/>
                  <a:pt x="4500" y="7054"/>
                  <a:pt x="4542" y="9101"/>
                </a:cubicBezTo>
                <a:lnTo>
                  <a:pt x="4667" y="7054"/>
                </a:lnTo>
                <a:cubicBezTo>
                  <a:pt x="4750" y="7054"/>
                  <a:pt x="4834" y="5006"/>
                  <a:pt x="4917" y="5006"/>
                </a:cubicBezTo>
                <a:cubicBezTo>
                  <a:pt x="4917" y="5003"/>
                  <a:pt x="4917" y="4926"/>
                  <a:pt x="4917" y="2958"/>
                </a:cubicBezTo>
                <a:cubicBezTo>
                  <a:pt x="4959" y="5006"/>
                  <a:pt x="5000" y="5006"/>
                  <a:pt x="5000" y="7054"/>
                </a:cubicBezTo>
                <a:cubicBezTo>
                  <a:pt x="5167" y="7054"/>
                  <a:pt x="5209" y="7054"/>
                  <a:pt x="5209" y="910"/>
                </a:cubicBezTo>
                <a:cubicBezTo>
                  <a:pt x="5292" y="2958"/>
                  <a:pt x="5334" y="2958"/>
                  <a:pt x="5375" y="910"/>
                </a:cubicBezTo>
                <a:cubicBezTo>
                  <a:pt x="5459" y="5006"/>
                  <a:pt x="5500" y="7054"/>
                  <a:pt x="5542" y="9101"/>
                </a:cubicBezTo>
                <a:lnTo>
                  <a:pt x="5625" y="7054"/>
                </a:lnTo>
                <a:cubicBezTo>
                  <a:pt x="5625" y="7055"/>
                  <a:pt x="5625" y="7122"/>
                  <a:pt x="5625" y="9101"/>
                </a:cubicBezTo>
                <a:cubicBezTo>
                  <a:pt x="5709" y="9101"/>
                  <a:pt x="5709" y="9101"/>
                  <a:pt x="5834" y="9101"/>
                </a:cubicBezTo>
                <a:cubicBezTo>
                  <a:pt x="5876" y="5006"/>
                  <a:pt x="5876" y="11149"/>
                  <a:pt x="6084" y="9101"/>
                </a:cubicBezTo>
                <a:cubicBezTo>
                  <a:pt x="6126" y="9101"/>
                  <a:pt x="6167" y="9101"/>
                  <a:pt x="6209" y="9101"/>
                </a:cubicBezTo>
                <a:cubicBezTo>
                  <a:pt x="6251" y="9101"/>
                  <a:pt x="6251" y="9101"/>
                  <a:pt x="6292" y="9101"/>
                </a:cubicBezTo>
                <a:cubicBezTo>
                  <a:pt x="6334" y="7054"/>
                  <a:pt x="6334" y="7054"/>
                  <a:pt x="6376" y="9101"/>
                </a:cubicBezTo>
                <a:cubicBezTo>
                  <a:pt x="6459" y="9101"/>
                  <a:pt x="6501" y="7054"/>
                  <a:pt x="6542" y="7054"/>
                </a:cubicBezTo>
                <a:cubicBezTo>
                  <a:pt x="6542" y="7055"/>
                  <a:pt x="6542" y="7122"/>
                  <a:pt x="6542" y="9101"/>
                </a:cubicBezTo>
                <a:cubicBezTo>
                  <a:pt x="6584" y="9101"/>
                  <a:pt x="6626" y="11149"/>
                  <a:pt x="6667" y="11149"/>
                </a:cubicBezTo>
                <a:cubicBezTo>
                  <a:pt x="6667" y="9101"/>
                  <a:pt x="6709" y="9101"/>
                  <a:pt x="6709" y="7054"/>
                </a:cubicBezTo>
                <a:cubicBezTo>
                  <a:pt x="6834" y="7054"/>
                  <a:pt x="6917" y="7054"/>
                  <a:pt x="7001" y="7054"/>
                </a:cubicBezTo>
                <a:cubicBezTo>
                  <a:pt x="7001" y="7055"/>
                  <a:pt x="7001" y="7122"/>
                  <a:pt x="7001" y="9101"/>
                </a:cubicBezTo>
                <a:lnTo>
                  <a:pt x="7084" y="7054"/>
                </a:lnTo>
                <a:cubicBezTo>
                  <a:pt x="7084" y="7055"/>
                  <a:pt x="7084" y="7122"/>
                  <a:pt x="7084" y="9101"/>
                </a:cubicBezTo>
                <a:cubicBezTo>
                  <a:pt x="7126" y="7054"/>
                  <a:pt x="7126" y="5006"/>
                  <a:pt x="7126" y="2958"/>
                </a:cubicBezTo>
                <a:cubicBezTo>
                  <a:pt x="7209" y="5006"/>
                  <a:pt x="7251" y="5006"/>
                  <a:pt x="7334" y="5006"/>
                </a:cubicBezTo>
                <a:cubicBezTo>
                  <a:pt x="7334" y="4981"/>
                  <a:pt x="7376" y="-1133"/>
                  <a:pt x="7501" y="910"/>
                </a:cubicBezTo>
                <a:cubicBezTo>
                  <a:pt x="7501" y="910"/>
                  <a:pt x="7502" y="910"/>
                  <a:pt x="7542" y="910"/>
                </a:cubicBezTo>
                <a:cubicBezTo>
                  <a:pt x="7584" y="910"/>
                  <a:pt x="7626" y="910"/>
                  <a:pt x="7668" y="910"/>
                </a:cubicBezTo>
                <a:lnTo>
                  <a:pt x="7740" y="1678"/>
                </a:lnTo>
                <a:cubicBezTo>
                  <a:pt x="7876" y="910"/>
                  <a:pt x="7959" y="910"/>
                  <a:pt x="8084" y="910"/>
                </a:cubicBezTo>
                <a:cubicBezTo>
                  <a:pt x="8209" y="2958"/>
                  <a:pt x="8251" y="2958"/>
                  <a:pt x="8293" y="2958"/>
                </a:cubicBezTo>
                <a:lnTo>
                  <a:pt x="8418" y="2958"/>
                </a:lnTo>
                <a:cubicBezTo>
                  <a:pt x="8584" y="2958"/>
                  <a:pt x="8751" y="2958"/>
                  <a:pt x="8918" y="2958"/>
                </a:cubicBezTo>
                <a:cubicBezTo>
                  <a:pt x="9043" y="910"/>
                  <a:pt x="9168" y="910"/>
                  <a:pt x="9334" y="910"/>
                </a:cubicBezTo>
                <a:cubicBezTo>
                  <a:pt x="9418" y="2958"/>
                  <a:pt x="9459" y="2958"/>
                  <a:pt x="9543" y="2958"/>
                </a:cubicBezTo>
                <a:cubicBezTo>
                  <a:pt x="9543" y="2955"/>
                  <a:pt x="9543" y="2878"/>
                  <a:pt x="9543" y="910"/>
                </a:cubicBezTo>
                <a:cubicBezTo>
                  <a:pt x="9584" y="2958"/>
                  <a:pt x="9626" y="2958"/>
                  <a:pt x="9668" y="2958"/>
                </a:cubicBezTo>
                <a:lnTo>
                  <a:pt x="9710" y="910"/>
                </a:lnTo>
                <a:cubicBezTo>
                  <a:pt x="9751" y="910"/>
                  <a:pt x="9751" y="910"/>
                  <a:pt x="9793" y="910"/>
                </a:cubicBezTo>
                <a:cubicBezTo>
                  <a:pt x="9793" y="910"/>
                  <a:pt x="9835" y="2958"/>
                  <a:pt x="9835" y="5006"/>
                </a:cubicBezTo>
                <a:cubicBezTo>
                  <a:pt x="9876" y="5006"/>
                  <a:pt x="9918" y="7054"/>
                  <a:pt x="9960" y="7054"/>
                </a:cubicBezTo>
                <a:cubicBezTo>
                  <a:pt x="10001" y="5006"/>
                  <a:pt x="10001" y="5006"/>
                  <a:pt x="10001" y="910"/>
                </a:cubicBezTo>
                <a:cubicBezTo>
                  <a:pt x="10126" y="910"/>
                  <a:pt x="10251" y="910"/>
                  <a:pt x="10376" y="910"/>
                </a:cubicBezTo>
                <a:cubicBezTo>
                  <a:pt x="10376" y="2958"/>
                  <a:pt x="10376" y="5006"/>
                  <a:pt x="10376" y="7054"/>
                </a:cubicBezTo>
                <a:cubicBezTo>
                  <a:pt x="10460" y="5006"/>
                  <a:pt x="10501" y="5006"/>
                  <a:pt x="10543" y="2958"/>
                </a:cubicBezTo>
                <a:cubicBezTo>
                  <a:pt x="10543" y="5006"/>
                  <a:pt x="10543" y="5006"/>
                  <a:pt x="10585" y="7054"/>
                </a:cubicBezTo>
                <a:cubicBezTo>
                  <a:pt x="10626" y="7054"/>
                  <a:pt x="10626" y="5006"/>
                  <a:pt x="10668" y="5006"/>
                </a:cubicBezTo>
                <a:cubicBezTo>
                  <a:pt x="10793" y="5006"/>
                  <a:pt x="10835" y="7054"/>
                  <a:pt x="10918" y="7054"/>
                </a:cubicBezTo>
                <a:cubicBezTo>
                  <a:pt x="10918" y="7035"/>
                  <a:pt x="10918" y="5006"/>
                  <a:pt x="11001" y="5006"/>
                </a:cubicBezTo>
                <a:cubicBezTo>
                  <a:pt x="11001" y="7054"/>
                  <a:pt x="11043" y="7054"/>
                  <a:pt x="11043" y="9101"/>
                </a:cubicBezTo>
                <a:cubicBezTo>
                  <a:pt x="11085" y="9101"/>
                  <a:pt x="11085" y="9101"/>
                  <a:pt x="11126" y="9101"/>
                </a:cubicBezTo>
                <a:cubicBezTo>
                  <a:pt x="11251" y="9101"/>
                  <a:pt x="11293" y="9101"/>
                  <a:pt x="11376" y="9101"/>
                </a:cubicBezTo>
                <a:cubicBezTo>
                  <a:pt x="11543" y="7054"/>
                  <a:pt x="11668" y="9101"/>
                  <a:pt x="11793" y="9101"/>
                </a:cubicBezTo>
                <a:cubicBezTo>
                  <a:pt x="11877" y="7054"/>
                  <a:pt x="12002" y="7054"/>
                  <a:pt x="12085" y="9101"/>
                </a:cubicBezTo>
                <a:cubicBezTo>
                  <a:pt x="12085" y="9086"/>
                  <a:pt x="12085" y="7054"/>
                  <a:pt x="12210" y="7054"/>
                </a:cubicBezTo>
                <a:cubicBezTo>
                  <a:pt x="12210" y="7055"/>
                  <a:pt x="12210" y="7122"/>
                  <a:pt x="12210" y="9101"/>
                </a:cubicBezTo>
                <a:cubicBezTo>
                  <a:pt x="12210" y="9101"/>
                  <a:pt x="12212" y="9101"/>
                  <a:pt x="12252" y="9101"/>
                </a:cubicBezTo>
                <a:cubicBezTo>
                  <a:pt x="12252" y="7054"/>
                  <a:pt x="12253" y="7054"/>
                  <a:pt x="12293" y="7054"/>
                </a:cubicBezTo>
                <a:cubicBezTo>
                  <a:pt x="12293" y="7055"/>
                  <a:pt x="12293" y="7122"/>
                  <a:pt x="12293" y="9101"/>
                </a:cubicBezTo>
                <a:cubicBezTo>
                  <a:pt x="12294" y="9101"/>
                  <a:pt x="12335" y="9101"/>
                  <a:pt x="12377" y="9101"/>
                </a:cubicBezTo>
                <a:cubicBezTo>
                  <a:pt x="12460" y="9101"/>
                  <a:pt x="12585" y="9101"/>
                  <a:pt x="12668" y="9101"/>
                </a:cubicBezTo>
                <a:cubicBezTo>
                  <a:pt x="12668" y="7054"/>
                  <a:pt x="12710" y="5006"/>
                  <a:pt x="12710" y="2958"/>
                </a:cubicBezTo>
                <a:cubicBezTo>
                  <a:pt x="12793" y="2958"/>
                  <a:pt x="12918" y="2958"/>
                  <a:pt x="13002" y="2958"/>
                </a:cubicBezTo>
                <a:cubicBezTo>
                  <a:pt x="13002" y="2955"/>
                  <a:pt x="13002" y="2878"/>
                  <a:pt x="13002" y="910"/>
                </a:cubicBezTo>
                <a:lnTo>
                  <a:pt x="13127" y="2958"/>
                </a:lnTo>
                <a:lnTo>
                  <a:pt x="13221" y="1934"/>
                </a:lnTo>
                <a:cubicBezTo>
                  <a:pt x="13231" y="2446"/>
                  <a:pt x="13231" y="2958"/>
                  <a:pt x="13252" y="2958"/>
                </a:cubicBezTo>
                <a:cubicBezTo>
                  <a:pt x="13335" y="2958"/>
                  <a:pt x="13377" y="2958"/>
                  <a:pt x="13419" y="2958"/>
                </a:cubicBezTo>
                <a:cubicBezTo>
                  <a:pt x="13460" y="5006"/>
                  <a:pt x="13460" y="5006"/>
                  <a:pt x="13460" y="7054"/>
                </a:cubicBezTo>
                <a:cubicBezTo>
                  <a:pt x="13752" y="7054"/>
                  <a:pt x="14002" y="9101"/>
                  <a:pt x="14294" y="9101"/>
                </a:cubicBezTo>
                <a:cubicBezTo>
                  <a:pt x="14335" y="9101"/>
                  <a:pt x="14335" y="5006"/>
                  <a:pt x="14419" y="5006"/>
                </a:cubicBezTo>
                <a:cubicBezTo>
                  <a:pt x="14419" y="7054"/>
                  <a:pt x="14460" y="7054"/>
                  <a:pt x="14460" y="9101"/>
                </a:cubicBezTo>
                <a:cubicBezTo>
                  <a:pt x="14627" y="9101"/>
                  <a:pt x="14585" y="5006"/>
                  <a:pt x="14627" y="5006"/>
                </a:cubicBezTo>
                <a:cubicBezTo>
                  <a:pt x="14669" y="5006"/>
                  <a:pt x="14710" y="7054"/>
                  <a:pt x="14752" y="7054"/>
                </a:cubicBezTo>
                <a:lnTo>
                  <a:pt x="14877" y="7054"/>
                </a:lnTo>
                <a:cubicBezTo>
                  <a:pt x="14877" y="7055"/>
                  <a:pt x="14877" y="7122"/>
                  <a:pt x="14877" y="9101"/>
                </a:cubicBezTo>
                <a:cubicBezTo>
                  <a:pt x="15002" y="7054"/>
                  <a:pt x="15169" y="9101"/>
                  <a:pt x="15377" y="7054"/>
                </a:cubicBezTo>
                <a:cubicBezTo>
                  <a:pt x="15419" y="5006"/>
                  <a:pt x="15419" y="7054"/>
                  <a:pt x="15461" y="7054"/>
                </a:cubicBezTo>
                <a:cubicBezTo>
                  <a:pt x="15544" y="7054"/>
                  <a:pt x="15627" y="7054"/>
                  <a:pt x="15752" y="7054"/>
                </a:cubicBezTo>
                <a:cubicBezTo>
                  <a:pt x="15752" y="7055"/>
                  <a:pt x="15752" y="7122"/>
                  <a:pt x="15752" y="9101"/>
                </a:cubicBezTo>
                <a:cubicBezTo>
                  <a:pt x="15836" y="7054"/>
                  <a:pt x="15877" y="7054"/>
                  <a:pt x="15919" y="9101"/>
                </a:cubicBezTo>
                <a:cubicBezTo>
                  <a:pt x="15919" y="9083"/>
                  <a:pt x="15961" y="5010"/>
                  <a:pt x="16044" y="7054"/>
                </a:cubicBezTo>
                <a:cubicBezTo>
                  <a:pt x="16044" y="7055"/>
                  <a:pt x="16044" y="7122"/>
                  <a:pt x="16044" y="9101"/>
                </a:cubicBezTo>
                <a:cubicBezTo>
                  <a:pt x="16086" y="9101"/>
                  <a:pt x="16127" y="9101"/>
                  <a:pt x="16169" y="9101"/>
                </a:cubicBezTo>
                <a:cubicBezTo>
                  <a:pt x="16252" y="9101"/>
                  <a:pt x="16169" y="11149"/>
                  <a:pt x="16211" y="9101"/>
                </a:cubicBezTo>
                <a:cubicBezTo>
                  <a:pt x="16252" y="9101"/>
                  <a:pt x="16294" y="9101"/>
                  <a:pt x="16336" y="9101"/>
                </a:cubicBezTo>
                <a:cubicBezTo>
                  <a:pt x="16419" y="7054"/>
                  <a:pt x="16502" y="5006"/>
                  <a:pt x="16586" y="5006"/>
                </a:cubicBezTo>
                <a:cubicBezTo>
                  <a:pt x="16586" y="5011"/>
                  <a:pt x="16627" y="7054"/>
                  <a:pt x="16669" y="7054"/>
                </a:cubicBezTo>
                <a:cubicBezTo>
                  <a:pt x="16836" y="2958"/>
                  <a:pt x="16794" y="5006"/>
                  <a:pt x="16877" y="5006"/>
                </a:cubicBezTo>
                <a:cubicBezTo>
                  <a:pt x="16877" y="2958"/>
                  <a:pt x="16877" y="910"/>
                  <a:pt x="16919" y="910"/>
                </a:cubicBezTo>
                <a:cubicBezTo>
                  <a:pt x="16930" y="398"/>
                  <a:pt x="16987" y="142"/>
                  <a:pt x="17067" y="46"/>
                </a:cubicBezTo>
                <a:close/>
              </a:path>
            </a:pathLst>
          </a:custGeom>
          <a:solidFill>
            <a:srgbClr val="FDF7E7"/>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rbel"/>
              <a:ea typeface="Corbel"/>
              <a:cs typeface="Corbel"/>
              <a:sym typeface="Corbel"/>
            </a:endParaRPr>
          </a:p>
        </p:txBody>
      </p:sp>
      <p:sp>
        <p:nvSpPr>
          <p:cNvPr id="96" name="Shape 96"/>
          <p:cNvSpPr txBox="1"/>
          <p:nvPr>
            <p:ph idx="1" type="body"/>
          </p:nvPr>
        </p:nvSpPr>
        <p:spPr>
          <a:xfrm rot="5400000">
            <a:off x="2509633" y="-301421"/>
            <a:ext cx="5486399" cy="7460841"/>
          </a:xfrm>
          <a:prstGeom prst="rect">
            <a:avLst/>
          </a:prstGeom>
          <a:noFill/>
          <a:ln>
            <a:noFill/>
          </a:ln>
        </p:spPr>
        <p:txBody>
          <a:bodyPr anchorCtr="0" anchor="t" bIns="91425" lIns="91425" rIns="91425" tIns="91425"/>
          <a:lstStyle>
            <a:lvl1pPr indent="-106680" lvl="0" marL="274320" marR="0" rtl="0" algn="l">
              <a:lnSpc>
                <a:spcPct val="90000"/>
              </a:lnSpc>
              <a:spcBef>
                <a:spcPts val="1800"/>
              </a:spcBef>
              <a:buClr>
                <a:schemeClr val="dk1"/>
              </a:buClr>
              <a:buSzPct val="110000"/>
              <a:buFont typeface="Arial"/>
              <a:buChar char="▪"/>
              <a:defRPr b="0" i="0" sz="2400" u="none" cap="none" strike="noStrike">
                <a:solidFill>
                  <a:schemeClr val="dk1"/>
                </a:solidFill>
                <a:latin typeface="Corbel"/>
                <a:ea typeface="Corbel"/>
                <a:cs typeface="Corbel"/>
                <a:sym typeface="Corbel"/>
              </a:defRPr>
            </a:lvl1pPr>
            <a:lvl2pPr indent="-136525" lvl="1" marL="682625" marR="0" rtl="0" algn="l">
              <a:lnSpc>
                <a:spcPct val="90000"/>
              </a:lnSpc>
              <a:spcBef>
                <a:spcPts val="600"/>
              </a:spcBef>
              <a:buClr>
                <a:schemeClr val="dk1"/>
              </a:buClr>
              <a:buSzPct val="110000"/>
              <a:buFont typeface="Arial"/>
              <a:buChar char="▪"/>
              <a:defRPr b="0" i="0" sz="2000" u="none" cap="none" strike="noStrike">
                <a:solidFill>
                  <a:schemeClr val="dk1"/>
                </a:solidFill>
                <a:latin typeface="Corbel"/>
                <a:ea typeface="Corbel"/>
                <a:cs typeface="Corbel"/>
                <a:sym typeface="Corbel"/>
              </a:defRPr>
            </a:lvl2pPr>
            <a:lvl3pPr indent="-158750" lvl="2" marL="1097280" marR="0" rtl="0" algn="l">
              <a:lnSpc>
                <a:spcPct val="90000"/>
              </a:lnSpc>
              <a:spcBef>
                <a:spcPts val="600"/>
              </a:spcBef>
              <a:buClr>
                <a:schemeClr val="dk1"/>
              </a:buClr>
              <a:buSzPct val="109999"/>
              <a:buFont typeface="Arial"/>
              <a:buChar char="▪"/>
              <a:defRPr b="0" i="0" sz="1800" u="none" cap="none" strike="noStrike">
                <a:solidFill>
                  <a:schemeClr val="dk1"/>
                </a:solidFill>
                <a:latin typeface="Corbel"/>
                <a:ea typeface="Corbel"/>
                <a:cs typeface="Corbel"/>
                <a:sym typeface="Corbel"/>
              </a:defRPr>
            </a:lvl3pPr>
            <a:lvl4pPr indent="-165100" lvl="3" marL="150876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4pPr>
            <a:lvl5pPr indent="-170179" lvl="4"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5pPr>
            <a:lvl6pPr indent="-162560" lvl="5" marL="233172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6pPr>
            <a:lvl7pPr indent="-167639" lvl="6" marL="274320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7pPr>
            <a:lvl8pPr indent="-172719" lvl="7" marL="315468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8pPr>
            <a:lvl9pPr indent="-165100" lvl="8" marL="3566159"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9pPr>
          </a:lstStyle>
          <a:p/>
        </p:txBody>
      </p:sp>
      <p:sp>
        <p:nvSpPr>
          <p:cNvPr id="97" name="Shape 97"/>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8" name="Shape 98"/>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9" name="Shape 99"/>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
        <p:nvSpPr>
          <p:cNvPr id="100" name="Shape 100"/>
          <p:cNvSpPr txBox="1"/>
          <p:nvPr>
            <p:ph type="title"/>
          </p:nvPr>
        </p:nvSpPr>
        <p:spPr>
          <a:xfrm rot="5400000">
            <a:off x="7463167" y="2781299"/>
            <a:ext cx="5486399" cy="1295401"/>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36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 name="Shape 28"/>
        <p:cNvGrpSpPr/>
        <p:nvPr/>
      </p:nvGrpSpPr>
      <p:grpSpPr>
        <a:xfrm>
          <a:off x="0" y="0"/>
          <a:ext cx="0" cy="0"/>
          <a:chOff x="0" y="0"/>
          <a:chExt cx="0" cy="0"/>
        </a:xfrm>
      </p:grpSpPr>
      <p:pic>
        <p:nvPicPr>
          <p:cNvPr id="29" name="Shape 29"/>
          <p:cNvPicPr preferRelativeResize="0"/>
          <p:nvPr/>
        </p:nvPicPr>
        <p:blipFill rotWithShape="1">
          <a:blip r:embed="rId2">
            <a:alphaModFix/>
          </a:blip>
          <a:srcRect b="0" l="0" r="0" t="0"/>
          <a:stretch/>
        </p:blipFill>
        <p:spPr>
          <a:xfrm>
            <a:off x="0" y="0"/>
            <a:ext cx="12188824" cy="4810560"/>
          </a:xfrm>
          <a:prstGeom prst="rect">
            <a:avLst/>
          </a:prstGeom>
          <a:noFill/>
          <a:ln>
            <a:noFill/>
          </a:ln>
        </p:spPr>
      </p:pic>
      <p:sp>
        <p:nvSpPr>
          <p:cNvPr id="30" name="Shape 30"/>
          <p:cNvSpPr/>
          <p:nvPr/>
        </p:nvSpPr>
        <p:spPr>
          <a:xfrm>
            <a:off x="0" y="0"/>
            <a:ext cx="12188824" cy="4810560"/>
          </a:xfrm>
          <a:prstGeom prst="rect">
            <a:avLst/>
          </a:prstGeom>
          <a:solidFill>
            <a:schemeClr val="accent1">
              <a:alpha val="54901"/>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31" name="Shape 31"/>
          <p:cNvSpPr txBox="1"/>
          <p:nvPr>
            <p:ph type="title"/>
          </p:nvPr>
        </p:nvSpPr>
        <p:spPr>
          <a:xfrm>
            <a:off x="1522359" y="1905000"/>
            <a:ext cx="9142998" cy="26669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48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2" name="Shape 32"/>
          <p:cNvSpPr txBox="1"/>
          <p:nvPr>
            <p:ph idx="1" type="body"/>
          </p:nvPr>
        </p:nvSpPr>
        <p:spPr>
          <a:xfrm>
            <a:off x="1522412" y="5029200"/>
            <a:ext cx="8229600" cy="11430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24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rgbClr val="9E8B8A"/>
              </a:buClr>
              <a:buFont typeface="Arial"/>
              <a:buNone/>
              <a:defRPr b="0" i="0" sz="1800" u="none" cap="none" strike="noStrike">
                <a:solidFill>
                  <a:srgbClr val="9E8B8A"/>
                </a:solidFill>
                <a:latin typeface="Corbel"/>
                <a:ea typeface="Corbel"/>
                <a:cs typeface="Corbel"/>
                <a:sym typeface="Corbel"/>
              </a:defRPr>
            </a:lvl2pPr>
            <a:lvl3pPr indent="0" lvl="2" marL="914400" marR="0" rtl="0" algn="l">
              <a:lnSpc>
                <a:spcPct val="90000"/>
              </a:lnSpc>
              <a:spcBef>
                <a:spcPts val="600"/>
              </a:spcBef>
              <a:buClr>
                <a:srgbClr val="9E8B8A"/>
              </a:buClr>
              <a:buFont typeface="Arial"/>
              <a:buNone/>
              <a:defRPr b="0" i="0" sz="1600" u="none" cap="none" strike="noStrike">
                <a:solidFill>
                  <a:srgbClr val="9E8B8A"/>
                </a:solidFill>
                <a:latin typeface="Corbel"/>
                <a:ea typeface="Corbel"/>
                <a:cs typeface="Corbel"/>
                <a:sym typeface="Corbel"/>
              </a:defRPr>
            </a:lvl3pPr>
            <a:lvl4pPr indent="0" lvl="3" marL="1371600" marR="0" rtl="0" algn="l">
              <a:lnSpc>
                <a:spcPct val="90000"/>
              </a:lnSpc>
              <a:spcBef>
                <a:spcPts val="600"/>
              </a:spcBef>
              <a:buClr>
                <a:srgbClr val="9E8B8A"/>
              </a:buClr>
              <a:buFont typeface="Arial"/>
              <a:buNone/>
              <a:defRPr b="0" i="0" sz="1400" u="none" cap="none" strike="noStrike">
                <a:solidFill>
                  <a:srgbClr val="9E8B8A"/>
                </a:solidFill>
                <a:latin typeface="Corbel"/>
                <a:ea typeface="Corbel"/>
                <a:cs typeface="Corbel"/>
                <a:sym typeface="Corbel"/>
              </a:defRPr>
            </a:lvl4pPr>
            <a:lvl5pPr indent="0" lvl="4" marL="1828800" marR="0" rtl="0" algn="l">
              <a:lnSpc>
                <a:spcPct val="90000"/>
              </a:lnSpc>
              <a:spcBef>
                <a:spcPts val="600"/>
              </a:spcBef>
              <a:buClr>
                <a:srgbClr val="9E8B8A"/>
              </a:buClr>
              <a:buFont typeface="Arial"/>
              <a:buNone/>
              <a:defRPr b="0" i="0" sz="1400" u="none" cap="none" strike="noStrike">
                <a:solidFill>
                  <a:srgbClr val="9E8B8A"/>
                </a:solidFill>
                <a:latin typeface="Corbel"/>
                <a:ea typeface="Corbel"/>
                <a:cs typeface="Corbel"/>
                <a:sym typeface="Corbel"/>
              </a:defRPr>
            </a:lvl5pPr>
            <a:lvl6pPr indent="0" lvl="5" marL="2286000" marR="0" rtl="0" algn="l">
              <a:lnSpc>
                <a:spcPct val="90000"/>
              </a:lnSpc>
              <a:spcBef>
                <a:spcPts val="600"/>
              </a:spcBef>
              <a:buClr>
                <a:srgbClr val="9E8B8A"/>
              </a:buClr>
              <a:buFont typeface="Arial"/>
              <a:buNone/>
              <a:defRPr b="0" i="0" sz="1400" u="none" cap="none" strike="noStrike">
                <a:solidFill>
                  <a:srgbClr val="9E8B8A"/>
                </a:solidFill>
                <a:latin typeface="Corbel"/>
                <a:ea typeface="Corbel"/>
                <a:cs typeface="Corbel"/>
                <a:sym typeface="Corbel"/>
              </a:defRPr>
            </a:lvl6pPr>
            <a:lvl7pPr indent="0" lvl="6" marL="2743200" marR="0" rtl="0" algn="l">
              <a:lnSpc>
                <a:spcPct val="90000"/>
              </a:lnSpc>
              <a:spcBef>
                <a:spcPts val="600"/>
              </a:spcBef>
              <a:buClr>
                <a:srgbClr val="9E8B8A"/>
              </a:buClr>
              <a:buFont typeface="Arial"/>
              <a:buNone/>
              <a:defRPr b="0" i="0" sz="1400" u="none" cap="none" strike="noStrike">
                <a:solidFill>
                  <a:srgbClr val="9E8B8A"/>
                </a:solidFill>
                <a:latin typeface="Corbel"/>
                <a:ea typeface="Corbel"/>
                <a:cs typeface="Corbel"/>
                <a:sym typeface="Corbel"/>
              </a:defRPr>
            </a:lvl7pPr>
            <a:lvl8pPr indent="0" lvl="7" marL="3200400" marR="0" rtl="0" algn="l">
              <a:lnSpc>
                <a:spcPct val="90000"/>
              </a:lnSpc>
              <a:spcBef>
                <a:spcPts val="600"/>
              </a:spcBef>
              <a:buClr>
                <a:srgbClr val="9E8B8A"/>
              </a:buClr>
              <a:buFont typeface="Arial"/>
              <a:buNone/>
              <a:defRPr b="0" i="0" sz="1400" u="none" cap="none" strike="noStrike">
                <a:solidFill>
                  <a:srgbClr val="9E8B8A"/>
                </a:solidFill>
                <a:latin typeface="Corbel"/>
                <a:ea typeface="Corbel"/>
                <a:cs typeface="Corbel"/>
                <a:sym typeface="Corbel"/>
              </a:defRPr>
            </a:lvl8pPr>
            <a:lvl9pPr indent="0" lvl="8" marL="3657600" marR="0" rtl="0" algn="l">
              <a:lnSpc>
                <a:spcPct val="90000"/>
              </a:lnSpc>
              <a:spcBef>
                <a:spcPts val="600"/>
              </a:spcBef>
              <a:buClr>
                <a:srgbClr val="9E8B8A"/>
              </a:buClr>
              <a:buFont typeface="Arial"/>
              <a:buNone/>
              <a:defRPr b="0" i="0" sz="1400" u="none" cap="none" strike="noStrike">
                <a:solidFill>
                  <a:srgbClr val="9E8B8A"/>
                </a:solidFill>
                <a:latin typeface="Corbel"/>
                <a:ea typeface="Corbel"/>
                <a:cs typeface="Corbel"/>
                <a:sym typeface="Corbel"/>
              </a:defRPr>
            </a:lvl9pPr>
          </a:lstStyle>
          <a:p/>
        </p:txBody>
      </p:sp>
      <p:sp>
        <p:nvSpPr>
          <p:cNvPr id="33" name="Shape 33"/>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4" name="Shape 34"/>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5" name="Shape 35"/>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
        <p:nvSpPr>
          <p:cNvPr id="36" name="Shape 36"/>
          <p:cNvSpPr/>
          <p:nvPr/>
        </p:nvSpPr>
        <p:spPr>
          <a:xfrm>
            <a:off x="1056" y="4714632"/>
            <a:ext cx="12186710" cy="191857"/>
          </a:xfrm>
          <a:custGeom>
            <a:pathLst>
              <a:path extrusionOk="0" h="120000" w="120000">
                <a:moveTo>
                  <a:pt x="17067" y="46"/>
                </a:moveTo>
                <a:cubicBezTo>
                  <a:pt x="17307" y="-241"/>
                  <a:pt x="17753" y="910"/>
                  <a:pt x="17753" y="910"/>
                </a:cubicBezTo>
                <a:cubicBezTo>
                  <a:pt x="17753" y="921"/>
                  <a:pt x="17753" y="2963"/>
                  <a:pt x="17753" y="5006"/>
                </a:cubicBezTo>
                <a:lnTo>
                  <a:pt x="17794" y="910"/>
                </a:lnTo>
                <a:cubicBezTo>
                  <a:pt x="17836" y="910"/>
                  <a:pt x="17878" y="910"/>
                  <a:pt x="17919" y="910"/>
                </a:cubicBezTo>
                <a:lnTo>
                  <a:pt x="18003" y="910"/>
                </a:lnTo>
                <a:cubicBezTo>
                  <a:pt x="18023" y="1934"/>
                  <a:pt x="18023" y="1934"/>
                  <a:pt x="18044" y="2958"/>
                </a:cubicBezTo>
                <a:cubicBezTo>
                  <a:pt x="18086" y="5006"/>
                  <a:pt x="18128" y="2958"/>
                  <a:pt x="18169" y="910"/>
                </a:cubicBezTo>
                <a:lnTo>
                  <a:pt x="18211" y="5006"/>
                </a:lnTo>
                <a:cubicBezTo>
                  <a:pt x="18294" y="5006"/>
                  <a:pt x="18294" y="2958"/>
                  <a:pt x="18419" y="2958"/>
                </a:cubicBezTo>
                <a:cubicBezTo>
                  <a:pt x="18503" y="5006"/>
                  <a:pt x="18586" y="5006"/>
                  <a:pt x="18669" y="5006"/>
                </a:cubicBezTo>
                <a:cubicBezTo>
                  <a:pt x="18669" y="7054"/>
                  <a:pt x="18671" y="7054"/>
                  <a:pt x="18711" y="7054"/>
                </a:cubicBezTo>
                <a:cubicBezTo>
                  <a:pt x="18794" y="5006"/>
                  <a:pt x="18919" y="2958"/>
                  <a:pt x="19044" y="2958"/>
                </a:cubicBezTo>
                <a:cubicBezTo>
                  <a:pt x="19086" y="5006"/>
                  <a:pt x="19128" y="5006"/>
                  <a:pt x="19169" y="2958"/>
                </a:cubicBezTo>
                <a:cubicBezTo>
                  <a:pt x="19211" y="5006"/>
                  <a:pt x="19211" y="5006"/>
                  <a:pt x="19253" y="5006"/>
                </a:cubicBezTo>
                <a:lnTo>
                  <a:pt x="19420" y="7054"/>
                </a:lnTo>
                <a:cubicBezTo>
                  <a:pt x="19420" y="7055"/>
                  <a:pt x="19420" y="7122"/>
                  <a:pt x="19420" y="9101"/>
                </a:cubicBezTo>
                <a:cubicBezTo>
                  <a:pt x="19461" y="7054"/>
                  <a:pt x="19503" y="7054"/>
                  <a:pt x="19545" y="7054"/>
                </a:cubicBezTo>
                <a:cubicBezTo>
                  <a:pt x="19586" y="7054"/>
                  <a:pt x="19878" y="11149"/>
                  <a:pt x="19920" y="9101"/>
                </a:cubicBezTo>
                <a:cubicBezTo>
                  <a:pt x="20003" y="7054"/>
                  <a:pt x="20086" y="7054"/>
                  <a:pt x="20170" y="7054"/>
                </a:cubicBezTo>
                <a:cubicBezTo>
                  <a:pt x="20170" y="5006"/>
                  <a:pt x="20170" y="5006"/>
                  <a:pt x="20211" y="2958"/>
                </a:cubicBezTo>
                <a:lnTo>
                  <a:pt x="20253" y="5006"/>
                </a:lnTo>
                <a:cubicBezTo>
                  <a:pt x="20336" y="5006"/>
                  <a:pt x="20420" y="5006"/>
                  <a:pt x="20503" y="5006"/>
                </a:cubicBezTo>
                <a:cubicBezTo>
                  <a:pt x="20545" y="5006"/>
                  <a:pt x="20586" y="5006"/>
                  <a:pt x="20586" y="2958"/>
                </a:cubicBezTo>
                <a:lnTo>
                  <a:pt x="20628" y="5006"/>
                </a:lnTo>
                <a:cubicBezTo>
                  <a:pt x="20795" y="5006"/>
                  <a:pt x="20961" y="5006"/>
                  <a:pt x="21086" y="5006"/>
                </a:cubicBezTo>
                <a:cubicBezTo>
                  <a:pt x="21128" y="7054"/>
                  <a:pt x="21128" y="7054"/>
                  <a:pt x="21128" y="9101"/>
                </a:cubicBezTo>
                <a:cubicBezTo>
                  <a:pt x="21170" y="7054"/>
                  <a:pt x="21212" y="7054"/>
                  <a:pt x="21253" y="7054"/>
                </a:cubicBezTo>
                <a:cubicBezTo>
                  <a:pt x="21337" y="7054"/>
                  <a:pt x="21378" y="7054"/>
                  <a:pt x="21462" y="7054"/>
                </a:cubicBezTo>
                <a:cubicBezTo>
                  <a:pt x="21462" y="7055"/>
                  <a:pt x="21462" y="7122"/>
                  <a:pt x="21462" y="9101"/>
                </a:cubicBezTo>
                <a:cubicBezTo>
                  <a:pt x="21503" y="7054"/>
                  <a:pt x="21503" y="7054"/>
                  <a:pt x="21545" y="5006"/>
                </a:cubicBezTo>
                <a:cubicBezTo>
                  <a:pt x="21545" y="5006"/>
                  <a:pt x="21546" y="5006"/>
                  <a:pt x="21587" y="5006"/>
                </a:cubicBezTo>
                <a:cubicBezTo>
                  <a:pt x="21628" y="5006"/>
                  <a:pt x="21628" y="2958"/>
                  <a:pt x="21753" y="2958"/>
                </a:cubicBezTo>
                <a:cubicBezTo>
                  <a:pt x="21753" y="5006"/>
                  <a:pt x="21795" y="7054"/>
                  <a:pt x="21837" y="9101"/>
                </a:cubicBezTo>
                <a:cubicBezTo>
                  <a:pt x="21920" y="7054"/>
                  <a:pt x="21920" y="5006"/>
                  <a:pt x="21962" y="2958"/>
                </a:cubicBezTo>
                <a:cubicBezTo>
                  <a:pt x="22003" y="2958"/>
                  <a:pt x="22045" y="7054"/>
                  <a:pt x="22170" y="5006"/>
                </a:cubicBezTo>
                <a:cubicBezTo>
                  <a:pt x="22170" y="5003"/>
                  <a:pt x="22170" y="4926"/>
                  <a:pt x="22170" y="2958"/>
                </a:cubicBezTo>
                <a:cubicBezTo>
                  <a:pt x="22253" y="5006"/>
                  <a:pt x="22295" y="2958"/>
                  <a:pt x="22378" y="2958"/>
                </a:cubicBezTo>
                <a:cubicBezTo>
                  <a:pt x="22378" y="5006"/>
                  <a:pt x="22420" y="5006"/>
                  <a:pt x="22420" y="7054"/>
                </a:cubicBezTo>
                <a:cubicBezTo>
                  <a:pt x="22462" y="5006"/>
                  <a:pt x="22462" y="2958"/>
                  <a:pt x="22462" y="910"/>
                </a:cubicBezTo>
                <a:cubicBezTo>
                  <a:pt x="22503" y="2958"/>
                  <a:pt x="22545" y="2958"/>
                  <a:pt x="22587" y="2958"/>
                </a:cubicBezTo>
                <a:lnTo>
                  <a:pt x="22670" y="910"/>
                </a:lnTo>
                <a:cubicBezTo>
                  <a:pt x="22837" y="2958"/>
                  <a:pt x="22878" y="2958"/>
                  <a:pt x="22962" y="910"/>
                </a:cubicBezTo>
                <a:lnTo>
                  <a:pt x="23087" y="2958"/>
                </a:lnTo>
                <a:cubicBezTo>
                  <a:pt x="23129" y="2958"/>
                  <a:pt x="23212" y="2958"/>
                  <a:pt x="23295" y="910"/>
                </a:cubicBezTo>
                <a:cubicBezTo>
                  <a:pt x="23337" y="5006"/>
                  <a:pt x="23379" y="5006"/>
                  <a:pt x="23462" y="5006"/>
                </a:cubicBezTo>
                <a:cubicBezTo>
                  <a:pt x="23504" y="7054"/>
                  <a:pt x="23504" y="5006"/>
                  <a:pt x="23629" y="5006"/>
                </a:cubicBezTo>
                <a:cubicBezTo>
                  <a:pt x="23795" y="7054"/>
                  <a:pt x="24004" y="5006"/>
                  <a:pt x="24170" y="5006"/>
                </a:cubicBezTo>
                <a:cubicBezTo>
                  <a:pt x="24170" y="5003"/>
                  <a:pt x="24170" y="4926"/>
                  <a:pt x="24170" y="2958"/>
                </a:cubicBezTo>
                <a:cubicBezTo>
                  <a:pt x="24212" y="2958"/>
                  <a:pt x="24254" y="2958"/>
                  <a:pt x="24295" y="910"/>
                </a:cubicBezTo>
                <a:cubicBezTo>
                  <a:pt x="24337" y="2958"/>
                  <a:pt x="24337" y="5006"/>
                  <a:pt x="24337" y="7054"/>
                </a:cubicBezTo>
                <a:cubicBezTo>
                  <a:pt x="24420" y="5006"/>
                  <a:pt x="24462" y="5006"/>
                  <a:pt x="24545" y="7054"/>
                </a:cubicBezTo>
                <a:cubicBezTo>
                  <a:pt x="24545" y="7055"/>
                  <a:pt x="24545" y="7122"/>
                  <a:pt x="24545" y="9101"/>
                </a:cubicBezTo>
                <a:cubicBezTo>
                  <a:pt x="24629" y="7054"/>
                  <a:pt x="24670" y="7054"/>
                  <a:pt x="24712" y="7054"/>
                </a:cubicBezTo>
                <a:cubicBezTo>
                  <a:pt x="24920" y="7054"/>
                  <a:pt x="25171" y="7054"/>
                  <a:pt x="25379" y="7054"/>
                </a:cubicBezTo>
                <a:cubicBezTo>
                  <a:pt x="25379" y="7055"/>
                  <a:pt x="25379" y="7122"/>
                  <a:pt x="25379" y="9101"/>
                </a:cubicBezTo>
                <a:lnTo>
                  <a:pt x="25452" y="8077"/>
                </a:lnTo>
                <a:cubicBezTo>
                  <a:pt x="25587" y="7054"/>
                  <a:pt x="25754" y="7054"/>
                  <a:pt x="25879" y="9101"/>
                </a:cubicBezTo>
                <a:cubicBezTo>
                  <a:pt x="25921" y="7054"/>
                  <a:pt x="25921" y="7054"/>
                  <a:pt x="25921" y="5006"/>
                </a:cubicBezTo>
                <a:cubicBezTo>
                  <a:pt x="25962" y="5006"/>
                  <a:pt x="26004" y="7054"/>
                  <a:pt x="26046" y="7054"/>
                </a:cubicBezTo>
                <a:cubicBezTo>
                  <a:pt x="26171" y="5006"/>
                  <a:pt x="26296" y="5006"/>
                  <a:pt x="26421" y="5006"/>
                </a:cubicBezTo>
                <a:cubicBezTo>
                  <a:pt x="26504" y="7054"/>
                  <a:pt x="26587" y="5006"/>
                  <a:pt x="26671" y="5006"/>
                </a:cubicBezTo>
                <a:cubicBezTo>
                  <a:pt x="26712" y="7054"/>
                  <a:pt x="26754" y="7054"/>
                  <a:pt x="26796" y="7054"/>
                </a:cubicBezTo>
                <a:cubicBezTo>
                  <a:pt x="26796" y="7055"/>
                  <a:pt x="26796" y="7122"/>
                  <a:pt x="26796" y="9101"/>
                </a:cubicBezTo>
                <a:lnTo>
                  <a:pt x="26963" y="9101"/>
                </a:lnTo>
                <a:cubicBezTo>
                  <a:pt x="27088" y="9101"/>
                  <a:pt x="27213" y="7054"/>
                  <a:pt x="27338" y="7054"/>
                </a:cubicBezTo>
                <a:cubicBezTo>
                  <a:pt x="27338" y="7059"/>
                  <a:pt x="27421" y="9101"/>
                  <a:pt x="27421" y="9101"/>
                </a:cubicBezTo>
                <a:cubicBezTo>
                  <a:pt x="27588" y="7054"/>
                  <a:pt x="27838" y="7054"/>
                  <a:pt x="27963" y="5006"/>
                </a:cubicBezTo>
                <a:cubicBezTo>
                  <a:pt x="27963" y="2958"/>
                  <a:pt x="27963" y="910"/>
                  <a:pt x="28004" y="910"/>
                </a:cubicBezTo>
                <a:cubicBezTo>
                  <a:pt x="28004" y="910"/>
                  <a:pt x="28006" y="910"/>
                  <a:pt x="28046" y="910"/>
                </a:cubicBezTo>
                <a:cubicBezTo>
                  <a:pt x="28088" y="2958"/>
                  <a:pt x="28171" y="2958"/>
                  <a:pt x="28254" y="910"/>
                </a:cubicBezTo>
                <a:lnTo>
                  <a:pt x="28254" y="5006"/>
                </a:lnTo>
                <a:cubicBezTo>
                  <a:pt x="28338" y="5006"/>
                  <a:pt x="28421" y="5006"/>
                  <a:pt x="28504" y="2958"/>
                </a:cubicBezTo>
                <a:cubicBezTo>
                  <a:pt x="28505" y="2969"/>
                  <a:pt x="28546" y="5006"/>
                  <a:pt x="28629" y="5006"/>
                </a:cubicBezTo>
                <a:cubicBezTo>
                  <a:pt x="28629" y="4990"/>
                  <a:pt x="28630" y="2958"/>
                  <a:pt x="28713" y="2958"/>
                </a:cubicBezTo>
                <a:lnTo>
                  <a:pt x="28921" y="5006"/>
                </a:lnTo>
                <a:cubicBezTo>
                  <a:pt x="28963" y="7054"/>
                  <a:pt x="28963" y="7054"/>
                  <a:pt x="28963" y="9101"/>
                </a:cubicBezTo>
                <a:cubicBezTo>
                  <a:pt x="29005" y="7054"/>
                  <a:pt x="29046" y="7054"/>
                  <a:pt x="29088" y="7054"/>
                </a:cubicBezTo>
                <a:cubicBezTo>
                  <a:pt x="29130" y="5006"/>
                  <a:pt x="29130" y="2958"/>
                  <a:pt x="29130" y="910"/>
                </a:cubicBezTo>
                <a:cubicBezTo>
                  <a:pt x="29296" y="2958"/>
                  <a:pt x="29421" y="2958"/>
                  <a:pt x="29546" y="5006"/>
                </a:cubicBezTo>
                <a:cubicBezTo>
                  <a:pt x="29546" y="5006"/>
                  <a:pt x="29588" y="5004"/>
                  <a:pt x="29630" y="2958"/>
                </a:cubicBezTo>
                <a:cubicBezTo>
                  <a:pt x="29671" y="5006"/>
                  <a:pt x="29713" y="5006"/>
                  <a:pt x="29755" y="5006"/>
                </a:cubicBezTo>
                <a:cubicBezTo>
                  <a:pt x="29838" y="7054"/>
                  <a:pt x="29963" y="7054"/>
                  <a:pt x="30046" y="7054"/>
                </a:cubicBezTo>
                <a:cubicBezTo>
                  <a:pt x="30046" y="7055"/>
                  <a:pt x="30046" y="7122"/>
                  <a:pt x="30046" y="9101"/>
                </a:cubicBezTo>
                <a:cubicBezTo>
                  <a:pt x="30130" y="5006"/>
                  <a:pt x="30130" y="5006"/>
                  <a:pt x="30130" y="910"/>
                </a:cubicBezTo>
                <a:cubicBezTo>
                  <a:pt x="30130" y="910"/>
                  <a:pt x="30296" y="2958"/>
                  <a:pt x="30213" y="2958"/>
                </a:cubicBezTo>
                <a:cubicBezTo>
                  <a:pt x="30171" y="5006"/>
                  <a:pt x="30171" y="7054"/>
                  <a:pt x="30171" y="9101"/>
                </a:cubicBezTo>
                <a:cubicBezTo>
                  <a:pt x="30213" y="7054"/>
                  <a:pt x="30255" y="7054"/>
                  <a:pt x="30296" y="7054"/>
                </a:cubicBezTo>
                <a:cubicBezTo>
                  <a:pt x="30296" y="7055"/>
                  <a:pt x="30296" y="7122"/>
                  <a:pt x="30296" y="9101"/>
                </a:cubicBezTo>
                <a:lnTo>
                  <a:pt x="30421" y="7054"/>
                </a:lnTo>
                <a:lnTo>
                  <a:pt x="30630" y="7054"/>
                </a:lnTo>
                <a:cubicBezTo>
                  <a:pt x="30713" y="5006"/>
                  <a:pt x="30713" y="7054"/>
                  <a:pt x="30797" y="7054"/>
                </a:cubicBezTo>
                <a:cubicBezTo>
                  <a:pt x="30880" y="5006"/>
                  <a:pt x="30880" y="9101"/>
                  <a:pt x="30963" y="9101"/>
                </a:cubicBezTo>
                <a:cubicBezTo>
                  <a:pt x="30963" y="7054"/>
                  <a:pt x="31005" y="7054"/>
                  <a:pt x="31047" y="7054"/>
                </a:cubicBezTo>
                <a:cubicBezTo>
                  <a:pt x="31130" y="5006"/>
                  <a:pt x="31130" y="7054"/>
                  <a:pt x="31213" y="7054"/>
                </a:cubicBezTo>
                <a:cubicBezTo>
                  <a:pt x="31214" y="7041"/>
                  <a:pt x="31255" y="5006"/>
                  <a:pt x="31338" y="5006"/>
                </a:cubicBezTo>
                <a:cubicBezTo>
                  <a:pt x="31338" y="7054"/>
                  <a:pt x="31340" y="7054"/>
                  <a:pt x="31380" y="7054"/>
                </a:cubicBezTo>
                <a:cubicBezTo>
                  <a:pt x="31380" y="5006"/>
                  <a:pt x="31422" y="5006"/>
                  <a:pt x="31422" y="2958"/>
                </a:cubicBezTo>
                <a:cubicBezTo>
                  <a:pt x="31505" y="5006"/>
                  <a:pt x="31630" y="5006"/>
                  <a:pt x="31713" y="5006"/>
                </a:cubicBezTo>
                <a:cubicBezTo>
                  <a:pt x="31838" y="7054"/>
                  <a:pt x="32005" y="7054"/>
                  <a:pt x="32130" y="7054"/>
                </a:cubicBezTo>
                <a:cubicBezTo>
                  <a:pt x="32130" y="7055"/>
                  <a:pt x="32130" y="7122"/>
                  <a:pt x="32130" y="9101"/>
                </a:cubicBezTo>
                <a:lnTo>
                  <a:pt x="32245" y="8077"/>
                </a:lnTo>
                <a:lnTo>
                  <a:pt x="32338" y="9101"/>
                </a:lnTo>
                <a:cubicBezTo>
                  <a:pt x="32422" y="9101"/>
                  <a:pt x="32463" y="9101"/>
                  <a:pt x="32547" y="9101"/>
                </a:cubicBezTo>
                <a:cubicBezTo>
                  <a:pt x="32588" y="9101"/>
                  <a:pt x="32588" y="11149"/>
                  <a:pt x="32714" y="9101"/>
                </a:cubicBezTo>
                <a:cubicBezTo>
                  <a:pt x="32797" y="7054"/>
                  <a:pt x="32839" y="11149"/>
                  <a:pt x="32880" y="9101"/>
                </a:cubicBezTo>
                <a:cubicBezTo>
                  <a:pt x="32881" y="9087"/>
                  <a:pt x="32964" y="5006"/>
                  <a:pt x="33005" y="5006"/>
                </a:cubicBezTo>
                <a:cubicBezTo>
                  <a:pt x="33005" y="5017"/>
                  <a:pt x="33005" y="9101"/>
                  <a:pt x="33089" y="9101"/>
                </a:cubicBezTo>
                <a:cubicBezTo>
                  <a:pt x="33130" y="7054"/>
                  <a:pt x="33130" y="7054"/>
                  <a:pt x="33172" y="5006"/>
                </a:cubicBezTo>
                <a:cubicBezTo>
                  <a:pt x="33172" y="5003"/>
                  <a:pt x="33172" y="4926"/>
                  <a:pt x="33172" y="2958"/>
                </a:cubicBezTo>
                <a:cubicBezTo>
                  <a:pt x="33214" y="5006"/>
                  <a:pt x="33255" y="5006"/>
                  <a:pt x="33297" y="5006"/>
                </a:cubicBezTo>
                <a:cubicBezTo>
                  <a:pt x="33339" y="5006"/>
                  <a:pt x="33339" y="5006"/>
                  <a:pt x="33380" y="2958"/>
                </a:cubicBezTo>
                <a:cubicBezTo>
                  <a:pt x="33380" y="5006"/>
                  <a:pt x="33422" y="5006"/>
                  <a:pt x="33422" y="7054"/>
                </a:cubicBezTo>
                <a:cubicBezTo>
                  <a:pt x="33464" y="7054"/>
                  <a:pt x="33505" y="7054"/>
                  <a:pt x="33547" y="7054"/>
                </a:cubicBezTo>
                <a:cubicBezTo>
                  <a:pt x="33589" y="5006"/>
                  <a:pt x="33630" y="7054"/>
                  <a:pt x="33672" y="7054"/>
                </a:cubicBezTo>
                <a:cubicBezTo>
                  <a:pt x="33672" y="5006"/>
                  <a:pt x="33672" y="2958"/>
                  <a:pt x="33630" y="910"/>
                </a:cubicBezTo>
                <a:cubicBezTo>
                  <a:pt x="33672" y="910"/>
                  <a:pt x="33714" y="910"/>
                  <a:pt x="33755" y="910"/>
                </a:cubicBezTo>
                <a:lnTo>
                  <a:pt x="33839" y="2958"/>
                </a:lnTo>
                <a:cubicBezTo>
                  <a:pt x="33839" y="5006"/>
                  <a:pt x="33839" y="5006"/>
                  <a:pt x="33839" y="7054"/>
                </a:cubicBezTo>
                <a:cubicBezTo>
                  <a:pt x="33922" y="7054"/>
                  <a:pt x="34005" y="5006"/>
                  <a:pt x="34089" y="5006"/>
                </a:cubicBezTo>
                <a:lnTo>
                  <a:pt x="34089" y="9101"/>
                </a:lnTo>
                <a:cubicBezTo>
                  <a:pt x="34172" y="9101"/>
                  <a:pt x="34339" y="5006"/>
                  <a:pt x="34547" y="7054"/>
                </a:cubicBezTo>
                <a:cubicBezTo>
                  <a:pt x="34547" y="7055"/>
                  <a:pt x="34547" y="7122"/>
                  <a:pt x="34547" y="9101"/>
                </a:cubicBezTo>
                <a:cubicBezTo>
                  <a:pt x="34631" y="9101"/>
                  <a:pt x="34714" y="9101"/>
                  <a:pt x="34797" y="9101"/>
                </a:cubicBezTo>
                <a:cubicBezTo>
                  <a:pt x="34839" y="9101"/>
                  <a:pt x="34839" y="9101"/>
                  <a:pt x="34881" y="9101"/>
                </a:cubicBezTo>
                <a:cubicBezTo>
                  <a:pt x="34964" y="7054"/>
                  <a:pt x="35047" y="7054"/>
                  <a:pt x="35131" y="7054"/>
                </a:cubicBezTo>
                <a:cubicBezTo>
                  <a:pt x="35339" y="7054"/>
                  <a:pt x="35506" y="7054"/>
                  <a:pt x="35714" y="9101"/>
                </a:cubicBezTo>
                <a:cubicBezTo>
                  <a:pt x="35797" y="5006"/>
                  <a:pt x="35839" y="9101"/>
                  <a:pt x="35839" y="9101"/>
                </a:cubicBezTo>
                <a:cubicBezTo>
                  <a:pt x="35881" y="7054"/>
                  <a:pt x="35922" y="7054"/>
                  <a:pt x="36006" y="7054"/>
                </a:cubicBezTo>
                <a:cubicBezTo>
                  <a:pt x="36006" y="7055"/>
                  <a:pt x="36006" y="7122"/>
                  <a:pt x="36006" y="9101"/>
                </a:cubicBezTo>
                <a:cubicBezTo>
                  <a:pt x="36006" y="9101"/>
                  <a:pt x="36007" y="9101"/>
                  <a:pt x="36047" y="9101"/>
                </a:cubicBezTo>
                <a:cubicBezTo>
                  <a:pt x="36048" y="9089"/>
                  <a:pt x="36089" y="5009"/>
                  <a:pt x="36172" y="7054"/>
                </a:cubicBezTo>
                <a:cubicBezTo>
                  <a:pt x="36214" y="7054"/>
                  <a:pt x="36172" y="11149"/>
                  <a:pt x="36256" y="9101"/>
                </a:cubicBezTo>
                <a:lnTo>
                  <a:pt x="36297" y="7054"/>
                </a:lnTo>
                <a:cubicBezTo>
                  <a:pt x="36339" y="7054"/>
                  <a:pt x="36381" y="7054"/>
                  <a:pt x="36422" y="7054"/>
                </a:cubicBezTo>
                <a:cubicBezTo>
                  <a:pt x="36464" y="5017"/>
                  <a:pt x="36464" y="7054"/>
                  <a:pt x="36548" y="7054"/>
                </a:cubicBezTo>
                <a:cubicBezTo>
                  <a:pt x="36714" y="5006"/>
                  <a:pt x="36839" y="5006"/>
                  <a:pt x="36964" y="5006"/>
                </a:cubicBezTo>
                <a:cubicBezTo>
                  <a:pt x="37048" y="7054"/>
                  <a:pt x="37131" y="5006"/>
                  <a:pt x="37256" y="5006"/>
                </a:cubicBezTo>
                <a:cubicBezTo>
                  <a:pt x="37298" y="7054"/>
                  <a:pt x="37339" y="7054"/>
                  <a:pt x="37381" y="7054"/>
                </a:cubicBezTo>
                <a:cubicBezTo>
                  <a:pt x="37381" y="7055"/>
                  <a:pt x="37381" y="7122"/>
                  <a:pt x="37381" y="9101"/>
                </a:cubicBezTo>
                <a:cubicBezTo>
                  <a:pt x="37423" y="9101"/>
                  <a:pt x="37464" y="9101"/>
                  <a:pt x="37506" y="9101"/>
                </a:cubicBezTo>
                <a:lnTo>
                  <a:pt x="37548" y="9101"/>
                </a:lnTo>
                <a:cubicBezTo>
                  <a:pt x="37548" y="9101"/>
                  <a:pt x="37549" y="9101"/>
                  <a:pt x="37589" y="9101"/>
                </a:cubicBezTo>
                <a:cubicBezTo>
                  <a:pt x="37589" y="7054"/>
                  <a:pt x="37591" y="7054"/>
                  <a:pt x="37631" y="7054"/>
                </a:cubicBezTo>
                <a:cubicBezTo>
                  <a:pt x="37631" y="7061"/>
                  <a:pt x="37631" y="9101"/>
                  <a:pt x="37673" y="9101"/>
                </a:cubicBezTo>
                <a:cubicBezTo>
                  <a:pt x="37756" y="9101"/>
                  <a:pt x="37839" y="9101"/>
                  <a:pt x="37923" y="9101"/>
                </a:cubicBezTo>
                <a:cubicBezTo>
                  <a:pt x="38006" y="7054"/>
                  <a:pt x="38089" y="9101"/>
                  <a:pt x="38173" y="9101"/>
                </a:cubicBezTo>
                <a:cubicBezTo>
                  <a:pt x="38298" y="7054"/>
                  <a:pt x="38423" y="7054"/>
                  <a:pt x="38506" y="7054"/>
                </a:cubicBezTo>
                <a:cubicBezTo>
                  <a:pt x="38506" y="7055"/>
                  <a:pt x="38506" y="7122"/>
                  <a:pt x="38506" y="9101"/>
                </a:cubicBezTo>
                <a:lnTo>
                  <a:pt x="38590" y="9101"/>
                </a:lnTo>
                <a:cubicBezTo>
                  <a:pt x="38631" y="11149"/>
                  <a:pt x="38881" y="7054"/>
                  <a:pt x="39006" y="9101"/>
                </a:cubicBezTo>
                <a:cubicBezTo>
                  <a:pt x="39048" y="9101"/>
                  <a:pt x="39131" y="9101"/>
                  <a:pt x="39215" y="9101"/>
                </a:cubicBezTo>
                <a:cubicBezTo>
                  <a:pt x="39215" y="11149"/>
                  <a:pt x="39216" y="11149"/>
                  <a:pt x="39256" y="11149"/>
                </a:cubicBezTo>
                <a:cubicBezTo>
                  <a:pt x="39298" y="9101"/>
                  <a:pt x="39298" y="9101"/>
                  <a:pt x="39340" y="7054"/>
                </a:cubicBezTo>
                <a:cubicBezTo>
                  <a:pt x="39423" y="7054"/>
                  <a:pt x="39506" y="7054"/>
                  <a:pt x="39590" y="9101"/>
                </a:cubicBezTo>
                <a:cubicBezTo>
                  <a:pt x="39631" y="7054"/>
                  <a:pt x="39631" y="7054"/>
                  <a:pt x="39673" y="7054"/>
                </a:cubicBezTo>
                <a:lnTo>
                  <a:pt x="39746" y="6030"/>
                </a:lnTo>
                <a:cubicBezTo>
                  <a:pt x="39788" y="5517"/>
                  <a:pt x="39777" y="5006"/>
                  <a:pt x="39798" y="5006"/>
                </a:cubicBezTo>
                <a:lnTo>
                  <a:pt x="39907" y="6030"/>
                </a:lnTo>
                <a:cubicBezTo>
                  <a:pt x="40090" y="9101"/>
                  <a:pt x="40256" y="5006"/>
                  <a:pt x="40256" y="5006"/>
                </a:cubicBezTo>
                <a:cubicBezTo>
                  <a:pt x="40340" y="5006"/>
                  <a:pt x="40382" y="5006"/>
                  <a:pt x="40465" y="5006"/>
                </a:cubicBezTo>
                <a:cubicBezTo>
                  <a:pt x="40632" y="7054"/>
                  <a:pt x="40840" y="7054"/>
                  <a:pt x="41048" y="7054"/>
                </a:cubicBezTo>
                <a:cubicBezTo>
                  <a:pt x="41048" y="7057"/>
                  <a:pt x="41048" y="7143"/>
                  <a:pt x="41048" y="9101"/>
                </a:cubicBezTo>
                <a:cubicBezTo>
                  <a:pt x="41257" y="7054"/>
                  <a:pt x="41507" y="5006"/>
                  <a:pt x="41715" y="2958"/>
                </a:cubicBezTo>
                <a:cubicBezTo>
                  <a:pt x="41715" y="5006"/>
                  <a:pt x="41715" y="5006"/>
                  <a:pt x="41715" y="7054"/>
                </a:cubicBezTo>
                <a:lnTo>
                  <a:pt x="41798" y="7054"/>
                </a:lnTo>
                <a:cubicBezTo>
                  <a:pt x="41798" y="5006"/>
                  <a:pt x="41798" y="5006"/>
                  <a:pt x="41798" y="2958"/>
                </a:cubicBezTo>
                <a:cubicBezTo>
                  <a:pt x="41923" y="2958"/>
                  <a:pt x="42007" y="2958"/>
                  <a:pt x="42132" y="2958"/>
                </a:cubicBezTo>
                <a:cubicBezTo>
                  <a:pt x="42132" y="5006"/>
                  <a:pt x="42132" y="5006"/>
                  <a:pt x="42173" y="7054"/>
                </a:cubicBezTo>
                <a:cubicBezTo>
                  <a:pt x="42174" y="7054"/>
                  <a:pt x="42215" y="7054"/>
                  <a:pt x="42257" y="7054"/>
                </a:cubicBezTo>
                <a:cubicBezTo>
                  <a:pt x="42257" y="7057"/>
                  <a:pt x="42257" y="7143"/>
                  <a:pt x="42257" y="9101"/>
                </a:cubicBezTo>
                <a:cubicBezTo>
                  <a:pt x="42257" y="9101"/>
                  <a:pt x="42258" y="9101"/>
                  <a:pt x="42299" y="9101"/>
                </a:cubicBezTo>
                <a:cubicBezTo>
                  <a:pt x="42382" y="7054"/>
                  <a:pt x="42507" y="7054"/>
                  <a:pt x="42590" y="7054"/>
                </a:cubicBezTo>
                <a:cubicBezTo>
                  <a:pt x="42590" y="7060"/>
                  <a:pt x="42632" y="9101"/>
                  <a:pt x="42715" y="9101"/>
                </a:cubicBezTo>
                <a:cubicBezTo>
                  <a:pt x="42715" y="7054"/>
                  <a:pt x="42757" y="7054"/>
                  <a:pt x="42757" y="5006"/>
                </a:cubicBezTo>
                <a:cubicBezTo>
                  <a:pt x="42840" y="5006"/>
                  <a:pt x="42965" y="7054"/>
                  <a:pt x="43049" y="7054"/>
                </a:cubicBezTo>
                <a:lnTo>
                  <a:pt x="43090" y="9101"/>
                </a:lnTo>
                <a:cubicBezTo>
                  <a:pt x="43299" y="9101"/>
                  <a:pt x="43424" y="9101"/>
                  <a:pt x="43590" y="9101"/>
                </a:cubicBezTo>
                <a:cubicBezTo>
                  <a:pt x="43590" y="9087"/>
                  <a:pt x="43591" y="7047"/>
                  <a:pt x="43632" y="5006"/>
                </a:cubicBezTo>
                <a:cubicBezTo>
                  <a:pt x="43757" y="5006"/>
                  <a:pt x="43882" y="5006"/>
                  <a:pt x="44049" y="5006"/>
                </a:cubicBezTo>
                <a:cubicBezTo>
                  <a:pt x="44049" y="5001"/>
                  <a:pt x="44049" y="4904"/>
                  <a:pt x="44049" y="2958"/>
                </a:cubicBezTo>
                <a:cubicBezTo>
                  <a:pt x="44174" y="5006"/>
                  <a:pt x="44216" y="5006"/>
                  <a:pt x="44299" y="5006"/>
                </a:cubicBezTo>
                <a:cubicBezTo>
                  <a:pt x="44341" y="7054"/>
                  <a:pt x="44382" y="7054"/>
                  <a:pt x="44424" y="7054"/>
                </a:cubicBezTo>
                <a:cubicBezTo>
                  <a:pt x="44424" y="7058"/>
                  <a:pt x="44424" y="7150"/>
                  <a:pt x="44424" y="9101"/>
                </a:cubicBezTo>
                <a:lnTo>
                  <a:pt x="44591" y="9101"/>
                </a:lnTo>
                <a:lnTo>
                  <a:pt x="44664" y="9869"/>
                </a:lnTo>
                <a:cubicBezTo>
                  <a:pt x="44799" y="7054"/>
                  <a:pt x="44924" y="9101"/>
                  <a:pt x="44924" y="9101"/>
                </a:cubicBezTo>
                <a:cubicBezTo>
                  <a:pt x="45007" y="7054"/>
                  <a:pt x="45132" y="7054"/>
                  <a:pt x="45216" y="7054"/>
                </a:cubicBezTo>
                <a:cubicBezTo>
                  <a:pt x="45299" y="5006"/>
                  <a:pt x="45382" y="5006"/>
                  <a:pt x="45507" y="5006"/>
                </a:cubicBezTo>
                <a:cubicBezTo>
                  <a:pt x="45507" y="7054"/>
                  <a:pt x="45509" y="7054"/>
                  <a:pt x="45549" y="7054"/>
                </a:cubicBezTo>
                <a:cubicBezTo>
                  <a:pt x="45549" y="5006"/>
                  <a:pt x="45591" y="5006"/>
                  <a:pt x="45632" y="5006"/>
                </a:cubicBezTo>
                <a:cubicBezTo>
                  <a:pt x="45632" y="5001"/>
                  <a:pt x="45632" y="4904"/>
                  <a:pt x="45632" y="2958"/>
                </a:cubicBezTo>
                <a:cubicBezTo>
                  <a:pt x="45799" y="910"/>
                  <a:pt x="45966" y="5006"/>
                  <a:pt x="46091" y="910"/>
                </a:cubicBezTo>
                <a:cubicBezTo>
                  <a:pt x="46174" y="2958"/>
                  <a:pt x="46174" y="5006"/>
                  <a:pt x="46174" y="7054"/>
                </a:cubicBezTo>
                <a:cubicBezTo>
                  <a:pt x="46216" y="5006"/>
                  <a:pt x="46216" y="2958"/>
                  <a:pt x="46216" y="910"/>
                </a:cubicBezTo>
                <a:cubicBezTo>
                  <a:pt x="46258" y="910"/>
                  <a:pt x="46299" y="910"/>
                  <a:pt x="46341" y="910"/>
                </a:cubicBezTo>
                <a:cubicBezTo>
                  <a:pt x="46383" y="910"/>
                  <a:pt x="46383" y="2958"/>
                  <a:pt x="46383" y="5006"/>
                </a:cubicBezTo>
                <a:cubicBezTo>
                  <a:pt x="46466" y="5006"/>
                  <a:pt x="46799" y="2958"/>
                  <a:pt x="46966" y="5006"/>
                </a:cubicBezTo>
                <a:cubicBezTo>
                  <a:pt x="47049" y="7054"/>
                  <a:pt x="47216" y="11149"/>
                  <a:pt x="47383" y="9101"/>
                </a:cubicBezTo>
                <a:cubicBezTo>
                  <a:pt x="47383" y="9085"/>
                  <a:pt x="47466" y="5001"/>
                  <a:pt x="47508" y="2958"/>
                </a:cubicBezTo>
                <a:cubicBezTo>
                  <a:pt x="47549" y="7054"/>
                  <a:pt x="47549" y="7054"/>
                  <a:pt x="47549" y="9101"/>
                </a:cubicBezTo>
                <a:lnTo>
                  <a:pt x="47633" y="2958"/>
                </a:lnTo>
                <a:lnTo>
                  <a:pt x="47758" y="5006"/>
                </a:lnTo>
                <a:cubicBezTo>
                  <a:pt x="47924" y="5006"/>
                  <a:pt x="48091" y="5006"/>
                  <a:pt x="48300" y="5006"/>
                </a:cubicBezTo>
                <a:cubicBezTo>
                  <a:pt x="48341" y="7054"/>
                  <a:pt x="48383" y="7054"/>
                  <a:pt x="48466" y="7054"/>
                </a:cubicBezTo>
                <a:cubicBezTo>
                  <a:pt x="48466" y="7064"/>
                  <a:pt x="48466" y="9101"/>
                  <a:pt x="48508" y="9101"/>
                </a:cubicBezTo>
                <a:cubicBezTo>
                  <a:pt x="48591" y="9101"/>
                  <a:pt x="48800" y="7054"/>
                  <a:pt x="48925" y="9101"/>
                </a:cubicBezTo>
                <a:lnTo>
                  <a:pt x="49091" y="9101"/>
                </a:lnTo>
                <a:cubicBezTo>
                  <a:pt x="49133" y="11149"/>
                  <a:pt x="49175" y="11149"/>
                  <a:pt x="49258" y="9101"/>
                </a:cubicBezTo>
                <a:cubicBezTo>
                  <a:pt x="49279" y="8077"/>
                  <a:pt x="49279" y="8077"/>
                  <a:pt x="49300" y="7054"/>
                </a:cubicBezTo>
                <a:cubicBezTo>
                  <a:pt x="49341" y="5006"/>
                  <a:pt x="49508" y="7054"/>
                  <a:pt x="49591" y="7054"/>
                </a:cubicBezTo>
                <a:cubicBezTo>
                  <a:pt x="49800" y="2958"/>
                  <a:pt x="50050" y="7054"/>
                  <a:pt x="50217" y="7054"/>
                </a:cubicBezTo>
                <a:cubicBezTo>
                  <a:pt x="50217" y="5006"/>
                  <a:pt x="50217" y="2958"/>
                  <a:pt x="50217" y="910"/>
                </a:cubicBezTo>
                <a:cubicBezTo>
                  <a:pt x="50217" y="910"/>
                  <a:pt x="50218" y="910"/>
                  <a:pt x="50258" y="910"/>
                </a:cubicBezTo>
                <a:cubicBezTo>
                  <a:pt x="50258" y="2958"/>
                  <a:pt x="50300" y="2958"/>
                  <a:pt x="50300" y="7054"/>
                </a:cubicBezTo>
                <a:cubicBezTo>
                  <a:pt x="50383" y="7054"/>
                  <a:pt x="50383" y="7054"/>
                  <a:pt x="50467" y="5006"/>
                </a:cubicBezTo>
                <a:cubicBezTo>
                  <a:pt x="50467" y="5001"/>
                  <a:pt x="50467" y="4904"/>
                  <a:pt x="50467" y="2958"/>
                </a:cubicBezTo>
                <a:cubicBezTo>
                  <a:pt x="50508" y="2958"/>
                  <a:pt x="50550" y="7054"/>
                  <a:pt x="50550" y="7054"/>
                </a:cubicBezTo>
                <a:cubicBezTo>
                  <a:pt x="50633" y="7054"/>
                  <a:pt x="50675" y="5006"/>
                  <a:pt x="50758" y="5006"/>
                </a:cubicBezTo>
                <a:cubicBezTo>
                  <a:pt x="50759" y="5017"/>
                  <a:pt x="50800" y="7054"/>
                  <a:pt x="50883" y="7054"/>
                </a:cubicBezTo>
                <a:cubicBezTo>
                  <a:pt x="50925" y="5006"/>
                  <a:pt x="50925" y="5006"/>
                  <a:pt x="50925" y="2958"/>
                </a:cubicBezTo>
                <a:cubicBezTo>
                  <a:pt x="51008" y="2958"/>
                  <a:pt x="51008" y="5006"/>
                  <a:pt x="51092" y="5006"/>
                </a:cubicBezTo>
                <a:cubicBezTo>
                  <a:pt x="51092" y="5001"/>
                  <a:pt x="51092" y="4904"/>
                  <a:pt x="51092" y="2958"/>
                </a:cubicBezTo>
                <a:cubicBezTo>
                  <a:pt x="51175" y="2958"/>
                  <a:pt x="51175" y="7054"/>
                  <a:pt x="51258" y="7054"/>
                </a:cubicBezTo>
                <a:cubicBezTo>
                  <a:pt x="51300" y="5006"/>
                  <a:pt x="51300" y="5006"/>
                  <a:pt x="51300" y="2958"/>
                </a:cubicBezTo>
                <a:cubicBezTo>
                  <a:pt x="51383" y="5006"/>
                  <a:pt x="51425" y="5006"/>
                  <a:pt x="51508" y="5006"/>
                </a:cubicBezTo>
                <a:cubicBezTo>
                  <a:pt x="51508" y="5001"/>
                  <a:pt x="51508" y="4904"/>
                  <a:pt x="51508" y="2958"/>
                </a:cubicBezTo>
                <a:cubicBezTo>
                  <a:pt x="51550" y="2958"/>
                  <a:pt x="51592" y="2958"/>
                  <a:pt x="51633" y="2958"/>
                </a:cubicBezTo>
                <a:cubicBezTo>
                  <a:pt x="51633" y="5006"/>
                  <a:pt x="51635" y="5006"/>
                  <a:pt x="51675" y="5006"/>
                </a:cubicBezTo>
                <a:cubicBezTo>
                  <a:pt x="51675" y="5001"/>
                  <a:pt x="51675" y="4904"/>
                  <a:pt x="51675" y="2958"/>
                </a:cubicBezTo>
                <a:cubicBezTo>
                  <a:pt x="51717" y="2958"/>
                  <a:pt x="51758" y="2958"/>
                  <a:pt x="51842" y="2958"/>
                </a:cubicBezTo>
                <a:cubicBezTo>
                  <a:pt x="51842" y="5006"/>
                  <a:pt x="51842" y="5006"/>
                  <a:pt x="51842" y="7054"/>
                </a:cubicBezTo>
                <a:cubicBezTo>
                  <a:pt x="51884" y="7054"/>
                  <a:pt x="51967" y="7054"/>
                  <a:pt x="52009" y="9101"/>
                </a:cubicBezTo>
                <a:cubicBezTo>
                  <a:pt x="52009" y="9084"/>
                  <a:pt x="52009" y="7054"/>
                  <a:pt x="52092" y="7054"/>
                </a:cubicBezTo>
                <a:cubicBezTo>
                  <a:pt x="52092" y="7064"/>
                  <a:pt x="52092" y="9101"/>
                  <a:pt x="52175" y="9101"/>
                </a:cubicBezTo>
                <a:cubicBezTo>
                  <a:pt x="52175" y="9084"/>
                  <a:pt x="52176" y="7054"/>
                  <a:pt x="52259" y="7054"/>
                </a:cubicBezTo>
                <a:cubicBezTo>
                  <a:pt x="52259" y="7058"/>
                  <a:pt x="52259" y="7150"/>
                  <a:pt x="52259" y="9101"/>
                </a:cubicBezTo>
                <a:cubicBezTo>
                  <a:pt x="52300" y="9101"/>
                  <a:pt x="52300" y="9101"/>
                  <a:pt x="52342" y="9101"/>
                </a:cubicBezTo>
                <a:cubicBezTo>
                  <a:pt x="52384" y="11149"/>
                  <a:pt x="52467" y="7054"/>
                  <a:pt x="52550" y="9101"/>
                </a:cubicBezTo>
                <a:lnTo>
                  <a:pt x="52634" y="7054"/>
                </a:lnTo>
                <a:cubicBezTo>
                  <a:pt x="52759" y="7054"/>
                  <a:pt x="52884" y="7054"/>
                  <a:pt x="53050" y="7054"/>
                </a:cubicBezTo>
                <a:cubicBezTo>
                  <a:pt x="53050" y="7058"/>
                  <a:pt x="53050" y="7150"/>
                  <a:pt x="53050" y="9101"/>
                </a:cubicBezTo>
                <a:lnTo>
                  <a:pt x="53123" y="8077"/>
                </a:lnTo>
                <a:cubicBezTo>
                  <a:pt x="53217" y="7054"/>
                  <a:pt x="53300" y="7054"/>
                  <a:pt x="53425" y="7054"/>
                </a:cubicBezTo>
                <a:cubicBezTo>
                  <a:pt x="53425" y="7064"/>
                  <a:pt x="53426" y="9101"/>
                  <a:pt x="53467" y="9101"/>
                </a:cubicBezTo>
                <a:cubicBezTo>
                  <a:pt x="53550" y="11149"/>
                  <a:pt x="53592" y="9101"/>
                  <a:pt x="53592" y="9101"/>
                </a:cubicBezTo>
                <a:cubicBezTo>
                  <a:pt x="53801" y="7054"/>
                  <a:pt x="54051" y="9101"/>
                  <a:pt x="54134" y="11149"/>
                </a:cubicBezTo>
                <a:cubicBezTo>
                  <a:pt x="54217" y="7054"/>
                  <a:pt x="54301" y="7054"/>
                  <a:pt x="54342" y="5006"/>
                </a:cubicBezTo>
                <a:cubicBezTo>
                  <a:pt x="54342" y="5020"/>
                  <a:pt x="54467" y="13194"/>
                  <a:pt x="54426" y="9101"/>
                </a:cubicBezTo>
                <a:cubicBezTo>
                  <a:pt x="54509" y="5006"/>
                  <a:pt x="54509" y="5006"/>
                  <a:pt x="54551" y="2958"/>
                </a:cubicBezTo>
                <a:cubicBezTo>
                  <a:pt x="54551" y="2958"/>
                  <a:pt x="54592" y="2958"/>
                  <a:pt x="54634" y="2958"/>
                </a:cubicBezTo>
                <a:cubicBezTo>
                  <a:pt x="54624" y="6030"/>
                  <a:pt x="54634" y="6030"/>
                  <a:pt x="54676" y="7054"/>
                </a:cubicBezTo>
                <a:cubicBezTo>
                  <a:pt x="54676" y="7058"/>
                  <a:pt x="54676" y="7150"/>
                  <a:pt x="54676" y="9101"/>
                </a:cubicBezTo>
                <a:cubicBezTo>
                  <a:pt x="54676" y="9101"/>
                  <a:pt x="54677" y="9101"/>
                  <a:pt x="54717" y="9101"/>
                </a:cubicBezTo>
                <a:cubicBezTo>
                  <a:pt x="54717" y="7054"/>
                  <a:pt x="54717" y="5006"/>
                  <a:pt x="54717" y="2958"/>
                </a:cubicBezTo>
                <a:cubicBezTo>
                  <a:pt x="54759" y="2958"/>
                  <a:pt x="54842" y="2958"/>
                  <a:pt x="54926" y="2958"/>
                </a:cubicBezTo>
                <a:cubicBezTo>
                  <a:pt x="54926" y="5006"/>
                  <a:pt x="54926" y="5006"/>
                  <a:pt x="54967" y="7054"/>
                </a:cubicBezTo>
                <a:cubicBezTo>
                  <a:pt x="55134" y="7054"/>
                  <a:pt x="55259" y="7054"/>
                  <a:pt x="55426" y="7054"/>
                </a:cubicBezTo>
                <a:lnTo>
                  <a:pt x="55520" y="6285"/>
                </a:lnTo>
                <a:cubicBezTo>
                  <a:pt x="55530" y="7054"/>
                  <a:pt x="55530" y="8077"/>
                  <a:pt x="55551" y="9101"/>
                </a:cubicBezTo>
                <a:cubicBezTo>
                  <a:pt x="55592" y="9101"/>
                  <a:pt x="55634" y="9101"/>
                  <a:pt x="55676" y="9101"/>
                </a:cubicBezTo>
                <a:cubicBezTo>
                  <a:pt x="55676" y="7054"/>
                  <a:pt x="55676" y="7054"/>
                  <a:pt x="55676" y="5006"/>
                </a:cubicBezTo>
                <a:lnTo>
                  <a:pt x="55749" y="7054"/>
                </a:lnTo>
                <a:cubicBezTo>
                  <a:pt x="55759" y="7566"/>
                  <a:pt x="55759" y="8077"/>
                  <a:pt x="55759" y="9101"/>
                </a:cubicBezTo>
                <a:cubicBezTo>
                  <a:pt x="55843" y="7054"/>
                  <a:pt x="55968" y="5006"/>
                  <a:pt x="56051" y="7054"/>
                </a:cubicBezTo>
                <a:cubicBezTo>
                  <a:pt x="56051" y="7058"/>
                  <a:pt x="56051" y="7150"/>
                  <a:pt x="56051" y="9101"/>
                </a:cubicBezTo>
                <a:cubicBezTo>
                  <a:pt x="56093" y="9101"/>
                  <a:pt x="56093" y="9101"/>
                  <a:pt x="56134" y="9101"/>
                </a:cubicBezTo>
                <a:cubicBezTo>
                  <a:pt x="56218" y="7054"/>
                  <a:pt x="56301" y="7054"/>
                  <a:pt x="56384" y="7054"/>
                </a:cubicBezTo>
                <a:cubicBezTo>
                  <a:pt x="56426" y="7054"/>
                  <a:pt x="56468" y="7054"/>
                  <a:pt x="56551" y="9101"/>
                </a:cubicBezTo>
                <a:cubicBezTo>
                  <a:pt x="56551" y="7054"/>
                  <a:pt x="56593" y="5006"/>
                  <a:pt x="56634" y="2958"/>
                </a:cubicBezTo>
                <a:cubicBezTo>
                  <a:pt x="56676" y="5006"/>
                  <a:pt x="56718" y="5006"/>
                  <a:pt x="56759" y="5006"/>
                </a:cubicBezTo>
                <a:cubicBezTo>
                  <a:pt x="56759" y="5001"/>
                  <a:pt x="56759" y="4904"/>
                  <a:pt x="56759" y="2958"/>
                </a:cubicBezTo>
                <a:cubicBezTo>
                  <a:pt x="56926" y="2958"/>
                  <a:pt x="56968" y="2958"/>
                  <a:pt x="57093" y="2958"/>
                </a:cubicBezTo>
                <a:lnTo>
                  <a:pt x="57176" y="910"/>
                </a:lnTo>
                <a:cubicBezTo>
                  <a:pt x="57197" y="1934"/>
                  <a:pt x="57197" y="1934"/>
                  <a:pt x="57218" y="2958"/>
                </a:cubicBezTo>
                <a:cubicBezTo>
                  <a:pt x="57259" y="5006"/>
                  <a:pt x="57301" y="5006"/>
                  <a:pt x="57343" y="2958"/>
                </a:cubicBezTo>
                <a:lnTo>
                  <a:pt x="57426" y="5006"/>
                </a:lnTo>
                <a:cubicBezTo>
                  <a:pt x="57676" y="9101"/>
                  <a:pt x="58135" y="5006"/>
                  <a:pt x="58301" y="2958"/>
                </a:cubicBezTo>
                <a:cubicBezTo>
                  <a:pt x="58385" y="5006"/>
                  <a:pt x="58468" y="5006"/>
                  <a:pt x="58551" y="5006"/>
                </a:cubicBezTo>
                <a:cubicBezTo>
                  <a:pt x="58551" y="7054"/>
                  <a:pt x="58593" y="7054"/>
                  <a:pt x="58593" y="9101"/>
                </a:cubicBezTo>
                <a:cubicBezTo>
                  <a:pt x="58676" y="7054"/>
                  <a:pt x="58801" y="7054"/>
                  <a:pt x="58885" y="7054"/>
                </a:cubicBezTo>
                <a:cubicBezTo>
                  <a:pt x="58885" y="5006"/>
                  <a:pt x="58885" y="5006"/>
                  <a:pt x="58885" y="2958"/>
                </a:cubicBezTo>
                <a:lnTo>
                  <a:pt x="58968" y="2958"/>
                </a:lnTo>
                <a:cubicBezTo>
                  <a:pt x="58968" y="5006"/>
                  <a:pt x="58968" y="7054"/>
                  <a:pt x="58968" y="9101"/>
                </a:cubicBezTo>
                <a:cubicBezTo>
                  <a:pt x="59051" y="7054"/>
                  <a:pt x="59093" y="7054"/>
                  <a:pt x="59135" y="7054"/>
                </a:cubicBezTo>
                <a:lnTo>
                  <a:pt x="59301" y="7054"/>
                </a:lnTo>
                <a:cubicBezTo>
                  <a:pt x="59468" y="5006"/>
                  <a:pt x="59635" y="7054"/>
                  <a:pt x="59843" y="7054"/>
                </a:cubicBezTo>
                <a:cubicBezTo>
                  <a:pt x="59843" y="7062"/>
                  <a:pt x="59885" y="9101"/>
                  <a:pt x="59968" y="9101"/>
                </a:cubicBezTo>
                <a:cubicBezTo>
                  <a:pt x="60135" y="7054"/>
                  <a:pt x="60343" y="7054"/>
                  <a:pt x="60510" y="7054"/>
                </a:cubicBezTo>
                <a:cubicBezTo>
                  <a:pt x="60552" y="5006"/>
                  <a:pt x="60552" y="5006"/>
                  <a:pt x="60552" y="2958"/>
                </a:cubicBezTo>
                <a:lnTo>
                  <a:pt x="60625" y="3982"/>
                </a:lnTo>
                <a:cubicBezTo>
                  <a:pt x="60677" y="5002"/>
                  <a:pt x="60677" y="4920"/>
                  <a:pt x="60677" y="2958"/>
                </a:cubicBezTo>
                <a:cubicBezTo>
                  <a:pt x="60843" y="5006"/>
                  <a:pt x="60968" y="5006"/>
                  <a:pt x="61135" y="5006"/>
                </a:cubicBezTo>
                <a:cubicBezTo>
                  <a:pt x="61177" y="7054"/>
                  <a:pt x="61218" y="5006"/>
                  <a:pt x="61302" y="5006"/>
                </a:cubicBezTo>
                <a:cubicBezTo>
                  <a:pt x="61385" y="7054"/>
                  <a:pt x="61469" y="7054"/>
                  <a:pt x="61552" y="7054"/>
                </a:cubicBezTo>
                <a:cubicBezTo>
                  <a:pt x="61552" y="7037"/>
                  <a:pt x="61552" y="4997"/>
                  <a:pt x="61677" y="2958"/>
                </a:cubicBezTo>
                <a:cubicBezTo>
                  <a:pt x="61677" y="5006"/>
                  <a:pt x="61719" y="7054"/>
                  <a:pt x="61719" y="9101"/>
                </a:cubicBezTo>
                <a:cubicBezTo>
                  <a:pt x="61760" y="9101"/>
                  <a:pt x="61760" y="9101"/>
                  <a:pt x="61802" y="9101"/>
                </a:cubicBezTo>
                <a:cubicBezTo>
                  <a:pt x="61802" y="7054"/>
                  <a:pt x="61844" y="7054"/>
                  <a:pt x="61844" y="5006"/>
                </a:cubicBezTo>
                <a:cubicBezTo>
                  <a:pt x="61927" y="5006"/>
                  <a:pt x="61885" y="9101"/>
                  <a:pt x="62010" y="9101"/>
                </a:cubicBezTo>
                <a:lnTo>
                  <a:pt x="62135" y="9101"/>
                </a:lnTo>
                <a:cubicBezTo>
                  <a:pt x="62177" y="7054"/>
                  <a:pt x="62219" y="7054"/>
                  <a:pt x="62260" y="7054"/>
                </a:cubicBezTo>
                <a:cubicBezTo>
                  <a:pt x="62302" y="7057"/>
                  <a:pt x="62302" y="7135"/>
                  <a:pt x="62302" y="9101"/>
                </a:cubicBezTo>
                <a:cubicBezTo>
                  <a:pt x="62427" y="9101"/>
                  <a:pt x="62469" y="7054"/>
                  <a:pt x="62469" y="7054"/>
                </a:cubicBezTo>
                <a:cubicBezTo>
                  <a:pt x="62594" y="7054"/>
                  <a:pt x="62719" y="7054"/>
                  <a:pt x="62885" y="9101"/>
                </a:cubicBezTo>
                <a:cubicBezTo>
                  <a:pt x="62969" y="9101"/>
                  <a:pt x="63094" y="9101"/>
                  <a:pt x="63177" y="9101"/>
                </a:cubicBezTo>
                <a:cubicBezTo>
                  <a:pt x="63344" y="9101"/>
                  <a:pt x="63511" y="9101"/>
                  <a:pt x="63677" y="9101"/>
                </a:cubicBezTo>
                <a:lnTo>
                  <a:pt x="63750" y="9869"/>
                </a:lnTo>
                <a:cubicBezTo>
                  <a:pt x="63927" y="7054"/>
                  <a:pt x="64094" y="9101"/>
                  <a:pt x="64177" y="9101"/>
                </a:cubicBezTo>
                <a:cubicBezTo>
                  <a:pt x="64344" y="11149"/>
                  <a:pt x="64719" y="9101"/>
                  <a:pt x="64761" y="7054"/>
                </a:cubicBezTo>
                <a:cubicBezTo>
                  <a:pt x="64761" y="9101"/>
                  <a:pt x="64802" y="9101"/>
                  <a:pt x="64802" y="11149"/>
                </a:cubicBezTo>
                <a:cubicBezTo>
                  <a:pt x="64844" y="9101"/>
                  <a:pt x="64844" y="9101"/>
                  <a:pt x="64844" y="7054"/>
                </a:cubicBezTo>
                <a:cubicBezTo>
                  <a:pt x="65011" y="7054"/>
                  <a:pt x="65177" y="7054"/>
                  <a:pt x="65302" y="9101"/>
                </a:cubicBezTo>
                <a:cubicBezTo>
                  <a:pt x="65344" y="9101"/>
                  <a:pt x="65344" y="13197"/>
                  <a:pt x="65386" y="11149"/>
                </a:cubicBezTo>
                <a:lnTo>
                  <a:pt x="65428" y="9101"/>
                </a:lnTo>
                <a:cubicBezTo>
                  <a:pt x="65636" y="5006"/>
                  <a:pt x="65594" y="9101"/>
                  <a:pt x="65803" y="9101"/>
                </a:cubicBezTo>
                <a:cubicBezTo>
                  <a:pt x="65844" y="7054"/>
                  <a:pt x="66011" y="11149"/>
                  <a:pt x="66011" y="9101"/>
                </a:cubicBezTo>
                <a:cubicBezTo>
                  <a:pt x="66011" y="9082"/>
                  <a:pt x="66011" y="7043"/>
                  <a:pt x="66053" y="5006"/>
                </a:cubicBezTo>
                <a:cubicBezTo>
                  <a:pt x="66261" y="7054"/>
                  <a:pt x="66428" y="7054"/>
                  <a:pt x="66636" y="9101"/>
                </a:cubicBezTo>
                <a:cubicBezTo>
                  <a:pt x="66803" y="5006"/>
                  <a:pt x="66844" y="9101"/>
                  <a:pt x="66928" y="9101"/>
                </a:cubicBezTo>
                <a:cubicBezTo>
                  <a:pt x="67094" y="7054"/>
                  <a:pt x="67261" y="7054"/>
                  <a:pt x="67428" y="7054"/>
                </a:cubicBezTo>
                <a:cubicBezTo>
                  <a:pt x="67511" y="7054"/>
                  <a:pt x="67595" y="7054"/>
                  <a:pt x="67678" y="9101"/>
                </a:cubicBezTo>
                <a:cubicBezTo>
                  <a:pt x="67720" y="7054"/>
                  <a:pt x="67720" y="7054"/>
                  <a:pt x="67761" y="7054"/>
                </a:cubicBezTo>
                <a:cubicBezTo>
                  <a:pt x="67845" y="2958"/>
                  <a:pt x="68053" y="7054"/>
                  <a:pt x="68053" y="7054"/>
                </a:cubicBezTo>
                <a:cubicBezTo>
                  <a:pt x="68136" y="5006"/>
                  <a:pt x="68220" y="5006"/>
                  <a:pt x="68261" y="2958"/>
                </a:cubicBezTo>
                <a:lnTo>
                  <a:pt x="68306" y="6125"/>
                </a:lnTo>
                <a:cubicBezTo>
                  <a:pt x="68339" y="6798"/>
                  <a:pt x="68355" y="1422"/>
                  <a:pt x="68511" y="2958"/>
                </a:cubicBezTo>
                <a:lnTo>
                  <a:pt x="68595" y="9101"/>
                </a:lnTo>
                <a:cubicBezTo>
                  <a:pt x="68761" y="7054"/>
                  <a:pt x="68678" y="7054"/>
                  <a:pt x="68845" y="9101"/>
                </a:cubicBezTo>
                <a:cubicBezTo>
                  <a:pt x="68845" y="7054"/>
                  <a:pt x="68846" y="7054"/>
                  <a:pt x="68886" y="7054"/>
                </a:cubicBezTo>
                <a:cubicBezTo>
                  <a:pt x="68845" y="5006"/>
                  <a:pt x="68845" y="5006"/>
                  <a:pt x="68845" y="910"/>
                </a:cubicBezTo>
                <a:cubicBezTo>
                  <a:pt x="68845" y="910"/>
                  <a:pt x="68887" y="910"/>
                  <a:pt x="68928" y="910"/>
                </a:cubicBezTo>
                <a:cubicBezTo>
                  <a:pt x="68928" y="926"/>
                  <a:pt x="68928" y="2966"/>
                  <a:pt x="68928" y="5006"/>
                </a:cubicBezTo>
                <a:cubicBezTo>
                  <a:pt x="68928" y="5006"/>
                  <a:pt x="68970" y="5006"/>
                  <a:pt x="69011" y="5006"/>
                </a:cubicBezTo>
                <a:cubicBezTo>
                  <a:pt x="69011" y="7054"/>
                  <a:pt x="69011" y="7054"/>
                  <a:pt x="69011" y="9101"/>
                </a:cubicBezTo>
                <a:cubicBezTo>
                  <a:pt x="69178" y="7054"/>
                  <a:pt x="69345" y="7054"/>
                  <a:pt x="69512" y="5006"/>
                </a:cubicBezTo>
                <a:cubicBezTo>
                  <a:pt x="69595" y="7054"/>
                  <a:pt x="69678" y="7054"/>
                  <a:pt x="69762" y="9101"/>
                </a:cubicBezTo>
                <a:cubicBezTo>
                  <a:pt x="69803" y="7054"/>
                  <a:pt x="69803" y="5006"/>
                  <a:pt x="69803" y="2958"/>
                </a:cubicBezTo>
                <a:lnTo>
                  <a:pt x="69876" y="4460"/>
                </a:lnTo>
                <a:cubicBezTo>
                  <a:pt x="69887" y="4450"/>
                  <a:pt x="69887" y="3939"/>
                  <a:pt x="69887" y="2958"/>
                </a:cubicBezTo>
                <a:lnTo>
                  <a:pt x="69960" y="5006"/>
                </a:lnTo>
                <a:cubicBezTo>
                  <a:pt x="69970" y="5518"/>
                  <a:pt x="69970" y="6030"/>
                  <a:pt x="69970" y="7054"/>
                </a:cubicBezTo>
                <a:cubicBezTo>
                  <a:pt x="70012" y="7054"/>
                  <a:pt x="70053" y="5006"/>
                  <a:pt x="70095" y="5006"/>
                </a:cubicBezTo>
                <a:cubicBezTo>
                  <a:pt x="70095" y="7054"/>
                  <a:pt x="70095" y="7054"/>
                  <a:pt x="70095" y="9101"/>
                </a:cubicBezTo>
                <a:cubicBezTo>
                  <a:pt x="70178" y="7054"/>
                  <a:pt x="70262" y="7054"/>
                  <a:pt x="70345" y="7054"/>
                </a:cubicBezTo>
                <a:cubicBezTo>
                  <a:pt x="70345" y="7064"/>
                  <a:pt x="70345" y="9101"/>
                  <a:pt x="70428" y="9101"/>
                </a:cubicBezTo>
                <a:cubicBezTo>
                  <a:pt x="70470" y="7054"/>
                  <a:pt x="70553" y="7054"/>
                  <a:pt x="70637" y="7054"/>
                </a:cubicBezTo>
                <a:cubicBezTo>
                  <a:pt x="70637" y="5006"/>
                  <a:pt x="70637" y="5006"/>
                  <a:pt x="70678" y="2958"/>
                </a:cubicBezTo>
                <a:cubicBezTo>
                  <a:pt x="70803" y="2958"/>
                  <a:pt x="70970" y="2958"/>
                  <a:pt x="71095" y="910"/>
                </a:cubicBezTo>
                <a:lnTo>
                  <a:pt x="71137" y="5006"/>
                </a:lnTo>
                <a:lnTo>
                  <a:pt x="71179" y="910"/>
                </a:lnTo>
                <a:cubicBezTo>
                  <a:pt x="71220" y="910"/>
                  <a:pt x="71220" y="910"/>
                  <a:pt x="71262" y="910"/>
                </a:cubicBezTo>
                <a:cubicBezTo>
                  <a:pt x="71262" y="2958"/>
                  <a:pt x="71262" y="5006"/>
                  <a:pt x="71262" y="7054"/>
                </a:cubicBezTo>
                <a:cubicBezTo>
                  <a:pt x="71345" y="7054"/>
                  <a:pt x="71387" y="7054"/>
                  <a:pt x="71429" y="7054"/>
                </a:cubicBezTo>
                <a:cubicBezTo>
                  <a:pt x="71512" y="5006"/>
                  <a:pt x="71554" y="7054"/>
                  <a:pt x="71595" y="7054"/>
                </a:cubicBezTo>
                <a:cubicBezTo>
                  <a:pt x="71637" y="5006"/>
                  <a:pt x="71637" y="5006"/>
                  <a:pt x="71637" y="2958"/>
                </a:cubicBezTo>
                <a:lnTo>
                  <a:pt x="71762" y="5006"/>
                </a:lnTo>
                <a:cubicBezTo>
                  <a:pt x="71845" y="5006"/>
                  <a:pt x="71887" y="5006"/>
                  <a:pt x="71929" y="2958"/>
                </a:cubicBezTo>
                <a:cubicBezTo>
                  <a:pt x="71929" y="2958"/>
                  <a:pt x="71931" y="2958"/>
                  <a:pt x="71970" y="2958"/>
                </a:cubicBezTo>
                <a:cubicBezTo>
                  <a:pt x="71970" y="5006"/>
                  <a:pt x="72012" y="7054"/>
                  <a:pt x="72054" y="9101"/>
                </a:cubicBezTo>
                <a:cubicBezTo>
                  <a:pt x="72095" y="7054"/>
                  <a:pt x="72137" y="7054"/>
                  <a:pt x="72179" y="7054"/>
                </a:cubicBezTo>
                <a:cubicBezTo>
                  <a:pt x="72179" y="7064"/>
                  <a:pt x="72179" y="9101"/>
                  <a:pt x="72262" y="9101"/>
                </a:cubicBezTo>
                <a:cubicBezTo>
                  <a:pt x="72262" y="7054"/>
                  <a:pt x="72262" y="7054"/>
                  <a:pt x="72304" y="5006"/>
                </a:cubicBezTo>
                <a:cubicBezTo>
                  <a:pt x="72345" y="5006"/>
                  <a:pt x="72387" y="7054"/>
                  <a:pt x="72429" y="7054"/>
                </a:cubicBezTo>
                <a:cubicBezTo>
                  <a:pt x="72429" y="5006"/>
                  <a:pt x="72429" y="2958"/>
                  <a:pt x="72429" y="910"/>
                </a:cubicBezTo>
                <a:lnTo>
                  <a:pt x="72481" y="1934"/>
                </a:lnTo>
                <a:cubicBezTo>
                  <a:pt x="72486" y="2190"/>
                  <a:pt x="72481" y="2446"/>
                  <a:pt x="72470" y="2958"/>
                </a:cubicBezTo>
                <a:cubicBezTo>
                  <a:pt x="72470" y="5006"/>
                  <a:pt x="72470" y="7054"/>
                  <a:pt x="72470" y="9101"/>
                </a:cubicBezTo>
                <a:lnTo>
                  <a:pt x="72554" y="2958"/>
                </a:lnTo>
                <a:cubicBezTo>
                  <a:pt x="72595" y="2958"/>
                  <a:pt x="72595" y="2958"/>
                  <a:pt x="72637" y="2958"/>
                </a:cubicBezTo>
                <a:cubicBezTo>
                  <a:pt x="72637" y="5006"/>
                  <a:pt x="72637" y="5006"/>
                  <a:pt x="72637" y="7054"/>
                </a:cubicBezTo>
                <a:cubicBezTo>
                  <a:pt x="72720" y="7054"/>
                  <a:pt x="72720" y="910"/>
                  <a:pt x="72887" y="2958"/>
                </a:cubicBezTo>
                <a:cubicBezTo>
                  <a:pt x="73054" y="5006"/>
                  <a:pt x="73221" y="5006"/>
                  <a:pt x="73429" y="2958"/>
                </a:cubicBezTo>
                <a:cubicBezTo>
                  <a:pt x="73471" y="910"/>
                  <a:pt x="73512" y="910"/>
                  <a:pt x="73554" y="910"/>
                </a:cubicBezTo>
                <a:cubicBezTo>
                  <a:pt x="73554" y="2958"/>
                  <a:pt x="73554" y="5006"/>
                  <a:pt x="73554" y="7054"/>
                </a:cubicBezTo>
                <a:cubicBezTo>
                  <a:pt x="73846" y="7054"/>
                  <a:pt x="73929" y="7054"/>
                  <a:pt x="74137" y="2958"/>
                </a:cubicBezTo>
                <a:cubicBezTo>
                  <a:pt x="74137" y="5006"/>
                  <a:pt x="74137" y="5006"/>
                  <a:pt x="74137" y="7054"/>
                </a:cubicBezTo>
                <a:cubicBezTo>
                  <a:pt x="74262" y="7054"/>
                  <a:pt x="74346" y="5006"/>
                  <a:pt x="74471" y="5006"/>
                </a:cubicBezTo>
                <a:cubicBezTo>
                  <a:pt x="74596" y="7054"/>
                  <a:pt x="74679" y="7054"/>
                  <a:pt x="74762" y="7054"/>
                </a:cubicBezTo>
                <a:cubicBezTo>
                  <a:pt x="74794" y="5517"/>
                  <a:pt x="74783" y="5006"/>
                  <a:pt x="74804" y="5006"/>
                </a:cubicBezTo>
                <a:cubicBezTo>
                  <a:pt x="74846" y="7054"/>
                  <a:pt x="74887" y="7054"/>
                  <a:pt x="74929" y="9101"/>
                </a:cubicBezTo>
                <a:cubicBezTo>
                  <a:pt x="75013" y="9101"/>
                  <a:pt x="75054" y="7054"/>
                  <a:pt x="75179" y="9101"/>
                </a:cubicBezTo>
                <a:cubicBezTo>
                  <a:pt x="75179" y="9110"/>
                  <a:pt x="75179" y="11145"/>
                  <a:pt x="75263" y="9101"/>
                </a:cubicBezTo>
                <a:cubicBezTo>
                  <a:pt x="75388" y="9101"/>
                  <a:pt x="75513" y="11149"/>
                  <a:pt x="75638" y="11149"/>
                </a:cubicBezTo>
                <a:cubicBezTo>
                  <a:pt x="75638" y="11144"/>
                  <a:pt x="75638" y="11043"/>
                  <a:pt x="75638" y="9101"/>
                </a:cubicBezTo>
                <a:cubicBezTo>
                  <a:pt x="75679" y="9101"/>
                  <a:pt x="75679" y="9101"/>
                  <a:pt x="75721" y="9101"/>
                </a:cubicBezTo>
                <a:cubicBezTo>
                  <a:pt x="75804" y="7054"/>
                  <a:pt x="75846" y="9101"/>
                  <a:pt x="75846" y="9101"/>
                </a:cubicBezTo>
                <a:cubicBezTo>
                  <a:pt x="75971" y="9101"/>
                  <a:pt x="76096" y="9101"/>
                  <a:pt x="76179" y="9101"/>
                </a:cubicBezTo>
                <a:lnTo>
                  <a:pt x="76263" y="2958"/>
                </a:lnTo>
                <a:cubicBezTo>
                  <a:pt x="76388" y="2958"/>
                  <a:pt x="76513" y="2958"/>
                  <a:pt x="76638" y="2958"/>
                </a:cubicBezTo>
                <a:cubicBezTo>
                  <a:pt x="76679" y="910"/>
                  <a:pt x="76763" y="910"/>
                  <a:pt x="76846" y="910"/>
                </a:cubicBezTo>
                <a:cubicBezTo>
                  <a:pt x="76846" y="926"/>
                  <a:pt x="76846" y="2966"/>
                  <a:pt x="76846" y="5006"/>
                </a:cubicBezTo>
                <a:cubicBezTo>
                  <a:pt x="76846" y="5006"/>
                  <a:pt x="76848" y="5006"/>
                  <a:pt x="76888" y="5006"/>
                </a:cubicBezTo>
                <a:lnTo>
                  <a:pt x="76888" y="910"/>
                </a:lnTo>
                <a:cubicBezTo>
                  <a:pt x="76888" y="910"/>
                  <a:pt x="76930" y="910"/>
                  <a:pt x="76971" y="910"/>
                </a:cubicBezTo>
                <a:cubicBezTo>
                  <a:pt x="76971" y="2958"/>
                  <a:pt x="76971" y="5006"/>
                  <a:pt x="76971" y="7054"/>
                </a:cubicBezTo>
                <a:cubicBezTo>
                  <a:pt x="76971" y="7054"/>
                  <a:pt x="76973" y="7054"/>
                  <a:pt x="77013" y="7054"/>
                </a:cubicBezTo>
                <a:cubicBezTo>
                  <a:pt x="77013" y="7058"/>
                  <a:pt x="77013" y="7150"/>
                  <a:pt x="77013" y="9101"/>
                </a:cubicBezTo>
                <a:cubicBezTo>
                  <a:pt x="77013" y="9101"/>
                  <a:pt x="77015" y="9101"/>
                  <a:pt x="77055" y="9101"/>
                </a:cubicBezTo>
                <a:cubicBezTo>
                  <a:pt x="77096" y="7054"/>
                  <a:pt x="77138" y="7054"/>
                  <a:pt x="77221" y="7054"/>
                </a:cubicBezTo>
                <a:cubicBezTo>
                  <a:pt x="77221" y="7058"/>
                  <a:pt x="77221" y="7150"/>
                  <a:pt x="77221" y="9101"/>
                </a:cubicBezTo>
                <a:cubicBezTo>
                  <a:pt x="77346" y="7054"/>
                  <a:pt x="77388" y="7054"/>
                  <a:pt x="77471" y="9101"/>
                </a:cubicBezTo>
                <a:cubicBezTo>
                  <a:pt x="77471" y="7054"/>
                  <a:pt x="77513" y="5006"/>
                  <a:pt x="77513" y="2958"/>
                </a:cubicBezTo>
                <a:cubicBezTo>
                  <a:pt x="77680" y="5006"/>
                  <a:pt x="77846" y="5006"/>
                  <a:pt x="77971" y="5006"/>
                </a:cubicBezTo>
                <a:cubicBezTo>
                  <a:pt x="78055" y="5006"/>
                  <a:pt x="78180" y="5006"/>
                  <a:pt x="78263" y="2958"/>
                </a:cubicBezTo>
                <a:cubicBezTo>
                  <a:pt x="78263" y="5006"/>
                  <a:pt x="78263" y="5006"/>
                  <a:pt x="78305" y="7054"/>
                </a:cubicBezTo>
                <a:cubicBezTo>
                  <a:pt x="78305" y="7058"/>
                  <a:pt x="78596" y="9101"/>
                  <a:pt x="78596" y="9101"/>
                </a:cubicBezTo>
                <a:cubicBezTo>
                  <a:pt x="78597" y="7054"/>
                  <a:pt x="78638" y="7054"/>
                  <a:pt x="78680" y="7054"/>
                </a:cubicBezTo>
                <a:cubicBezTo>
                  <a:pt x="78763" y="7054"/>
                  <a:pt x="78805" y="7054"/>
                  <a:pt x="78847" y="7054"/>
                </a:cubicBezTo>
                <a:lnTo>
                  <a:pt x="79013" y="7054"/>
                </a:lnTo>
                <a:cubicBezTo>
                  <a:pt x="79013" y="5006"/>
                  <a:pt x="79055" y="5006"/>
                  <a:pt x="79055" y="2958"/>
                </a:cubicBezTo>
                <a:cubicBezTo>
                  <a:pt x="79138" y="2958"/>
                  <a:pt x="79263" y="2958"/>
                  <a:pt x="79347" y="2958"/>
                </a:cubicBezTo>
                <a:cubicBezTo>
                  <a:pt x="79388" y="5006"/>
                  <a:pt x="79388" y="5006"/>
                  <a:pt x="79388" y="7054"/>
                </a:cubicBezTo>
                <a:lnTo>
                  <a:pt x="79472" y="5006"/>
                </a:lnTo>
                <a:cubicBezTo>
                  <a:pt x="79513" y="7054"/>
                  <a:pt x="79513" y="7054"/>
                  <a:pt x="79513" y="9101"/>
                </a:cubicBezTo>
                <a:cubicBezTo>
                  <a:pt x="79597" y="7054"/>
                  <a:pt x="79597" y="5006"/>
                  <a:pt x="79597" y="910"/>
                </a:cubicBezTo>
                <a:cubicBezTo>
                  <a:pt x="79680" y="2958"/>
                  <a:pt x="79680" y="5006"/>
                  <a:pt x="79722" y="5006"/>
                </a:cubicBezTo>
                <a:cubicBezTo>
                  <a:pt x="79722" y="5006"/>
                  <a:pt x="79764" y="5006"/>
                  <a:pt x="79805" y="5006"/>
                </a:cubicBezTo>
                <a:cubicBezTo>
                  <a:pt x="79930" y="7054"/>
                  <a:pt x="80055" y="5006"/>
                  <a:pt x="80222" y="5006"/>
                </a:cubicBezTo>
                <a:cubicBezTo>
                  <a:pt x="80263" y="7054"/>
                  <a:pt x="80305" y="5006"/>
                  <a:pt x="80347" y="5006"/>
                </a:cubicBezTo>
                <a:cubicBezTo>
                  <a:pt x="80513" y="9101"/>
                  <a:pt x="80722" y="7054"/>
                  <a:pt x="80764" y="7054"/>
                </a:cubicBezTo>
                <a:cubicBezTo>
                  <a:pt x="80847" y="7054"/>
                  <a:pt x="80847" y="11149"/>
                  <a:pt x="80930" y="9101"/>
                </a:cubicBezTo>
                <a:lnTo>
                  <a:pt x="80972" y="7054"/>
                </a:lnTo>
                <a:cubicBezTo>
                  <a:pt x="81097" y="5006"/>
                  <a:pt x="81097" y="11149"/>
                  <a:pt x="81305" y="9101"/>
                </a:cubicBezTo>
                <a:cubicBezTo>
                  <a:pt x="81347" y="9101"/>
                  <a:pt x="81389" y="9101"/>
                  <a:pt x="81472" y="9101"/>
                </a:cubicBezTo>
                <a:cubicBezTo>
                  <a:pt x="81555" y="7054"/>
                  <a:pt x="81639" y="7054"/>
                  <a:pt x="81722" y="7054"/>
                </a:cubicBezTo>
                <a:cubicBezTo>
                  <a:pt x="81722" y="7058"/>
                  <a:pt x="81722" y="7150"/>
                  <a:pt x="81722" y="9101"/>
                </a:cubicBezTo>
                <a:cubicBezTo>
                  <a:pt x="81722" y="9101"/>
                  <a:pt x="81724" y="9101"/>
                  <a:pt x="81764" y="9101"/>
                </a:cubicBezTo>
                <a:cubicBezTo>
                  <a:pt x="81889" y="7054"/>
                  <a:pt x="82014" y="9101"/>
                  <a:pt x="82139" y="9101"/>
                </a:cubicBezTo>
                <a:lnTo>
                  <a:pt x="82180" y="7054"/>
                </a:lnTo>
                <a:cubicBezTo>
                  <a:pt x="82264" y="7054"/>
                  <a:pt x="82305" y="7054"/>
                  <a:pt x="82389" y="7054"/>
                </a:cubicBezTo>
                <a:cubicBezTo>
                  <a:pt x="82389" y="7058"/>
                  <a:pt x="82389" y="7150"/>
                  <a:pt x="82389" y="9101"/>
                </a:cubicBezTo>
                <a:lnTo>
                  <a:pt x="82597" y="9101"/>
                </a:lnTo>
                <a:lnTo>
                  <a:pt x="82681" y="5006"/>
                </a:lnTo>
                <a:cubicBezTo>
                  <a:pt x="82806" y="2958"/>
                  <a:pt x="83097" y="5006"/>
                  <a:pt x="83306" y="5006"/>
                </a:cubicBezTo>
                <a:cubicBezTo>
                  <a:pt x="83431" y="5006"/>
                  <a:pt x="83389" y="5006"/>
                  <a:pt x="83472" y="7054"/>
                </a:cubicBezTo>
                <a:lnTo>
                  <a:pt x="83556" y="910"/>
                </a:lnTo>
                <a:cubicBezTo>
                  <a:pt x="83597" y="2958"/>
                  <a:pt x="83597" y="5006"/>
                  <a:pt x="83597" y="7054"/>
                </a:cubicBezTo>
                <a:cubicBezTo>
                  <a:pt x="83722" y="9101"/>
                  <a:pt x="83806" y="5006"/>
                  <a:pt x="83972" y="7054"/>
                </a:cubicBezTo>
                <a:cubicBezTo>
                  <a:pt x="83972" y="7058"/>
                  <a:pt x="83972" y="7150"/>
                  <a:pt x="83972" y="9101"/>
                </a:cubicBezTo>
                <a:lnTo>
                  <a:pt x="84056" y="7054"/>
                </a:lnTo>
                <a:lnTo>
                  <a:pt x="84129" y="8590"/>
                </a:lnTo>
                <a:cubicBezTo>
                  <a:pt x="84139" y="8077"/>
                  <a:pt x="84139" y="7054"/>
                  <a:pt x="84139" y="7054"/>
                </a:cubicBezTo>
                <a:cubicBezTo>
                  <a:pt x="84306" y="7054"/>
                  <a:pt x="84472" y="5006"/>
                  <a:pt x="84639" y="5006"/>
                </a:cubicBezTo>
                <a:cubicBezTo>
                  <a:pt x="84639" y="7054"/>
                  <a:pt x="84641" y="7054"/>
                  <a:pt x="84681" y="7054"/>
                </a:cubicBezTo>
                <a:cubicBezTo>
                  <a:pt x="84681" y="5006"/>
                  <a:pt x="84723" y="2958"/>
                  <a:pt x="84764" y="910"/>
                </a:cubicBezTo>
                <a:cubicBezTo>
                  <a:pt x="84764" y="910"/>
                  <a:pt x="84766" y="910"/>
                  <a:pt x="84806" y="910"/>
                </a:cubicBezTo>
                <a:cubicBezTo>
                  <a:pt x="84848" y="2958"/>
                  <a:pt x="84931" y="2958"/>
                  <a:pt x="85014" y="2958"/>
                </a:cubicBezTo>
                <a:cubicBezTo>
                  <a:pt x="85014" y="2953"/>
                  <a:pt x="85014" y="2854"/>
                  <a:pt x="85014" y="910"/>
                </a:cubicBezTo>
                <a:lnTo>
                  <a:pt x="85087" y="1934"/>
                </a:lnTo>
                <a:cubicBezTo>
                  <a:pt x="85181" y="2958"/>
                  <a:pt x="85264" y="2958"/>
                  <a:pt x="85348" y="910"/>
                </a:cubicBezTo>
                <a:lnTo>
                  <a:pt x="85514" y="5006"/>
                </a:lnTo>
                <a:lnTo>
                  <a:pt x="85514" y="910"/>
                </a:lnTo>
                <a:cubicBezTo>
                  <a:pt x="85598" y="910"/>
                  <a:pt x="85681" y="910"/>
                  <a:pt x="85764" y="910"/>
                </a:cubicBezTo>
                <a:cubicBezTo>
                  <a:pt x="85764" y="2958"/>
                  <a:pt x="85764" y="5006"/>
                  <a:pt x="85764" y="7054"/>
                </a:cubicBezTo>
                <a:cubicBezTo>
                  <a:pt x="85931" y="7054"/>
                  <a:pt x="86056" y="7054"/>
                  <a:pt x="86223" y="7054"/>
                </a:cubicBezTo>
                <a:cubicBezTo>
                  <a:pt x="86223" y="7058"/>
                  <a:pt x="86223" y="7150"/>
                  <a:pt x="86223" y="9101"/>
                </a:cubicBezTo>
                <a:cubicBezTo>
                  <a:pt x="86223" y="9101"/>
                  <a:pt x="86265" y="9101"/>
                  <a:pt x="86306" y="9101"/>
                </a:cubicBezTo>
                <a:cubicBezTo>
                  <a:pt x="86431" y="9101"/>
                  <a:pt x="86515" y="9101"/>
                  <a:pt x="86598" y="9101"/>
                </a:cubicBezTo>
                <a:lnTo>
                  <a:pt x="86765" y="9101"/>
                </a:lnTo>
                <a:cubicBezTo>
                  <a:pt x="86848" y="7054"/>
                  <a:pt x="86931" y="7054"/>
                  <a:pt x="87015" y="7054"/>
                </a:cubicBezTo>
                <a:cubicBezTo>
                  <a:pt x="87015" y="7058"/>
                  <a:pt x="87015" y="7150"/>
                  <a:pt x="87015" y="9101"/>
                </a:cubicBezTo>
                <a:lnTo>
                  <a:pt x="87088" y="7054"/>
                </a:lnTo>
                <a:cubicBezTo>
                  <a:pt x="87098" y="6542"/>
                  <a:pt x="87098" y="6030"/>
                  <a:pt x="87098" y="5006"/>
                </a:cubicBezTo>
                <a:cubicBezTo>
                  <a:pt x="87265" y="2958"/>
                  <a:pt x="87473" y="7054"/>
                  <a:pt x="87598" y="9101"/>
                </a:cubicBezTo>
                <a:cubicBezTo>
                  <a:pt x="87598" y="9101"/>
                  <a:pt x="87600" y="9101"/>
                  <a:pt x="87640" y="9101"/>
                </a:cubicBezTo>
                <a:cubicBezTo>
                  <a:pt x="87640" y="9101"/>
                  <a:pt x="87642" y="9101"/>
                  <a:pt x="87681" y="9101"/>
                </a:cubicBezTo>
                <a:cubicBezTo>
                  <a:pt x="87806" y="7054"/>
                  <a:pt x="87931" y="7054"/>
                  <a:pt x="88056" y="7054"/>
                </a:cubicBezTo>
                <a:cubicBezTo>
                  <a:pt x="88056" y="5006"/>
                  <a:pt x="88056" y="2958"/>
                  <a:pt x="88098" y="910"/>
                </a:cubicBezTo>
                <a:lnTo>
                  <a:pt x="88181" y="7054"/>
                </a:lnTo>
                <a:cubicBezTo>
                  <a:pt x="88223" y="7054"/>
                  <a:pt x="88223" y="7054"/>
                  <a:pt x="88265" y="7054"/>
                </a:cubicBezTo>
                <a:cubicBezTo>
                  <a:pt x="88286" y="3982"/>
                  <a:pt x="88286" y="3982"/>
                  <a:pt x="88306" y="2958"/>
                </a:cubicBezTo>
                <a:cubicBezTo>
                  <a:pt x="88306" y="2953"/>
                  <a:pt x="88306" y="2854"/>
                  <a:pt x="88306" y="910"/>
                </a:cubicBezTo>
                <a:cubicBezTo>
                  <a:pt x="88348" y="2958"/>
                  <a:pt x="88390" y="5006"/>
                  <a:pt x="88432" y="5006"/>
                </a:cubicBezTo>
                <a:cubicBezTo>
                  <a:pt x="88473" y="5006"/>
                  <a:pt x="88473" y="2958"/>
                  <a:pt x="88557" y="2958"/>
                </a:cubicBezTo>
                <a:lnTo>
                  <a:pt x="88723" y="5006"/>
                </a:lnTo>
                <a:cubicBezTo>
                  <a:pt x="88765" y="5006"/>
                  <a:pt x="88765" y="2958"/>
                  <a:pt x="88765" y="910"/>
                </a:cubicBezTo>
                <a:cubicBezTo>
                  <a:pt x="88807" y="2958"/>
                  <a:pt x="88848" y="2958"/>
                  <a:pt x="88890" y="2958"/>
                </a:cubicBezTo>
                <a:cubicBezTo>
                  <a:pt x="88932" y="5006"/>
                  <a:pt x="88973" y="5006"/>
                  <a:pt x="89015" y="2958"/>
                </a:cubicBezTo>
                <a:cubicBezTo>
                  <a:pt x="89098" y="5006"/>
                  <a:pt x="89223" y="5006"/>
                  <a:pt x="89307" y="5006"/>
                </a:cubicBezTo>
                <a:cubicBezTo>
                  <a:pt x="89307" y="7054"/>
                  <a:pt x="89308" y="7054"/>
                  <a:pt x="89348" y="7054"/>
                </a:cubicBezTo>
                <a:cubicBezTo>
                  <a:pt x="89432" y="5006"/>
                  <a:pt x="89515" y="7054"/>
                  <a:pt x="89598" y="7054"/>
                </a:cubicBezTo>
                <a:cubicBezTo>
                  <a:pt x="89598" y="5006"/>
                  <a:pt x="89598" y="5006"/>
                  <a:pt x="89640" y="2958"/>
                </a:cubicBezTo>
                <a:cubicBezTo>
                  <a:pt x="89723" y="2958"/>
                  <a:pt x="89765" y="2958"/>
                  <a:pt x="89848" y="910"/>
                </a:cubicBezTo>
                <a:cubicBezTo>
                  <a:pt x="89890" y="2958"/>
                  <a:pt x="89890" y="5006"/>
                  <a:pt x="89932" y="7054"/>
                </a:cubicBezTo>
                <a:cubicBezTo>
                  <a:pt x="89953" y="6541"/>
                  <a:pt x="89953" y="6030"/>
                  <a:pt x="89973" y="5006"/>
                </a:cubicBezTo>
                <a:cubicBezTo>
                  <a:pt x="90057" y="5006"/>
                  <a:pt x="90182" y="7054"/>
                  <a:pt x="90182" y="7054"/>
                </a:cubicBezTo>
                <a:cubicBezTo>
                  <a:pt x="90307" y="5006"/>
                  <a:pt x="90390" y="5006"/>
                  <a:pt x="90474" y="5006"/>
                </a:cubicBezTo>
                <a:cubicBezTo>
                  <a:pt x="90557" y="7054"/>
                  <a:pt x="90599" y="7054"/>
                  <a:pt x="90640" y="7054"/>
                </a:cubicBezTo>
                <a:cubicBezTo>
                  <a:pt x="90724" y="5006"/>
                  <a:pt x="90765" y="5006"/>
                  <a:pt x="90849" y="5006"/>
                </a:cubicBezTo>
                <a:cubicBezTo>
                  <a:pt x="90974" y="9101"/>
                  <a:pt x="91057" y="5006"/>
                  <a:pt x="91182" y="5006"/>
                </a:cubicBezTo>
                <a:cubicBezTo>
                  <a:pt x="91224" y="5006"/>
                  <a:pt x="91265" y="7054"/>
                  <a:pt x="91307" y="7054"/>
                </a:cubicBezTo>
                <a:cubicBezTo>
                  <a:pt x="91432" y="5006"/>
                  <a:pt x="91557" y="7054"/>
                  <a:pt x="91682" y="7054"/>
                </a:cubicBezTo>
                <a:cubicBezTo>
                  <a:pt x="91724" y="5006"/>
                  <a:pt x="91724" y="5006"/>
                  <a:pt x="91765" y="5006"/>
                </a:cubicBezTo>
                <a:cubicBezTo>
                  <a:pt x="91765" y="5001"/>
                  <a:pt x="91765" y="4904"/>
                  <a:pt x="91765" y="2958"/>
                </a:cubicBezTo>
                <a:cubicBezTo>
                  <a:pt x="91807" y="5006"/>
                  <a:pt x="91849" y="5006"/>
                  <a:pt x="91890" y="5006"/>
                </a:cubicBezTo>
                <a:lnTo>
                  <a:pt x="91974" y="5006"/>
                </a:lnTo>
                <a:cubicBezTo>
                  <a:pt x="91974" y="5001"/>
                  <a:pt x="91974" y="4904"/>
                  <a:pt x="91974" y="2958"/>
                </a:cubicBezTo>
                <a:lnTo>
                  <a:pt x="92140" y="5006"/>
                </a:lnTo>
                <a:cubicBezTo>
                  <a:pt x="92224" y="7054"/>
                  <a:pt x="92349" y="7054"/>
                  <a:pt x="92432" y="7054"/>
                </a:cubicBezTo>
                <a:cubicBezTo>
                  <a:pt x="92432" y="7058"/>
                  <a:pt x="92432" y="7150"/>
                  <a:pt x="92432" y="9101"/>
                </a:cubicBezTo>
                <a:cubicBezTo>
                  <a:pt x="92432" y="9101"/>
                  <a:pt x="92434" y="9101"/>
                  <a:pt x="92474" y="9101"/>
                </a:cubicBezTo>
                <a:cubicBezTo>
                  <a:pt x="92516" y="7054"/>
                  <a:pt x="92557" y="7054"/>
                  <a:pt x="92599" y="7054"/>
                </a:cubicBezTo>
                <a:cubicBezTo>
                  <a:pt x="92599" y="5006"/>
                  <a:pt x="92601" y="5006"/>
                  <a:pt x="92641" y="5006"/>
                </a:cubicBezTo>
                <a:cubicBezTo>
                  <a:pt x="92682" y="7054"/>
                  <a:pt x="92724" y="7054"/>
                  <a:pt x="92807" y="7054"/>
                </a:cubicBezTo>
                <a:cubicBezTo>
                  <a:pt x="92808" y="7066"/>
                  <a:pt x="92849" y="9101"/>
                  <a:pt x="92891" y="9101"/>
                </a:cubicBezTo>
                <a:cubicBezTo>
                  <a:pt x="92891" y="7054"/>
                  <a:pt x="92932" y="7054"/>
                  <a:pt x="92932" y="2958"/>
                </a:cubicBezTo>
                <a:cubicBezTo>
                  <a:pt x="93057" y="5006"/>
                  <a:pt x="93224" y="5006"/>
                  <a:pt x="93349" y="5006"/>
                </a:cubicBezTo>
                <a:cubicBezTo>
                  <a:pt x="93349" y="5001"/>
                  <a:pt x="93349" y="4904"/>
                  <a:pt x="93349" y="2958"/>
                </a:cubicBezTo>
                <a:lnTo>
                  <a:pt x="93557" y="2958"/>
                </a:lnTo>
                <a:cubicBezTo>
                  <a:pt x="93641" y="5006"/>
                  <a:pt x="93724" y="5006"/>
                  <a:pt x="93807" y="5006"/>
                </a:cubicBezTo>
                <a:cubicBezTo>
                  <a:pt x="93974" y="7054"/>
                  <a:pt x="94099" y="7054"/>
                  <a:pt x="94224" y="7054"/>
                </a:cubicBezTo>
                <a:lnTo>
                  <a:pt x="94260" y="8263"/>
                </a:lnTo>
                <a:lnTo>
                  <a:pt x="94266" y="9101"/>
                </a:lnTo>
                <a:lnTo>
                  <a:pt x="94349" y="9101"/>
                </a:lnTo>
                <a:cubicBezTo>
                  <a:pt x="94305" y="9101"/>
                  <a:pt x="94277" y="8850"/>
                  <a:pt x="94260" y="8263"/>
                </a:cubicBezTo>
                <a:cubicBezTo>
                  <a:pt x="94245" y="6030"/>
                  <a:pt x="94245" y="6030"/>
                  <a:pt x="94224" y="5006"/>
                </a:cubicBezTo>
                <a:cubicBezTo>
                  <a:pt x="94235" y="1934"/>
                  <a:pt x="94245" y="1934"/>
                  <a:pt x="94266" y="910"/>
                </a:cubicBezTo>
                <a:cubicBezTo>
                  <a:pt x="94308" y="910"/>
                  <a:pt x="94349" y="910"/>
                  <a:pt x="94391" y="910"/>
                </a:cubicBezTo>
                <a:cubicBezTo>
                  <a:pt x="94433" y="2958"/>
                  <a:pt x="94433" y="2958"/>
                  <a:pt x="94474" y="910"/>
                </a:cubicBezTo>
                <a:cubicBezTo>
                  <a:pt x="94516" y="2958"/>
                  <a:pt x="94516" y="2958"/>
                  <a:pt x="94558" y="2958"/>
                </a:cubicBezTo>
                <a:cubicBezTo>
                  <a:pt x="94808" y="5006"/>
                  <a:pt x="95099" y="7054"/>
                  <a:pt x="95349" y="7054"/>
                </a:cubicBezTo>
                <a:cubicBezTo>
                  <a:pt x="95474" y="5006"/>
                  <a:pt x="95599" y="9101"/>
                  <a:pt x="95683" y="9101"/>
                </a:cubicBezTo>
                <a:cubicBezTo>
                  <a:pt x="95724" y="11149"/>
                  <a:pt x="95683" y="9101"/>
                  <a:pt x="95724" y="9101"/>
                </a:cubicBezTo>
                <a:cubicBezTo>
                  <a:pt x="95766" y="9101"/>
                  <a:pt x="95808" y="9101"/>
                  <a:pt x="95849" y="9101"/>
                </a:cubicBezTo>
                <a:cubicBezTo>
                  <a:pt x="95891" y="9101"/>
                  <a:pt x="95933" y="9101"/>
                  <a:pt x="95974" y="9101"/>
                </a:cubicBezTo>
                <a:cubicBezTo>
                  <a:pt x="96058" y="9101"/>
                  <a:pt x="96100" y="9101"/>
                  <a:pt x="96183" y="9101"/>
                </a:cubicBezTo>
                <a:lnTo>
                  <a:pt x="96266" y="11149"/>
                </a:lnTo>
                <a:cubicBezTo>
                  <a:pt x="96308" y="11146"/>
                  <a:pt x="96308" y="11063"/>
                  <a:pt x="96308" y="9101"/>
                </a:cubicBezTo>
                <a:cubicBezTo>
                  <a:pt x="96391" y="9101"/>
                  <a:pt x="96433" y="9101"/>
                  <a:pt x="96516" y="9101"/>
                </a:cubicBezTo>
                <a:cubicBezTo>
                  <a:pt x="96683" y="7054"/>
                  <a:pt x="96891" y="11149"/>
                  <a:pt x="96975" y="11149"/>
                </a:cubicBezTo>
                <a:cubicBezTo>
                  <a:pt x="97100" y="9101"/>
                  <a:pt x="97225" y="9101"/>
                  <a:pt x="97350" y="9101"/>
                </a:cubicBezTo>
                <a:cubicBezTo>
                  <a:pt x="97350" y="9083"/>
                  <a:pt x="97350" y="7044"/>
                  <a:pt x="97350" y="5006"/>
                </a:cubicBezTo>
                <a:cubicBezTo>
                  <a:pt x="97350" y="5017"/>
                  <a:pt x="97392" y="7054"/>
                  <a:pt x="97433" y="7054"/>
                </a:cubicBezTo>
                <a:cubicBezTo>
                  <a:pt x="97433" y="5006"/>
                  <a:pt x="97433" y="5006"/>
                  <a:pt x="97433" y="2958"/>
                </a:cubicBezTo>
                <a:cubicBezTo>
                  <a:pt x="97433" y="2958"/>
                  <a:pt x="97435" y="2958"/>
                  <a:pt x="97475" y="2958"/>
                </a:cubicBezTo>
                <a:cubicBezTo>
                  <a:pt x="97475" y="5006"/>
                  <a:pt x="97475" y="5006"/>
                  <a:pt x="97475" y="7054"/>
                </a:cubicBezTo>
                <a:cubicBezTo>
                  <a:pt x="97558" y="7054"/>
                  <a:pt x="97641" y="7054"/>
                  <a:pt x="97725" y="9101"/>
                </a:cubicBezTo>
                <a:cubicBezTo>
                  <a:pt x="97808" y="7054"/>
                  <a:pt x="97933" y="7054"/>
                  <a:pt x="98017" y="7054"/>
                </a:cubicBezTo>
                <a:cubicBezTo>
                  <a:pt x="98017" y="7058"/>
                  <a:pt x="98017" y="7150"/>
                  <a:pt x="98017" y="9101"/>
                </a:cubicBezTo>
                <a:lnTo>
                  <a:pt x="98100" y="9101"/>
                </a:lnTo>
                <a:cubicBezTo>
                  <a:pt x="98183" y="9101"/>
                  <a:pt x="98267" y="9101"/>
                  <a:pt x="98350" y="9101"/>
                </a:cubicBezTo>
                <a:cubicBezTo>
                  <a:pt x="98350" y="9077"/>
                  <a:pt x="98350" y="5012"/>
                  <a:pt x="98392" y="7054"/>
                </a:cubicBezTo>
                <a:cubicBezTo>
                  <a:pt x="98392" y="7058"/>
                  <a:pt x="98392" y="7150"/>
                  <a:pt x="98392" y="9101"/>
                </a:cubicBezTo>
                <a:cubicBezTo>
                  <a:pt x="98600" y="7054"/>
                  <a:pt x="98683" y="11149"/>
                  <a:pt x="98892" y="9101"/>
                </a:cubicBezTo>
                <a:cubicBezTo>
                  <a:pt x="98975" y="7054"/>
                  <a:pt x="99058" y="7054"/>
                  <a:pt x="99142" y="9101"/>
                </a:cubicBezTo>
                <a:cubicBezTo>
                  <a:pt x="99183" y="7054"/>
                  <a:pt x="99225" y="7054"/>
                  <a:pt x="99267" y="7054"/>
                </a:cubicBezTo>
                <a:cubicBezTo>
                  <a:pt x="99308" y="5006"/>
                  <a:pt x="99350" y="5006"/>
                  <a:pt x="99392" y="5006"/>
                </a:cubicBezTo>
                <a:cubicBezTo>
                  <a:pt x="99392" y="5001"/>
                  <a:pt x="99392" y="4904"/>
                  <a:pt x="99392" y="2958"/>
                </a:cubicBezTo>
                <a:lnTo>
                  <a:pt x="99465" y="3982"/>
                </a:lnTo>
                <a:cubicBezTo>
                  <a:pt x="99558" y="5006"/>
                  <a:pt x="99642" y="5006"/>
                  <a:pt x="99725" y="2958"/>
                </a:cubicBezTo>
                <a:lnTo>
                  <a:pt x="99808" y="5006"/>
                </a:lnTo>
                <a:lnTo>
                  <a:pt x="99892" y="5006"/>
                </a:lnTo>
                <a:cubicBezTo>
                  <a:pt x="99934" y="5006"/>
                  <a:pt x="99975" y="7054"/>
                  <a:pt x="100017" y="7054"/>
                </a:cubicBezTo>
                <a:cubicBezTo>
                  <a:pt x="100038" y="3982"/>
                  <a:pt x="100038" y="3982"/>
                  <a:pt x="100059" y="2958"/>
                </a:cubicBezTo>
                <a:cubicBezTo>
                  <a:pt x="100059" y="2953"/>
                  <a:pt x="100059" y="2854"/>
                  <a:pt x="100059" y="910"/>
                </a:cubicBezTo>
                <a:cubicBezTo>
                  <a:pt x="100142" y="2958"/>
                  <a:pt x="100184" y="2958"/>
                  <a:pt x="100267" y="2958"/>
                </a:cubicBezTo>
                <a:cubicBezTo>
                  <a:pt x="100267" y="5006"/>
                  <a:pt x="100267" y="5006"/>
                  <a:pt x="100309" y="7054"/>
                </a:cubicBezTo>
                <a:cubicBezTo>
                  <a:pt x="100309" y="7051"/>
                  <a:pt x="100767" y="5006"/>
                  <a:pt x="100892" y="5006"/>
                </a:cubicBezTo>
                <a:lnTo>
                  <a:pt x="100934" y="910"/>
                </a:lnTo>
                <a:cubicBezTo>
                  <a:pt x="100975" y="910"/>
                  <a:pt x="101017" y="910"/>
                  <a:pt x="101059" y="910"/>
                </a:cubicBezTo>
                <a:cubicBezTo>
                  <a:pt x="101100" y="2958"/>
                  <a:pt x="101100" y="2958"/>
                  <a:pt x="101100" y="7054"/>
                </a:cubicBezTo>
                <a:cubicBezTo>
                  <a:pt x="101142" y="5006"/>
                  <a:pt x="101142" y="2958"/>
                  <a:pt x="101184" y="910"/>
                </a:cubicBezTo>
                <a:lnTo>
                  <a:pt x="101241" y="910"/>
                </a:lnTo>
                <a:cubicBezTo>
                  <a:pt x="101246" y="1422"/>
                  <a:pt x="101246" y="1934"/>
                  <a:pt x="101267" y="910"/>
                </a:cubicBezTo>
                <a:lnTo>
                  <a:pt x="101470" y="1678"/>
                </a:lnTo>
                <a:cubicBezTo>
                  <a:pt x="101507" y="2446"/>
                  <a:pt x="101517" y="3982"/>
                  <a:pt x="101517" y="7054"/>
                </a:cubicBezTo>
                <a:lnTo>
                  <a:pt x="101600" y="7054"/>
                </a:lnTo>
                <a:cubicBezTo>
                  <a:pt x="101600" y="5006"/>
                  <a:pt x="101600" y="5006"/>
                  <a:pt x="101600" y="2958"/>
                </a:cubicBezTo>
                <a:cubicBezTo>
                  <a:pt x="101642" y="5006"/>
                  <a:pt x="102017" y="7054"/>
                  <a:pt x="102142" y="5006"/>
                </a:cubicBezTo>
                <a:cubicBezTo>
                  <a:pt x="102142" y="5001"/>
                  <a:pt x="102142" y="4904"/>
                  <a:pt x="102142" y="2958"/>
                </a:cubicBezTo>
                <a:cubicBezTo>
                  <a:pt x="102351" y="910"/>
                  <a:pt x="102392" y="9101"/>
                  <a:pt x="102642" y="7054"/>
                </a:cubicBezTo>
                <a:cubicBezTo>
                  <a:pt x="102726" y="5006"/>
                  <a:pt x="102767" y="7054"/>
                  <a:pt x="102851" y="7054"/>
                </a:cubicBezTo>
                <a:cubicBezTo>
                  <a:pt x="102892" y="7054"/>
                  <a:pt x="102851" y="5006"/>
                  <a:pt x="102934" y="5006"/>
                </a:cubicBezTo>
                <a:cubicBezTo>
                  <a:pt x="103059" y="5006"/>
                  <a:pt x="103101" y="5006"/>
                  <a:pt x="103142" y="5006"/>
                </a:cubicBezTo>
                <a:lnTo>
                  <a:pt x="103267" y="5006"/>
                </a:lnTo>
                <a:cubicBezTo>
                  <a:pt x="103392" y="5006"/>
                  <a:pt x="103476" y="5006"/>
                  <a:pt x="103559" y="2958"/>
                </a:cubicBezTo>
                <a:cubicBezTo>
                  <a:pt x="103559" y="5006"/>
                  <a:pt x="103559" y="5006"/>
                  <a:pt x="103601" y="7054"/>
                </a:cubicBezTo>
                <a:cubicBezTo>
                  <a:pt x="103642" y="7054"/>
                  <a:pt x="103684" y="5006"/>
                  <a:pt x="103768" y="5006"/>
                </a:cubicBezTo>
                <a:cubicBezTo>
                  <a:pt x="103768" y="7054"/>
                  <a:pt x="103768" y="7054"/>
                  <a:pt x="103768" y="9101"/>
                </a:cubicBezTo>
                <a:cubicBezTo>
                  <a:pt x="103851" y="7054"/>
                  <a:pt x="104059" y="5006"/>
                  <a:pt x="104226" y="7054"/>
                </a:cubicBezTo>
                <a:cubicBezTo>
                  <a:pt x="104226" y="7068"/>
                  <a:pt x="104226" y="9101"/>
                  <a:pt x="104351" y="9101"/>
                </a:cubicBezTo>
                <a:cubicBezTo>
                  <a:pt x="104351" y="9088"/>
                  <a:pt x="104393" y="7054"/>
                  <a:pt x="104434" y="7054"/>
                </a:cubicBezTo>
                <a:cubicBezTo>
                  <a:pt x="104434" y="7058"/>
                  <a:pt x="104434" y="7150"/>
                  <a:pt x="104434" y="9101"/>
                </a:cubicBezTo>
                <a:cubicBezTo>
                  <a:pt x="104476" y="9101"/>
                  <a:pt x="104518" y="9101"/>
                  <a:pt x="104559" y="9101"/>
                </a:cubicBezTo>
                <a:lnTo>
                  <a:pt x="104643" y="5006"/>
                </a:lnTo>
                <a:cubicBezTo>
                  <a:pt x="104768" y="5006"/>
                  <a:pt x="104934" y="7054"/>
                  <a:pt x="105059" y="7054"/>
                </a:cubicBezTo>
                <a:cubicBezTo>
                  <a:pt x="105059" y="5006"/>
                  <a:pt x="105059" y="5006"/>
                  <a:pt x="105059" y="2958"/>
                </a:cubicBezTo>
                <a:cubicBezTo>
                  <a:pt x="105101" y="2958"/>
                  <a:pt x="105226" y="5006"/>
                  <a:pt x="105226" y="5006"/>
                </a:cubicBezTo>
                <a:cubicBezTo>
                  <a:pt x="105226" y="5001"/>
                  <a:pt x="105226" y="4904"/>
                  <a:pt x="105226" y="2958"/>
                </a:cubicBezTo>
                <a:cubicBezTo>
                  <a:pt x="105268" y="2958"/>
                  <a:pt x="105351" y="2958"/>
                  <a:pt x="105434" y="910"/>
                </a:cubicBezTo>
                <a:cubicBezTo>
                  <a:pt x="105476" y="2958"/>
                  <a:pt x="105476" y="2958"/>
                  <a:pt x="105518" y="2958"/>
                </a:cubicBezTo>
                <a:cubicBezTo>
                  <a:pt x="105559" y="5006"/>
                  <a:pt x="105601" y="5006"/>
                  <a:pt x="105643" y="5006"/>
                </a:cubicBezTo>
                <a:cubicBezTo>
                  <a:pt x="105851" y="7054"/>
                  <a:pt x="105976" y="7054"/>
                  <a:pt x="106101" y="7054"/>
                </a:cubicBezTo>
                <a:cubicBezTo>
                  <a:pt x="106143" y="7054"/>
                  <a:pt x="106185" y="910"/>
                  <a:pt x="106226" y="910"/>
                </a:cubicBezTo>
                <a:lnTo>
                  <a:pt x="106268" y="5006"/>
                </a:lnTo>
                <a:lnTo>
                  <a:pt x="106310" y="2958"/>
                </a:lnTo>
                <a:lnTo>
                  <a:pt x="106393" y="5006"/>
                </a:lnTo>
                <a:cubicBezTo>
                  <a:pt x="106435" y="5006"/>
                  <a:pt x="106476" y="5006"/>
                  <a:pt x="106518" y="2958"/>
                </a:cubicBezTo>
                <a:cubicBezTo>
                  <a:pt x="106643" y="7054"/>
                  <a:pt x="106851" y="5006"/>
                  <a:pt x="106935" y="2958"/>
                </a:cubicBezTo>
                <a:cubicBezTo>
                  <a:pt x="106935" y="5006"/>
                  <a:pt x="106935" y="5006"/>
                  <a:pt x="106935" y="7054"/>
                </a:cubicBezTo>
                <a:cubicBezTo>
                  <a:pt x="107060" y="7054"/>
                  <a:pt x="107226" y="5006"/>
                  <a:pt x="107393" y="7054"/>
                </a:cubicBezTo>
                <a:cubicBezTo>
                  <a:pt x="107393" y="7058"/>
                  <a:pt x="107393" y="7150"/>
                  <a:pt x="107393" y="9101"/>
                </a:cubicBezTo>
                <a:cubicBezTo>
                  <a:pt x="107476" y="9101"/>
                  <a:pt x="107643" y="11149"/>
                  <a:pt x="107768" y="9101"/>
                </a:cubicBezTo>
                <a:lnTo>
                  <a:pt x="107878" y="8333"/>
                </a:lnTo>
                <a:lnTo>
                  <a:pt x="108018" y="5006"/>
                </a:lnTo>
                <a:cubicBezTo>
                  <a:pt x="108102" y="5006"/>
                  <a:pt x="108102" y="7054"/>
                  <a:pt x="108227" y="7054"/>
                </a:cubicBezTo>
                <a:cubicBezTo>
                  <a:pt x="108310" y="5006"/>
                  <a:pt x="108393" y="5006"/>
                  <a:pt x="108518" y="5006"/>
                </a:cubicBezTo>
                <a:cubicBezTo>
                  <a:pt x="108560" y="5006"/>
                  <a:pt x="108477" y="7054"/>
                  <a:pt x="108560" y="7054"/>
                </a:cubicBezTo>
                <a:cubicBezTo>
                  <a:pt x="108560" y="7024"/>
                  <a:pt x="108560" y="2958"/>
                  <a:pt x="108685" y="2958"/>
                </a:cubicBezTo>
                <a:cubicBezTo>
                  <a:pt x="108727" y="5006"/>
                  <a:pt x="108727" y="5006"/>
                  <a:pt x="108768" y="5006"/>
                </a:cubicBezTo>
                <a:cubicBezTo>
                  <a:pt x="108768" y="7054"/>
                  <a:pt x="108810" y="7054"/>
                  <a:pt x="108810" y="9101"/>
                </a:cubicBezTo>
                <a:cubicBezTo>
                  <a:pt x="108852" y="7054"/>
                  <a:pt x="108893" y="5006"/>
                  <a:pt x="108977" y="7054"/>
                </a:cubicBezTo>
                <a:cubicBezTo>
                  <a:pt x="108977" y="7064"/>
                  <a:pt x="109019" y="9101"/>
                  <a:pt x="109102" y="9101"/>
                </a:cubicBezTo>
                <a:cubicBezTo>
                  <a:pt x="109133" y="7054"/>
                  <a:pt x="109123" y="7054"/>
                  <a:pt x="109143" y="7054"/>
                </a:cubicBezTo>
                <a:cubicBezTo>
                  <a:pt x="109143" y="7058"/>
                  <a:pt x="109143" y="7150"/>
                  <a:pt x="109143" y="9101"/>
                </a:cubicBezTo>
                <a:cubicBezTo>
                  <a:pt x="109268" y="7054"/>
                  <a:pt x="109352" y="7054"/>
                  <a:pt x="109435" y="7054"/>
                </a:cubicBezTo>
                <a:cubicBezTo>
                  <a:pt x="109435" y="7058"/>
                  <a:pt x="109435" y="7150"/>
                  <a:pt x="109435" y="9101"/>
                </a:cubicBezTo>
                <a:lnTo>
                  <a:pt x="109508" y="7054"/>
                </a:lnTo>
                <a:cubicBezTo>
                  <a:pt x="109519" y="6542"/>
                  <a:pt x="109519" y="6030"/>
                  <a:pt x="109519" y="5006"/>
                </a:cubicBezTo>
                <a:lnTo>
                  <a:pt x="109685" y="7054"/>
                </a:lnTo>
                <a:cubicBezTo>
                  <a:pt x="109685" y="7058"/>
                  <a:pt x="109685" y="7150"/>
                  <a:pt x="109685" y="9101"/>
                </a:cubicBezTo>
                <a:cubicBezTo>
                  <a:pt x="109727" y="7054"/>
                  <a:pt x="109769" y="7054"/>
                  <a:pt x="109810" y="7054"/>
                </a:cubicBezTo>
                <a:lnTo>
                  <a:pt x="109935" y="9101"/>
                </a:lnTo>
                <a:cubicBezTo>
                  <a:pt x="109977" y="7054"/>
                  <a:pt x="110019" y="7054"/>
                  <a:pt x="110060" y="7054"/>
                </a:cubicBezTo>
                <a:cubicBezTo>
                  <a:pt x="110060" y="7058"/>
                  <a:pt x="110060" y="7150"/>
                  <a:pt x="110060" y="9101"/>
                </a:cubicBezTo>
                <a:cubicBezTo>
                  <a:pt x="110102" y="7054"/>
                  <a:pt x="110185" y="7054"/>
                  <a:pt x="110269" y="7054"/>
                </a:cubicBezTo>
                <a:cubicBezTo>
                  <a:pt x="110269" y="7058"/>
                  <a:pt x="110269" y="7150"/>
                  <a:pt x="110269" y="9101"/>
                </a:cubicBezTo>
                <a:cubicBezTo>
                  <a:pt x="110310" y="9101"/>
                  <a:pt x="110310" y="9101"/>
                  <a:pt x="110352" y="9101"/>
                </a:cubicBezTo>
                <a:cubicBezTo>
                  <a:pt x="110435" y="7054"/>
                  <a:pt x="110477" y="7054"/>
                  <a:pt x="110560" y="7054"/>
                </a:cubicBezTo>
                <a:cubicBezTo>
                  <a:pt x="110592" y="5517"/>
                  <a:pt x="110581" y="5006"/>
                  <a:pt x="110602" y="5006"/>
                </a:cubicBezTo>
                <a:cubicBezTo>
                  <a:pt x="110644" y="5006"/>
                  <a:pt x="110685" y="9101"/>
                  <a:pt x="110769" y="7054"/>
                </a:cubicBezTo>
                <a:cubicBezTo>
                  <a:pt x="110810" y="5006"/>
                  <a:pt x="110810" y="5006"/>
                  <a:pt x="110810" y="2958"/>
                </a:cubicBezTo>
                <a:cubicBezTo>
                  <a:pt x="110894" y="2958"/>
                  <a:pt x="110935" y="2958"/>
                  <a:pt x="110977" y="2958"/>
                </a:cubicBezTo>
                <a:cubicBezTo>
                  <a:pt x="110977" y="2953"/>
                  <a:pt x="110977" y="2854"/>
                  <a:pt x="110977" y="910"/>
                </a:cubicBezTo>
                <a:cubicBezTo>
                  <a:pt x="111060" y="2958"/>
                  <a:pt x="111102" y="2958"/>
                  <a:pt x="111144" y="2958"/>
                </a:cubicBezTo>
                <a:cubicBezTo>
                  <a:pt x="111227" y="5006"/>
                  <a:pt x="111310" y="5006"/>
                  <a:pt x="111394" y="5006"/>
                </a:cubicBezTo>
                <a:cubicBezTo>
                  <a:pt x="111394" y="5001"/>
                  <a:pt x="111394" y="4904"/>
                  <a:pt x="111394" y="2958"/>
                </a:cubicBezTo>
                <a:cubicBezTo>
                  <a:pt x="111394" y="2958"/>
                  <a:pt x="111396" y="2958"/>
                  <a:pt x="111436" y="2958"/>
                </a:cubicBezTo>
                <a:lnTo>
                  <a:pt x="111482" y="6285"/>
                </a:lnTo>
                <a:cubicBezTo>
                  <a:pt x="111488" y="6542"/>
                  <a:pt x="111498" y="6030"/>
                  <a:pt x="111561" y="5006"/>
                </a:cubicBezTo>
                <a:cubicBezTo>
                  <a:pt x="111561" y="5001"/>
                  <a:pt x="111561" y="4904"/>
                  <a:pt x="111561" y="2958"/>
                </a:cubicBezTo>
                <a:cubicBezTo>
                  <a:pt x="111561" y="2958"/>
                  <a:pt x="111563" y="2958"/>
                  <a:pt x="111602" y="2958"/>
                </a:cubicBezTo>
                <a:cubicBezTo>
                  <a:pt x="111644" y="5006"/>
                  <a:pt x="111727" y="5006"/>
                  <a:pt x="111811" y="5006"/>
                </a:cubicBezTo>
                <a:cubicBezTo>
                  <a:pt x="111852" y="7054"/>
                  <a:pt x="111894" y="5006"/>
                  <a:pt x="111977" y="5006"/>
                </a:cubicBezTo>
                <a:cubicBezTo>
                  <a:pt x="112019" y="7054"/>
                  <a:pt x="112061" y="7054"/>
                  <a:pt x="112102" y="7054"/>
                </a:cubicBezTo>
                <a:cubicBezTo>
                  <a:pt x="112102" y="7058"/>
                  <a:pt x="112102" y="7150"/>
                  <a:pt x="112102" y="9101"/>
                </a:cubicBezTo>
                <a:cubicBezTo>
                  <a:pt x="112186" y="9101"/>
                  <a:pt x="112227" y="7054"/>
                  <a:pt x="112269" y="7054"/>
                </a:cubicBezTo>
                <a:cubicBezTo>
                  <a:pt x="112269" y="7058"/>
                  <a:pt x="112269" y="7150"/>
                  <a:pt x="112269" y="9101"/>
                </a:cubicBezTo>
                <a:cubicBezTo>
                  <a:pt x="112352" y="9101"/>
                  <a:pt x="112394" y="9101"/>
                  <a:pt x="112436" y="9101"/>
                </a:cubicBezTo>
                <a:cubicBezTo>
                  <a:pt x="112477" y="9101"/>
                  <a:pt x="112519" y="9101"/>
                  <a:pt x="112561" y="9101"/>
                </a:cubicBezTo>
                <a:lnTo>
                  <a:pt x="112644" y="7054"/>
                </a:lnTo>
                <a:cubicBezTo>
                  <a:pt x="112644" y="5006"/>
                  <a:pt x="112644" y="5006"/>
                  <a:pt x="112644" y="2958"/>
                </a:cubicBezTo>
                <a:cubicBezTo>
                  <a:pt x="112811" y="7054"/>
                  <a:pt x="112852" y="2958"/>
                  <a:pt x="112977" y="2958"/>
                </a:cubicBezTo>
                <a:cubicBezTo>
                  <a:pt x="113019" y="5006"/>
                  <a:pt x="113102" y="5006"/>
                  <a:pt x="113186" y="5006"/>
                </a:cubicBezTo>
                <a:cubicBezTo>
                  <a:pt x="113186" y="2958"/>
                  <a:pt x="113186" y="910"/>
                  <a:pt x="113227" y="910"/>
                </a:cubicBezTo>
                <a:cubicBezTo>
                  <a:pt x="113269" y="910"/>
                  <a:pt x="113353" y="910"/>
                  <a:pt x="113436" y="910"/>
                </a:cubicBezTo>
                <a:cubicBezTo>
                  <a:pt x="113457" y="1934"/>
                  <a:pt x="113457" y="1934"/>
                  <a:pt x="113478" y="2958"/>
                </a:cubicBezTo>
                <a:cubicBezTo>
                  <a:pt x="113603" y="7054"/>
                  <a:pt x="113728" y="5006"/>
                  <a:pt x="113894" y="7054"/>
                </a:cubicBezTo>
                <a:cubicBezTo>
                  <a:pt x="113894" y="7058"/>
                  <a:pt x="113894" y="7150"/>
                  <a:pt x="113894" y="9101"/>
                </a:cubicBezTo>
                <a:lnTo>
                  <a:pt x="113967" y="6285"/>
                </a:lnTo>
                <a:cubicBezTo>
                  <a:pt x="114019" y="5006"/>
                  <a:pt x="114061" y="5006"/>
                  <a:pt x="114103" y="5006"/>
                </a:cubicBezTo>
                <a:cubicBezTo>
                  <a:pt x="114103" y="5001"/>
                  <a:pt x="114103" y="4904"/>
                  <a:pt x="114103" y="2958"/>
                </a:cubicBezTo>
                <a:cubicBezTo>
                  <a:pt x="114311" y="5006"/>
                  <a:pt x="114519" y="5006"/>
                  <a:pt x="114728" y="5006"/>
                </a:cubicBezTo>
                <a:lnTo>
                  <a:pt x="114728" y="910"/>
                </a:lnTo>
                <a:cubicBezTo>
                  <a:pt x="114853" y="910"/>
                  <a:pt x="115019" y="910"/>
                  <a:pt x="115144" y="910"/>
                </a:cubicBezTo>
                <a:cubicBezTo>
                  <a:pt x="115144" y="910"/>
                  <a:pt x="115186" y="2958"/>
                  <a:pt x="115186" y="5006"/>
                </a:cubicBezTo>
                <a:cubicBezTo>
                  <a:pt x="115270" y="2958"/>
                  <a:pt x="115520" y="2958"/>
                  <a:pt x="115603" y="2958"/>
                </a:cubicBezTo>
                <a:cubicBezTo>
                  <a:pt x="115686" y="5006"/>
                  <a:pt x="115603" y="5006"/>
                  <a:pt x="115645" y="2958"/>
                </a:cubicBezTo>
                <a:cubicBezTo>
                  <a:pt x="115686" y="2958"/>
                  <a:pt x="115728" y="2958"/>
                  <a:pt x="115728" y="910"/>
                </a:cubicBezTo>
                <a:cubicBezTo>
                  <a:pt x="115759" y="2446"/>
                  <a:pt x="115749" y="2958"/>
                  <a:pt x="115770" y="2958"/>
                </a:cubicBezTo>
                <a:cubicBezTo>
                  <a:pt x="115853" y="2958"/>
                  <a:pt x="115978" y="2958"/>
                  <a:pt x="116061" y="2958"/>
                </a:cubicBezTo>
                <a:cubicBezTo>
                  <a:pt x="116103" y="5006"/>
                  <a:pt x="116103" y="2958"/>
                  <a:pt x="116145" y="910"/>
                </a:cubicBezTo>
                <a:lnTo>
                  <a:pt x="116228" y="2958"/>
                </a:lnTo>
                <a:cubicBezTo>
                  <a:pt x="116311" y="5006"/>
                  <a:pt x="116353" y="910"/>
                  <a:pt x="116353" y="910"/>
                </a:cubicBezTo>
                <a:lnTo>
                  <a:pt x="116520" y="2958"/>
                </a:lnTo>
                <a:cubicBezTo>
                  <a:pt x="116561" y="910"/>
                  <a:pt x="116561" y="910"/>
                  <a:pt x="116603" y="910"/>
                </a:cubicBezTo>
                <a:cubicBezTo>
                  <a:pt x="116728" y="5006"/>
                  <a:pt x="116853" y="5006"/>
                  <a:pt x="116978" y="5006"/>
                </a:cubicBezTo>
                <a:cubicBezTo>
                  <a:pt x="116978" y="5001"/>
                  <a:pt x="116978" y="4904"/>
                  <a:pt x="116978" y="2958"/>
                </a:cubicBezTo>
                <a:cubicBezTo>
                  <a:pt x="117061" y="2958"/>
                  <a:pt x="117103" y="2958"/>
                  <a:pt x="117145" y="2958"/>
                </a:cubicBezTo>
                <a:cubicBezTo>
                  <a:pt x="117186" y="2958"/>
                  <a:pt x="117312" y="7054"/>
                  <a:pt x="117395" y="5006"/>
                </a:cubicBezTo>
                <a:cubicBezTo>
                  <a:pt x="117437" y="5006"/>
                  <a:pt x="117478" y="910"/>
                  <a:pt x="117562" y="910"/>
                </a:cubicBezTo>
                <a:cubicBezTo>
                  <a:pt x="117562" y="925"/>
                  <a:pt x="117603" y="2965"/>
                  <a:pt x="117645" y="5006"/>
                </a:cubicBezTo>
                <a:cubicBezTo>
                  <a:pt x="117812" y="7054"/>
                  <a:pt x="117978" y="7054"/>
                  <a:pt x="118145" y="9101"/>
                </a:cubicBezTo>
                <a:cubicBezTo>
                  <a:pt x="118145" y="7054"/>
                  <a:pt x="118187" y="7054"/>
                  <a:pt x="118187" y="5006"/>
                </a:cubicBezTo>
                <a:cubicBezTo>
                  <a:pt x="118270" y="5006"/>
                  <a:pt x="118353" y="7054"/>
                  <a:pt x="118437" y="7054"/>
                </a:cubicBezTo>
                <a:cubicBezTo>
                  <a:pt x="118645" y="2958"/>
                  <a:pt x="118853" y="2958"/>
                  <a:pt x="119020" y="5006"/>
                </a:cubicBezTo>
                <a:lnTo>
                  <a:pt x="119020" y="910"/>
                </a:lnTo>
                <a:cubicBezTo>
                  <a:pt x="119104" y="910"/>
                  <a:pt x="119145" y="910"/>
                  <a:pt x="119229" y="910"/>
                </a:cubicBezTo>
                <a:cubicBezTo>
                  <a:pt x="119229" y="926"/>
                  <a:pt x="119229" y="2966"/>
                  <a:pt x="119229" y="5006"/>
                </a:cubicBezTo>
                <a:cubicBezTo>
                  <a:pt x="119270" y="5006"/>
                  <a:pt x="119312" y="5006"/>
                  <a:pt x="119354" y="5006"/>
                </a:cubicBezTo>
                <a:cubicBezTo>
                  <a:pt x="119395" y="5006"/>
                  <a:pt x="119354" y="910"/>
                  <a:pt x="119479" y="910"/>
                </a:cubicBezTo>
                <a:cubicBezTo>
                  <a:pt x="119479" y="2958"/>
                  <a:pt x="119520" y="2954"/>
                  <a:pt x="119562" y="910"/>
                </a:cubicBezTo>
                <a:lnTo>
                  <a:pt x="119729" y="5006"/>
                </a:lnTo>
                <a:cubicBezTo>
                  <a:pt x="119812" y="7054"/>
                  <a:pt x="119895" y="7054"/>
                  <a:pt x="119979" y="7054"/>
                </a:cubicBezTo>
                <a:lnTo>
                  <a:pt x="119979" y="32838"/>
                </a:lnTo>
                <a:lnTo>
                  <a:pt x="120000" y="32838"/>
                </a:lnTo>
                <a:cubicBezTo>
                  <a:pt x="120000" y="113856"/>
                  <a:pt x="120000" y="113856"/>
                  <a:pt x="120000" y="113856"/>
                </a:cubicBezTo>
                <a:cubicBezTo>
                  <a:pt x="119874" y="113856"/>
                  <a:pt x="119791" y="113856"/>
                  <a:pt x="119666" y="113856"/>
                </a:cubicBezTo>
                <a:cubicBezTo>
                  <a:pt x="119624" y="113856"/>
                  <a:pt x="119624" y="113856"/>
                  <a:pt x="119624" y="113856"/>
                </a:cubicBezTo>
                <a:lnTo>
                  <a:pt x="119416" y="113856"/>
                </a:lnTo>
                <a:cubicBezTo>
                  <a:pt x="119333" y="113856"/>
                  <a:pt x="119291" y="113856"/>
                  <a:pt x="119249" y="113856"/>
                </a:cubicBezTo>
                <a:cubicBezTo>
                  <a:pt x="119166" y="109760"/>
                  <a:pt x="119124" y="113856"/>
                  <a:pt x="119124" y="113856"/>
                </a:cubicBezTo>
                <a:cubicBezTo>
                  <a:pt x="119083" y="111808"/>
                  <a:pt x="119041" y="111808"/>
                  <a:pt x="118999" y="111808"/>
                </a:cubicBezTo>
                <a:cubicBezTo>
                  <a:pt x="118874" y="111808"/>
                  <a:pt x="118749" y="113856"/>
                  <a:pt x="118624" y="113856"/>
                </a:cubicBezTo>
                <a:cubicBezTo>
                  <a:pt x="118583" y="109760"/>
                  <a:pt x="118374" y="105664"/>
                  <a:pt x="118333" y="105664"/>
                </a:cubicBezTo>
                <a:cubicBezTo>
                  <a:pt x="118333" y="107712"/>
                  <a:pt x="118291" y="107712"/>
                  <a:pt x="118291" y="109760"/>
                </a:cubicBezTo>
                <a:cubicBezTo>
                  <a:pt x="118249" y="109760"/>
                  <a:pt x="118208" y="107712"/>
                  <a:pt x="118124" y="107712"/>
                </a:cubicBezTo>
                <a:cubicBezTo>
                  <a:pt x="118041" y="109760"/>
                  <a:pt x="117832" y="111808"/>
                  <a:pt x="117707" y="109760"/>
                </a:cubicBezTo>
                <a:cubicBezTo>
                  <a:pt x="117541" y="107712"/>
                  <a:pt x="117332" y="101568"/>
                  <a:pt x="117082" y="105664"/>
                </a:cubicBezTo>
                <a:cubicBezTo>
                  <a:pt x="116916" y="105664"/>
                  <a:pt x="116749" y="105664"/>
                  <a:pt x="116582" y="105664"/>
                </a:cubicBezTo>
                <a:cubicBezTo>
                  <a:pt x="116457" y="107712"/>
                  <a:pt x="116082" y="115904"/>
                  <a:pt x="115874" y="113856"/>
                </a:cubicBezTo>
                <a:cubicBezTo>
                  <a:pt x="115790" y="111808"/>
                  <a:pt x="115707" y="111808"/>
                  <a:pt x="115582" y="111808"/>
                </a:cubicBezTo>
                <a:cubicBezTo>
                  <a:pt x="115582" y="109760"/>
                  <a:pt x="115540" y="109760"/>
                  <a:pt x="115499" y="109760"/>
                </a:cubicBezTo>
                <a:cubicBezTo>
                  <a:pt x="115457" y="107712"/>
                  <a:pt x="115374" y="107712"/>
                  <a:pt x="115290" y="105664"/>
                </a:cubicBezTo>
                <a:cubicBezTo>
                  <a:pt x="115207" y="103616"/>
                  <a:pt x="115124" y="107712"/>
                  <a:pt x="114999" y="105664"/>
                </a:cubicBezTo>
                <a:cubicBezTo>
                  <a:pt x="114915" y="103616"/>
                  <a:pt x="114832" y="103616"/>
                  <a:pt x="114749" y="103616"/>
                </a:cubicBezTo>
                <a:lnTo>
                  <a:pt x="114707" y="105664"/>
                </a:lnTo>
                <a:cubicBezTo>
                  <a:pt x="114582" y="105664"/>
                  <a:pt x="114499" y="105664"/>
                  <a:pt x="114415" y="105664"/>
                </a:cubicBezTo>
                <a:cubicBezTo>
                  <a:pt x="114332" y="105664"/>
                  <a:pt x="114290" y="105664"/>
                  <a:pt x="114207" y="105664"/>
                </a:cubicBezTo>
                <a:cubicBezTo>
                  <a:pt x="114207" y="105664"/>
                  <a:pt x="114205" y="105664"/>
                  <a:pt x="114165" y="105664"/>
                </a:cubicBezTo>
                <a:cubicBezTo>
                  <a:pt x="113957" y="105664"/>
                  <a:pt x="113707" y="105664"/>
                  <a:pt x="113498" y="105664"/>
                </a:cubicBezTo>
                <a:cubicBezTo>
                  <a:pt x="113457" y="107712"/>
                  <a:pt x="113415" y="107712"/>
                  <a:pt x="113373" y="107712"/>
                </a:cubicBezTo>
                <a:lnTo>
                  <a:pt x="113290" y="109760"/>
                </a:lnTo>
                <a:cubicBezTo>
                  <a:pt x="113259" y="110272"/>
                  <a:pt x="113269" y="109760"/>
                  <a:pt x="113248" y="109760"/>
                </a:cubicBezTo>
                <a:cubicBezTo>
                  <a:pt x="113082" y="111808"/>
                  <a:pt x="112832" y="109760"/>
                  <a:pt x="112623" y="111808"/>
                </a:cubicBezTo>
                <a:cubicBezTo>
                  <a:pt x="112623" y="111813"/>
                  <a:pt x="112623" y="111907"/>
                  <a:pt x="112623" y="113856"/>
                </a:cubicBezTo>
                <a:cubicBezTo>
                  <a:pt x="112415" y="113856"/>
                  <a:pt x="112165" y="103616"/>
                  <a:pt x="111831" y="107712"/>
                </a:cubicBezTo>
                <a:cubicBezTo>
                  <a:pt x="111790" y="109760"/>
                  <a:pt x="111748" y="109760"/>
                  <a:pt x="111706" y="109760"/>
                </a:cubicBezTo>
                <a:cubicBezTo>
                  <a:pt x="111581" y="109760"/>
                  <a:pt x="111498" y="109760"/>
                  <a:pt x="111415" y="109760"/>
                </a:cubicBezTo>
                <a:cubicBezTo>
                  <a:pt x="111331" y="111808"/>
                  <a:pt x="111248" y="111808"/>
                  <a:pt x="111165" y="113856"/>
                </a:cubicBezTo>
                <a:cubicBezTo>
                  <a:pt x="111081" y="111808"/>
                  <a:pt x="110998" y="111808"/>
                  <a:pt x="110915" y="111808"/>
                </a:cubicBezTo>
                <a:lnTo>
                  <a:pt x="110706" y="111808"/>
                </a:lnTo>
                <a:cubicBezTo>
                  <a:pt x="110581" y="109760"/>
                  <a:pt x="110456" y="109760"/>
                  <a:pt x="110331" y="109760"/>
                </a:cubicBezTo>
                <a:cubicBezTo>
                  <a:pt x="110248" y="111808"/>
                  <a:pt x="110206" y="111808"/>
                  <a:pt x="110123" y="111808"/>
                </a:cubicBezTo>
                <a:cubicBezTo>
                  <a:pt x="110123" y="111813"/>
                  <a:pt x="110123" y="111907"/>
                  <a:pt x="110123" y="113856"/>
                </a:cubicBezTo>
                <a:cubicBezTo>
                  <a:pt x="109998" y="113856"/>
                  <a:pt x="109873" y="113856"/>
                  <a:pt x="109789" y="113856"/>
                </a:cubicBezTo>
                <a:cubicBezTo>
                  <a:pt x="109706" y="113856"/>
                  <a:pt x="109581" y="111808"/>
                  <a:pt x="109498" y="111808"/>
                </a:cubicBezTo>
                <a:cubicBezTo>
                  <a:pt x="109498" y="111813"/>
                  <a:pt x="109498" y="111907"/>
                  <a:pt x="109498" y="113856"/>
                </a:cubicBezTo>
                <a:cubicBezTo>
                  <a:pt x="109497" y="113856"/>
                  <a:pt x="109456" y="113856"/>
                  <a:pt x="109414" y="113856"/>
                </a:cubicBezTo>
                <a:cubicBezTo>
                  <a:pt x="109414" y="113856"/>
                  <a:pt x="109412" y="113856"/>
                  <a:pt x="109373" y="113856"/>
                </a:cubicBezTo>
                <a:cubicBezTo>
                  <a:pt x="109289" y="113856"/>
                  <a:pt x="109206" y="113856"/>
                  <a:pt x="109123" y="113856"/>
                </a:cubicBezTo>
                <a:cubicBezTo>
                  <a:pt x="109039" y="113856"/>
                  <a:pt x="108998" y="113856"/>
                  <a:pt x="108956" y="113856"/>
                </a:cubicBezTo>
                <a:cubicBezTo>
                  <a:pt x="108873" y="113856"/>
                  <a:pt x="108831" y="113856"/>
                  <a:pt x="108748" y="113856"/>
                </a:cubicBezTo>
                <a:lnTo>
                  <a:pt x="108675" y="112832"/>
                </a:lnTo>
                <a:cubicBezTo>
                  <a:pt x="108581" y="113856"/>
                  <a:pt x="108414" y="111808"/>
                  <a:pt x="108331" y="111808"/>
                </a:cubicBezTo>
                <a:cubicBezTo>
                  <a:pt x="108331" y="109760"/>
                  <a:pt x="108331" y="109760"/>
                  <a:pt x="108331" y="107712"/>
                </a:cubicBezTo>
                <a:cubicBezTo>
                  <a:pt x="108039" y="107712"/>
                  <a:pt x="107914" y="105664"/>
                  <a:pt x="107664" y="109760"/>
                </a:cubicBezTo>
                <a:cubicBezTo>
                  <a:pt x="107622" y="107712"/>
                  <a:pt x="107622" y="107712"/>
                  <a:pt x="107581" y="103616"/>
                </a:cubicBezTo>
                <a:cubicBezTo>
                  <a:pt x="107539" y="103616"/>
                  <a:pt x="107456" y="103616"/>
                  <a:pt x="107414" y="105664"/>
                </a:cubicBezTo>
                <a:cubicBezTo>
                  <a:pt x="107331" y="103616"/>
                  <a:pt x="107206" y="103616"/>
                  <a:pt x="107122" y="103616"/>
                </a:cubicBezTo>
                <a:cubicBezTo>
                  <a:pt x="107122" y="103621"/>
                  <a:pt x="107122" y="103712"/>
                  <a:pt x="107122" y="105664"/>
                </a:cubicBezTo>
                <a:cubicBezTo>
                  <a:pt x="107081" y="105664"/>
                  <a:pt x="107039" y="105664"/>
                  <a:pt x="106997" y="105664"/>
                </a:cubicBezTo>
                <a:cubicBezTo>
                  <a:pt x="106872" y="105664"/>
                  <a:pt x="106747" y="105664"/>
                  <a:pt x="106622" y="105664"/>
                </a:cubicBezTo>
                <a:cubicBezTo>
                  <a:pt x="106539" y="107712"/>
                  <a:pt x="106372" y="111808"/>
                  <a:pt x="106247" y="111808"/>
                </a:cubicBezTo>
                <a:cubicBezTo>
                  <a:pt x="106205" y="109760"/>
                  <a:pt x="106164" y="109760"/>
                  <a:pt x="106122" y="109760"/>
                </a:cubicBezTo>
                <a:cubicBezTo>
                  <a:pt x="106122" y="107712"/>
                  <a:pt x="106122" y="107712"/>
                  <a:pt x="106080" y="105664"/>
                </a:cubicBezTo>
                <a:cubicBezTo>
                  <a:pt x="105955" y="103616"/>
                  <a:pt x="105622" y="107712"/>
                  <a:pt x="105580" y="107712"/>
                </a:cubicBezTo>
                <a:cubicBezTo>
                  <a:pt x="105580" y="107707"/>
                  <a:pt x="105580" y="107614"/>
                  <a:pt x="105580" y="105664"/>
                </a:cubicBezTo>
                <a:cubicBezTo>
                  <a:pt x="105539" y="105664"/>
                  <a:pt x="105539" y="105664"/>
                  <a:pt x="105497" y="105664"/>
                </a:cubicBezTo>
                <a:cubicBezTo>
                  <a:pt x="105466" y="106176"/>
                  <a:pt x="105476" y="105664"/>
                  <a:pt x="105455" y="105664"/>
                </a:cubicBezTo>
                <a:cubicBezTo>
                  <a:pt x="105414" y="107712"/>
                  <a:pt x="105372" y="107712"/>
                  <a:pt x="105330" y="107712"/>
                </a:cubicBezTo>
                <a:cubicBezTo>
                  <a:pt x="105247" y="107712"/>
                  <a:pt x="105205" y="107712"/>
                  <a:pt x="105164" y="107712"/>
                </a:cubicBezTo>
                <a:cubicBezTo>
                  <a:pt x="105164" y="107707"/>
                  <a:pt x="105164" y="107614"/>
                  <a:pt x="105164" y="105664"/>
                </a:cubicBezTo>
                <a:cubicBezTo>
                  <a:pt x="105122" y="107712"/>
                  <a:pt x="105080" y="107712"/>
                  <a:pt x="105039" y="107712"/>
                </a:cubicBezTo>
                <a:cubicBezTo>
                  <a:pt x="105039" y="107707"/>
                  <a:pt x="105039" y="107614"/>
                  <a:pt x="105039" y="105664"/>
                </a:cubicBezTo>
                <a:cubicBezTo>
                  <a:pt x="104914" y="107712"/>
                  <a:pt x="104830" y="107712"/>
                  <a:pt x="104747" y="107712"/>
                </a:cubicBezTo>
                <a:cubicBezTo>
                  <a:pt x="104747" y="107707"/>
                  <a:pt x="104747" y="107614"/>
                  <a:pt x="104747" y="105664"/>
                </a:cubicBezTo>
                <a:cubicBezTo>
                  <a:pt x="104747" y="105664"/>
                  <a:pt x="104745" y="105664"/>
                  <a:pt x="104705" y="105664"/>
                </a:cubicBezTo>
                <a:cubicBezTo>
                  <a:pt x="104705" y="107712"/>
                  <a:pt x="104705" y="107712"/>
                  <a:pt x="104664" y="109760"/>
                </a:cubicBezTo>
                <a:cubicBezTo>
                  <a:pt x="104663" y="109747"/>
                  <a:pt x="104622" y="107712"/>
                  <a:pt x="104580" y="107712"/>
                </a:cubicBezTo>
                <a:cubicBezTo>
                  <a:pt x="104538" y="109760"/>
                  <a:pt x="104497" y="109760"/>
                  <a:pt x="104455" y="109760"/>
                </a:cubicBezTo>
                <a:cubicBezTo>
                  <a:pt x="104455" y="109248"/>
                  <a:pt x="104455" y="109760"/>
                  <a:pt x="104413" y="109760"/>
                </a:cubicBezTo>
                <a:cubicBezTo>
                  <a:pt x="104330" y="109760"/>
                  <a:pt x="104247" y="109760"/>
                  <a:pt x="104163" y="109760"/>
                </a:cubicBezTo>
                <a:cubicBezTo>
                  <a:pt x="104080" y="111808"/>
                  <a:pt x="103955" y="111808"/>
                  <a:pt x="103872" y="111808"/>
                </a:cubicBezTo>
                <a:lnTo>
                  <a:pt x="103830" y="113856"/>
                </a:lnTo>
                <a:cubicBezTo>
                  <a:pt x="103663" y="113856"/>
                  <a:pt x="103497" y="113856"/>
                  <a:pt x="103372" y="113856"/>
                </a:cubicBezTo>
                <a:cubicBezTo>
                  <a:pt x="103330" y="111808"/>
                  <a:pt x="103288" y="111808"/>
                  <a:pt x="103247" y="113856"/>
                </a:cubicBezTo>
                <a:cubicBezTo>
                  <a:pt x="103247" y="111808"/>
                  <a:pt x="103247" y="111808"/>
                  <a:pt x="103247" y="109760"/>
                </a:cubicBezTo>
                <a:cubicBezTo>
                  <a:pt x="103122" y="107712"/>
                  <a:pt x="102788" y="105664"/>
                  <a:pt x="102580" y="107712"/>
                </a:cubicBezTo>
                <a:lnTo>
                  <a:pt x="102496" y="109760"/>
                </a:lnTo>
                <a:cubicBezTo>
                  <a:pt x="102455" y="109760"/>
                  <a:pt x="102455" y="107712"/>
                  <a:pt x="102413" y="107712"/>
                </a:cubicBezTo>
                <a:lnTo>
                  <a:pt x="102205" y="109760"/>
                </a:lnTo>
                <a:cubicBezTo>
                  <a:pt x="102121" y="107712"/>
                  <a:pt x="102080" y="107712"/>
                  <a:pt x="102038" y="107712"/>
                </a:cubicBezTo>
                <a:cubicBezTo>
                  <a:pt x="102038" y="107707"/>
                  <a:pt x="102038" y="107614"/>
                  <a:pt x="102038" y="105664"/>
                </a:cubicBezTo>
                <a:lnTo>
                  <a:pt x="101830" y="107712"/>
                </a:lnTo>
                <a:cubicBezTo>
                  <a:pt x="101830" y="107707"/>
                  <a:pt x="101830" y="107614"/>
                  <a:pt x="101830" y="105664"/>
                </a:cubicBezTo>
                <a:cubicBezTo>
                  <a:pt x="101621" y="105664"/>
                  <a:pt x="101413" y="105664"/>
                  <a:pt x="101205" y="105664"/>
                </a:cubicBezTo>
                <a:cubicBezTo>
                  <a:pt x="101121" y="107712"/>
                  <a:pt x="101038" y="109760"/>
                  <a:pt x="100955" y="109760"/>
                </a:cubicBezTo>
                <a:lnTo>
                  <a:pt x="100788" y="107712"/>
                </a:lnTo>
                <a:cubicBezTo>
                  <a:pt x="100788" y="107707"/>
                  <a:pt x="100788" y="107614"/>
                  <a:pt x="100788" y="105664"/>
                </a:cubicBezTo>
                <a:cubicBezTo>
                  <a:pt x="100704" y="105664"/>
                  <a:pt x="100704" y="109760"/>
                  <a:pt x="100621" y="107712"/>
                </a:cubicBezTo>
                <a:cubicBezTo>
                  <a:pt x="100621" y="107707"/>
                  <a:pt x="100621" y="107614"/>
                  <a:pt x="100621" y="105664"/>
                </a:cubicBezTo>
                <a:cubicBezTo>
                  <a:pt x="100579" y="105664"/>
                  <a:pt x="100538" y="105664"/>
                  <a:pt x="100496" y="105664"/>
                </a:cubicBezTo>
                <a:cubicBezTo>
                  <a:pt x="100329" y="103616"/>
                  <a:pt x="100163" y="107712"/>
                  <a:pt x="100038" y="107712"/>
                </a:cubicBezTo>
                <a:cubicBezTo>
                  <a:pt x="100038" y="107707"/>
                  <a:pt x="100038" y="107614"/>
                  <a:pt x="100038" y="105664"/>
                </a:cubicBezTo>
                <a:cubicBezTo>
                  <a:pt x="99913" y="107712"/>
                  <a:pt x="99788" y="107712"/>
                  <a:pt x="99663" y="107712"/>
                </a:cubicBezTo>
                <a:cubicBezTo>
                  <a:pt x="99621" y="109760"/>
                  <a:pt x="99579" y="107712"/>
                  <a:pt x="99454" y="107712"/>
                </a:cubicBezTo>
                <a:lnTo>
                  <a:pt x="99246" y="107712"/>
                </a:lnTo>
                <a:lnTo>
                  <a:pt x="99079" y="109760"/>
                </a:lnTo>
                <a:lnTo>
                  <a:pt x="98871" y="109760"/>
                </a:lnTo>
                <a:cubicBezTo>
                  <a:pt x="98746" y="111808"/>
                  <a:pt x="98579" y="109760"/>
                  <a:pt x="98454" y="109760"/>
                </a:cubicBezTo>
                <a:cubicBezTo>
                  <a:pt x="98454" y="111808"/>
                  <a:pt x="98452" y="111808"/>
                  <a:pt x="98412" y="111808"/>
                </a:cubicBezTo>
                <a:cubicBezTo>
                  <a:pt x="98246" y="109760"/>
                  <a:pt x="98079" y="109760"/>
                  <a:pt x="97912" y="109760"/>
                </a:cubicBezTo>
                <a:cubicBezTo>
                  <a:pt x="97829" y="107712"/>
                  <a:pt x="97746" y="107712"/>
                  <a:pt x="97662" y="107712"/>
                </a:cubicBezTo>
                <a:cubicBezTo>
                  <a:pt x="97621" y="109760"/>
                  <a:pt x="97579" y="107712"/>
                  <a:pt x="97537" y="107712"/>
                </a:cubicBezTo>
                <a:cubicBezTo>
                  <a:pt x="97496" y="107712"/>
                  <a:pt x="97496" y="111808"/>
                  <a:pt x="97454" y="111808"/>
                </a:cubicBezTo>
                <a:cubicBezTo>
                  <a:pt x="97287" y="109760"/>
                  <a:pt x="97121" y="109760"/>
                  <a:pt x="96954" y="109760"/>
                </a:cubicBezTo>
                <a:cubicBezTo>
                  <a:pt x="96912" y="107712"/>
                  <a:pt x="96829" y="107712"/>
                  <a:pt x="96745" y="107712"/>
                </a:cubicBezTo>
                <a:cubicBezTo>
                  <a:pt x="96745" y="107707"/>
                  <a:pt x="96745" y="107614"/>
                  <a:pt x="96745" y="105664"/>
                </a:cubicBezTo>
                <a:lnTo>
                  <a:pt x="96662" y="107712"/>
                </a:lnTo>
                <a:cubicBezTo>
                  <a:pt x="96537" y="107712"/>
                  <a:pt x="96412" y="107712"/>
                  <a:pt x="96287" y="105664"/>
                </a:cubicBezTo>
                <a:cubicBezTo>
                  <a:pt x="96245" y="105664"/>
                  <a:pt x="96245" y="105664"/>
                  <a:pt x="96245" y="105664"/>
                </a:cubicBezTo>
                <a:cubicBezTo>
                  <a:pt x="96204" y="105664"/>
                  <a:pt x="96204" y="105664"/>
                  <a:pt x="96162" y="105664"/>
                </a:cubicBezTo>
                <a:cubicBezTo>
                  <a:pt x="95995" y="105664"/>
                  <a:pt x="95870" y="105664"/>
                  <a:pt x="95787" y="105664"/>
                </a:cubicBezTo>
                <a:lnTo>
                  <a:pt x="95745" y="105664"/>
                </a:lnTo>
                <a:cubicBezTo>
                  <a:pt x="95620" y="107712"/>
                  <a:pt x="95537" y="107712"/>
                  <a:pt x="95412" y="107712"/>
                </a:cubicBezTo>
                <a:cubicBezTo>
                  <a:pt x="95370" y="109760"/>
                  <a:pt x="95329" y="109760"/>
                  <a:pt x="95245" y="109760"/>
                </a:cubicBezTo>
                <a:cubicBezTo>
                  <a:pt x="95204" y="111808"/>
                  <a:pt x="95120" y="109760"/>
                  <a:pt x="95037" y="109760"/>
                </a:cubicBezTo>
                <a:lnTo>
                  <a:pt x="94828" y="109760"/>
                </a:lnTo>
                <a:cubicBezTo>
                  <a:pt x="94745" y="107712"/>
                  <a:pt x="94703" y="107712"/>
                  <a:pt x="94620" y="107712"/>
                </a:cubicBezTo>
                <a:cubicBezTo>
                  <a:pt x="94620" y="107707"/>
                  <a:pt x="94620" y="107614"/>
                  <a:pt x="94620" y="105664"/>
                </a:cubicBezTo>
                <a:lnTo>
                  <a:pt x="94453" y="105664"/>
                </a:lnTo>
                <a:cubicBezTo>
                  <a:pt x="94412" y="105664"/>
                  <a:pt x="94370" y="105664"/>
                  <a:pt x="94328" y="105664"/>
                </a:cubicBezTo>
                <a:cubicBezTo>
                  <a:pt x="94120" y="105664"/>
                  <a:pt x="93870" y="105664"/>
                  <a:pt x="93662" y="105664"/>
                </a:cubicBezTo>
                <a:lnTo>
                  <a:pt x="93578" y="105664"/>
                </a:lnTo>
                <a:cubicBezTo>
                  <a:pt x="93537" y="107712"/>
                  <a:pt x="93495" y="107712"/>
                  <a:pt x="93412" y="107712"/>
                </a:cubicBezTo>
                <a:cubicBezTo>
                  <a:pt x="93411" y="109748"/>
                  <a:pt x="93370" y="107712"/>
                  <a:pt x="93328" y="107712"/>
                </a:cubicBezTo>
                <a:cubicBezTo>
                  <a:pt x="93287" y="109760"/>
                  <a:pt x="93245" y="109760"/>
                  <a:pt x="93203" y="109760"/>
                </a:cubicBezTo>
                <a:lnTo>
                  <a:pt x="93120" y="109760"/>
                </a:lnTo>
                <a:lnTo>
                  <a:pt x="92953" y="111808"/>
                </a:lnTo>
                <a:lnTo>
                  <a:pt x="92786" y="109760"/>
                </a:lnTo>
                <a:cubicBezTo>
                  <a:pt x="92661" y="107712"/>
                  <a:pt x="92536" y="107712"/>
                  <a:pt x="92453" y="107712"/>
                </a:cubicBezTo>
                <a:cubicBezTo>
                  <a:pt x="92453" y="107707"/>
                  <a:pt x="92453" y="107614"/>
                  <a:pt x="92453" y="105664"/>
                </a:cubicBezTo>
                <a:cubicBezTo>
                  <a:pt x="92370" y="105664"/>
                  <a:pt x="92328" y="105664"/>
                  <a:pt x="92245" y="105664"/>
                </a:cubicBezTo>
                <a:cubicBezTo>
                  <a:pt x="92161" y="109760"/>
                  <a:pt x="92078" y="105664"/>
                  <a:pt x="92036" y="105664"/>
                </a:cubicBezTo>
                <a:cubicBezTo>
                  <a:pt x="92036" y="107712"/>
                  <a:pt x="92036" y="107712"/>
                  <a:pt x="91995" y="109760"/>
                </a:cubicBezTo>
                <a:cubicBezTo>
                  <a:pt x="91953" y="109760"/>
                  <a:pt x="91953" y="107712"/>
                  <a:pt x="91828" y="107712"/>
                </a:cubicBezTo>
                <a:cubicBezTo>
                  <a:pt x="91828" y="107728"/>
                  <a:pt x="91828" y="109760"/>
                  <a:pt x="91745" y="109760"/>
                </a:cubicBezTo>
                <a:cubicBezTo>
                  <a:pt x="91661" y="107712"/>
                  <a:pt x="91578" y="107712"/>
                  <a:pt x="91495" y="105664"/>
                </a:cubicBezTo>
                <a:cubicBezTo>
                  <a:pt x="91495" y="107712"/>
                  <a:pt x="91495" y="107712"/>
                  <a:pt x="91495" y="109760"/>
                </a:cubicBezTo>
                <a:cubicBezTo>
                  <a:pt x="91453" y="109760"/>
                  <a:pt x="91453" y="109760"/>
                  <a:pt x="91411" y="109760"/>
                </a:cubicBezTo>
                <a:cubicBezTo>
                  <a:pt x="91411" y="107712"/>
                  <a:pt x="91411" y="107712"/>
                  <a:pt x="91411" y="105664"/>
                </a:cubicBezTo>
                <a:lnTo>
                  <a:pt x="91203" y="105664"/>
                </a:lnTo>
                <a:cubicBezTo>
                  <a:pt x="91119" y="105664"/>
                  <a:pt x="91203" y="103616"/>
                  <a:pt x="91161" y="105664"/>
                </a:cubicBezTo>
                <a:lnTo>
                  <a:pt x="90953" y="105664"/>
                </a:lnTo>
                <a:cubicBezTo>
                  <a:pt x="90953" y="105651"/>
                  <a:pt x="90911" y="103623"/>
                  <a:pt x="90828" y="105664"/>
                </a:cubicBezTo>
                <a:cubicBezTo>
                  <a:pt x="90661" y="105664"/>
                  <a:pt x="90536" y="105664"/>
                  <a:pt x="90411" y="105664"/>
                </a:cubicBezTo>
                <a:cubicBezTo>
                  <a:pt x="90411" y="107712"/>
                  <a:pt x="90369" y="107712"/>
                  <a:pt x="90328" y="107712"/>
                </a:cubicBezTo>
                <a:cubicBezTo>
                  <a:pt x="90286" y="109760"/>
                  <a:pt x="90244" y="107712"/>
                  <a:pt x="90203" y="107712"/>
                </a:cubicBezTo>
                <a:cubicBezTo>
                  <a:pt x="90203" y="109760"/>
                  <a:pt x="90161" y="109760"/>
                  <a:pt x="90161" y="111808"/>
                </a:cubicBezTo>
                <a:cubicBezTo>
                  <a:pt x="90119" y="111808"/>
                  <a:pt x="90078" y="111808"/>
                  <a:pt x="90036" y="111808"/>
                </a:cubicBezTo>
                <a:cubicBezTo>
                  <a:pt x="90036" y="111813"/>
                  <a:pt x="90036" y="111907"/>
                  <a:pt x="90036" y="113856"/>
                </a:cubicBezTo>
                <a:cubicBezTo>
                  <a:pt x="89994" y="113856"/>
                  <a:pt x="89994" y="113856"/>
                  <a:pt x="89953" y="113856"/>
                </a:cubicBezTo>
                <a:cubicBezTo>
                  <a:pt x="89869" y="113856"/>
                  <a:pt x="89828" y="115904"/>
                  <a:pt x="89744" y="113856"/>
                </a:cubicBezTo>
                <a:cubicBezTo>
                  <a:pt x="89661" y="113856"/>
                  <a:pt x="89619" y="113856"/>
                  <a:pt x="89578" y="113856"/>
                </a:cubicBezTo>
                <a:lnTo>
                  <a:pt x="89494" y="113856"/>
                </a:lnTo>
                <a:cubicBezTo>
                  <a:pt x="89453" y="113856"/>
                  <a:pt x="89411" y="113856"/>
                  <a:pt x="89369" y="113856"/>
                </a:cubicBezTo>
                <a:cubicBezTo>
                  <a:pt x="89244" y="113856"/>
                  <a:pt x="89161" y="113856"/>
                  <a:pt x="89036" y="113856"/>
                </a:cubicBezTo>
                <a:cubicBezTo>
                  <a:pt x="89036" y="113856"/>
                  <a:pt x="89034" y="113856"/>
                  <a:pt x="88994" y="113856"/>
                </a:cubicBezTo>
                <a:cubicBezTo>
                  <a:pt x="88994" y="113844"/>
                  <a:pt x="88994" y="111808"/>
                  <a:pt x="88952" y="111808"/>
                </a:cubicBezTo>
                <a:cubicBezTo>
                  <a:pt x="88911" y="111808"/>
                  <a:pt x="88827" y="109760"/>
                  <a:pt x="88744" y="109760"/>
                </a:cubicBezTo>
                <a:cubicBezTo>
                  <a:pt x="88661" y="99520"/>
                  <a:pt x="88619" y="109760"/>
                  <a:pt x="88369" y="105664"/>
                </a:cubicBezTo>
                <a:cubicBezTo>
                  <a:pt x="88327" y="105664"/>
                  <a:pt x="88327" y="105664"/>
                  <a:pt x="88286" y="105664"/>
                </a:cubicBezTo>
                <a:cubicBezTo>
                  <a:pt x="88244" y="103616"/>
                  <a:pt x="87994" y="107712"/>
                  <a:pt x="87827" y="105664"/>
                </a:cubicBezTo>
                <a:cubicBezTo>
                  <a:pt x="87744" y="105664"/>
                  <a:pt x="87702" y="105664"/>
                  <a:pt x="87661" y="105664"/>
                </a:cubicBezTo>
                <a:lnTo>
                  <a:pt x="87494" y="105664"/>
                </a:lnTo>
                <a:cubicBezTo>
                  <a:pt x="87411" y="101568"/>
                  <a:pt x="87369" y="105664"/>
                  <a:pt x="87369" y="105664"/>
                </a:cubicBezTo>
                <a:cubicBezTo>
                  <a:pt x="87244" y="105664"/>
                  <a:pt x="87077" y="105664"/>
                  <a:pt x="86910" y="105664"/>
                </a:cubicBezTo>
                <a:lnTo>
                  <a:pt x="86744" y="105664"/>
                </a:lnTo>
                <a:lnTo>
                  <a:pt x="86577" y="107712"/>
                </a:lnTo>
                <a:cubicBezTo>
                  <a:pt x="86535" y="109760"/>
                  <a:pt x="86494" y="109760"/>
                  <a:pt x="86452" y="109760"/>
                </a:cubicBezTo>
                <a:cubicBezTo>
                  <a:pt x="86410" y="111808"/>
                  <a:pt x="86410" y="111808"/>
                  <a:pt x="86410" y="113856"/>
                </a:cubicBezTo>
                <a:lnTo>
                  <a:pt x="86327" y="111808"/>
                </a:lnTo>
                <a:cubicBezTo>
                  <a:pt x="86327" y="111813"/>
                  <a:pt x="86327" y="111907"/>
                  <a:pt x="86327" y="113856"/>
                </a:cubicBezTo>
                <a:cubicBezTo>
                  <a:pt x="86285" y="113856"/>
                  <a:pt x="86244" y="113856"/>
                  <a:pt x="86202" y="113856"/>
                </a:cubicBezTo>
                <a:cubicBezTo>
                  <a:pt x="86160" y="113856"/>
                  <a:pt x="86119" y="113856"/>
                  <a:pt x="86077" y="113856"/>
                </a:cubicBezTo>
                <a:cubicBezTo>
                  <a:pt x="85994" y="113856"/>
                  <a:pt x="85952" y="113856"/>
                  <a:pt x="85910" y="113856"/>
                </a:cubicBezTo>
                <a:cubicBezTo>
                  <a:pt x="85869" y="111808"/>
                  <a:pt x="85869" y="115904"/>
                  <a:pt x="85744" y="113856"/>
                </a:cubicBezTo>
                <a:cubicBezTo>
                  <a:pt x="85744" y="113845"/>
                  <a:pt x="85743" y="111813"/>
                  <a:pt x="85660" y="113856"/>
                </a:cubicBezTo>
                <a:cubicBezTo>
                  <a:pt x="85659" y="114848"/>
                  <a:pt x="85668" y="115061"/>
                  <a:pt x="85619" y="113856"/>
                </a:cubicBezTo>
                <a:cubicBezTo>
                  <a:pt x="85577" y="113856"/>
                  <a:pt x="85535" y="113856"/>
                  <a:pt x="85452" y="113856"/>
                </a:cubicBezTo>
                <a:cubicBezTo>
                  <a:pt x="85410" y="111808"/>
                  <a:pt x="85410" y="111808"/>
                  <a:pt x="85368" y="111808"/>
                </a:cubicBezTo>
                <a:cubicBezTo>
                  <a:pt x="85243" y="109760"/>
                  <a:pt x="85118" y="107712"/>
                  <a:pt x="84993" y="107712"/>
                </a:cubicBezTo>
                <a:lnTo>
                  <a:pt x="84743" y="105664"/>
                </a:lnTo>
                <a:lnTo>
                  <a:pt x="84634" y="107456"/>
                </a:lnTo>
                <a:cubicBezTo>
                  <a:pt x="84577" y="107712"/>
                  <a:pt x="84535" y="107712"/>
                  <a:pt x="84493" y="107712"/>
                </a:cubicBezTo>
                <a:cubicBezTo>
                  <a:pt x="84493" y="107703"/>
                  <a:pt x="84451" y="105664"/>
                  <a:pt x="84368" y="105664"/>
                </a:cubicBezTo>
                <a:cubicBezTo>
                  <a:pt x="84327" y="107712"/>
                  <a:pt x="84410" y="107712"/>
                  <a:pt x="84327" y="107712"/>
                </a:cubicBezTo>
                <a:cubicBezTo>
                  <a:pt x="84327" y="107707"/>
                  <a:pt x="84327" y="107614"/>
                  <a:pt x="84327" y="105664"/>
                </a:cubicBezTo>
                <a:cubicBezTo>
                  <a:pt x="84243" y="105664"/>
                  <a:pt x="84160" y="105664"/>
                  <a:pt x="84077" y="105664"/>
                </a:cubicBezTo>
                <a:cubicBezTo>
                  <a:pt x="84077" y="105651"/>
                  <a:pt x="84076" y="103623"/>
                  <a:pt x="83993" y="105664"/>
                </a:cubicBezTo>
                <a:cubicBezTo>
                  <a:pt x="83952" y="105664"/>
                  <a:pt x="83868" y="105664"/>
                  <a:pt x="83785" y="105664"/>
                </a:cubicBezTo>
                <a:cubicBezTo>
                  <a:pt x="83743" y="107712"/>
                  <a:pt x="83743" y="107712"/>
                  <a:pt x="83702" y="105664"/>
                </a:cubicBezTo>
                <a:cubicBezTo>
                  <a:pt x="83493" y="107712"/>
                  <a:pt x="83285" y="107712"/>
                  <a:pt x="83076" y="107712"/>
                </a:cubicBezTo>
                <a:cubicBezTo>
                  <a:pt x="83076" y="107707"/>
                  <a:pt x="83076" y="107614"/>
                  <a:pt x="83076" y="105664"/>
                </a:cubicBezTo>
                <a:lnTo>
                  <a:pt x="83003" y="106688"/>
                </a:lnTo>
                <a:cubicBezTo>
                  <a:pt x="82868" y="107712"/>
                  <a:pt x="82785" y="107712"/>
                  <a:pt x="82660" y="107712"/>
                </a:cubicBezTo>
                <a:cubicBezTo>
                  <a:pt x="82618" y="109760"/>
                  <a:pt x="82576" y="107712"/>
                  <a:pt x="82535" y="107712"/>
                </a:cubicBezTo>
                <a:lnTo>
                  <a:pt x="82462" y="108736"/>
                </a:lnTo>
                <a:cubicBezTo>
                  <a:pt x="82285" y="107712"/>
                  <a:pt x="82118" y="107712"/>
                  <a:pt x="81951" y="107712"/>
                </a:cubicBezTo>
                <a:cubicBezTo>
                  <a:pt x="81951" y="107707"/>
                  <a:pt x="81951" y="107614"/>
                  <a:pt x="81951" y="105664"/>
                </a:cubicBezTo>
                <a:cubicBezTo>
                  <a:pt x="81701" y="105664"/>
                  <a:pt x="81451" y="105664"/>
                  <a:pt x="81201" y="105664"/>
                </a:cubicBezTo>
                <a:lnTo>
                  <a:pt x="81128" y="105664"/>
                </a:lnTo>
                <a:cubicBezTo>
                  <a:pt x="80909" y="105664"/>
                  <a:pt x="80659" y="105664"/>
                  <a:pt x="80409" y="105664"/>
                </a:cubicBezTo>
                <a:cubicBezTo>
                  <a:pt x="80284" y="107712"/>
                  <a:pt x="80159" y="107712"/>
                  <a:pt x="80076" y="107712"/>
                </a:cubicBezTo>
                <a:lnTo>
                  <a:pt x="79993" y="107712"/>
                </a:lnTo>
                <a:cubicBezTo>
                  <a:pt x="79909" y="109760"/>
                  <a:pt x="79909" y="113856"/>
                  <a:pt x="79868" y="113856"/>
                </a:cubicBezTo>
                <a:cubicBezTo>
                  <a:pt x="79847" y="112832"/>
                  <a:pt x="79847" y="112832"/>
                  <a:pt x="79826" y="111808"/>
                </a:cubicBezTo>
                <a:cubicBezTo>
                  <a:pt x="79826" y="111783"/>
                  <a:pt x="79826" y="105668"/>
                  <a:pt x="79784" y="107712"/>
                </a:cubicBezTo>
                <a:cubicBezTo>
                  <a:pt x="79701" y="107712"/>
                  <a:pt x="79701" y="107712"/>
                  <a:pt x="79659" y="105664"/>
                </a:cubicBezTo>
                <a:cubicBezTo>
                  <a:pt x="79576" y="105664"/>
                  <a:pt x="79451" y="109760"/>
                  <a:pt x="79326" y="109760"/>
                </a:cubicBezTo>
                <a:cubicBezTo>
                  <a:pt x="79284" y="107712"/>
                  <a:pt x="79242" y="107712"/>
                  <a:pt x="79201" y="105664"/>
                </a:cubicBezTo>
                <a:cubicBezTo>
                  <a:pt x="79159" y="107712"/>
                  <a:pt x="78951" y="111808"/>
                  <a:pt x="78867" y="109760"/>
                </a:cubicBezTo>
                <a:cubicBezTo>
                  <a:pt x="78784" y="105664"/>
                  <a:pt x="78784" y="105664"/>
                  <a:pt x="78701" y="105664"/>
                </a:cubicBezTo>
                <a:cubicBezTo>
                  <a:pt x="78659" y="105664"/>
                  <a:pt x="78492" y="105664"/>
                  <a:pt x="78451" y="105664"/>
                </a:cubicBezTo>
                <a:lnTo>
                  <a:pt x="78367" y="107712"/>
                </a:lnTo>
                <a:cubicBezTo>
                  <a:pt x="78367" y="107707"/>
                  <a:pt x="78367" y="107614"/>
                  <a:pt x="78367" y="105664"/>
                </a:cubicBezTo>
                <a:cubicBezTo>
                  <a:pt x="78242" y="105664"/>
                  <a:pt x="78117" y="105664"/>
                  <a:pt x="77992" y="105664"/>
                </a:cubicBezTo>
                <a:cubicBezTo>
                  <a:pt x="77992" y="105680"/>
                  <a:pt x="77992" y="107712"/>
                  <a:pt x="77909" y="107712"/>
                </a:cubicBezTo>
                <a:cubicBezTo>
                  <a:pt x="77909" y="107707"/>
                  <a:pt x="77909" y="107614"/>
                  <a:pt x="77909" y="105664"/>
                </a:cubicBezTo>
                <a:cubicBezTo>
                  <a:pt x="77826" y="105664"/>
                  <a:pt x="77742" y="105664"/>
                  <a:pt x="77659" y="105664"/>
                </a:cubicBezTo>
                <a:cubicBezTo>
                  <a:pt x="77575" y="105664"/>
                  <a:pt x="77450" y="105664"/>
                  <a:pt x="77367" y="105664"/>
                </a:cubicBezTo>
                <a:cubicBezTo>
                  <a:pt x="77325" y="105664"/>
                  <a:pt x="77325" y="105664"/>
                  <a:pt x="77325" y="105664"/>
                </a:cubicBezTo>
                <a:lnTo>
                  <a:pt x="77159" y="105664"/>
                </a:lnTo>
                <a:cubicBezTo>
                  <a:pt x="77117" y="107712"/>
                  <a:pt x="77117" y="107712"/>
                  <a:pt x="77075" y="105664"/>
                </a:cubicBezTo>
                <a:cubicBezTo>
                  <a:pt x="76909" y="107712"/>
                  <a:pt x="76784" y="107712"/>
                  <a:pt x="76659" y="107712"/>
                </a:cubicBezTo>
                <a:cubicBezTo>
                  <a:pt x="76534" y="109760"/>
                  <a:pt x="76450" y="109760"/>
                  <a:pt x="76325" y="109760"/>
                </a:cubicBezTo>
                <a:cubicBezTo>
                  <a:pt x="76284" y="111808"/>
                  <a:pt x="76242" y="111808"/>
                  <a:pt x="76159" y="111808"/>
                </a:cubicBezTo>
                <a:cubicBezTo>
                  <a:pt x="76159" y="111823"/>
                  <a:pt x="76158" y="113856"/>
                  <a:pt x="76117" y="113856"/>
                </a:cubicBezTo>
                <a:cubicBezTo>
                  <a:pt x="76034" y="113856"/>
                  <a:pt x="75909" y="113856"/>
                  <a:pt x="75825" y="113856"/>
                </a:cubicBezTo>
                <a:lnTo>
                  <a:pt x="75783" y="111808"/>
                </a:lnTo>
                <a:cubicBezTo>
                  <a:pt x="75742" y="111808"/>
                  <a:pt x="75742" y="111808"/>
                  <a:pt x="75700" y="111808"/>
                </a:cubicBezTo>
                <a:cubicBezTo>
                  <a:pt x="75658" y="109760"/>
                  <a:pt x="75617" y="109760"/>
                  <a:pt x="75575" y="109760"/>
                </a:cubicBezTo>
                <a:cubicBezTo>
                  <a:pt x="75533" y="109760"/>
                  <a:pt x="75575" y="107712"/>
                  <a:pt x="75450" y="105664"/>
                </a:cubicBezTo>
                <a:cubicBezTo>
                  <a:pt x="75408" y="107712"/>
                  <a:pt x="75450" y="109760"/>
                  <a:pt x="75367" y="107712"/>
                </a:cubicBezTo>
                <a:cubicBezTo>
                  <a:pt x="75367" y="107707"/>
                  <a:pt x="75367" y="107614"/>
                  <a:pt x="75367" y="105664"/>
                </a:cubicBezTo>
                <a:cubicBezTo>
                  <a:pt x="75283" y="105664"/>
                  <a:pt x="75242" y="105664"/>
                  <a:pt x="75200" y="105664"/>
                </a:cubicBezTo>
                <a:cubicBezTo>
                  <a:pt x="75075" y="103616"/>
                  <a:pt x="74908" y="103616"/>
                  <a:pt x="74783" y="105664"/>
                </a:cubicBezTo>
                <a:cubicBezTo>
                  <a:pt x="74783" y="103616"/>
                  <a:pt x="74782" y="103616"/>
                  <a:pt x="74742" y="103616"/>
                </a:cubicBezTo>
                <a:cubicBezTo>
                  <a:pt x="74742" y="103621"/>
                  <a:pt x="74742" y="103712"/>
                  <a:pt x="74742" y="105664"/>
                </a:cubicBezTo>
                <a:cubicBezTo>
                  <a:pt x="74700" y="105664"/>
                  <a:pt x="74617" y="105664"/>
                  <a:pt x="74533" y="105664"/>
                </a:cubicBezTo>
                <a:lnTo>
                  <a:pt x="74367" y="105664"/>
                </a:lnTo>
                <a:lnTo>
                  <a:pt x="74200" y="107712"/>
                </a:lnTo>
                <a:cubicBezTo>
                  <a:pt x="74117" y="111808"/>
                  <a:pt x="74075" y="107712"/>
                  <a:pt x="74033" y="107712"/>
                </a:cubicBezTo>
                <a:cubicBezTo>
                  <a:pt x="73992" y="109760"/>
                  <a:pt x="74033" y="111808"/>
                  <a:pt x="73950" y="111808"/>
                </a:cubicBezTo>
                <a:lnTo>
                  <a:pt x="73867" y="109760"/>
                </a:lnTo>
                <a:cubicBezTo>
                  <a:pt x="73741" y="107712"/>
                  <a:pt x="73616" y="107712"/>
                  <a:pt x="73491" y="105664"/>
                </a:cubicBezTo>
                <a:cubicBezTo>
                  <a:pt x="73450" y="107712"/>
                  <a:pt x="73408" y="107712"/>
                  <a:pt x="73366" y="107712"/>
                </a:cubicBezTo>
                <a:cubicBezTo>
                  <a:pt x="73366" y="107707"/>
                  <a:pt x="73366" y="107614"/>
                  <a:pt x="73366" y="105664"/>
                </a:cubicBezTo>
                <a:cubicBezTo>
                  <a:pt x="73116" y="105664"/>
                  <a:pt x="72825" y="105664"/>
                  <a:pt x="72533" y="105664"/>
                </a:cubicBezTo>
                <a:cubicBezTo>
                  <a:pt x="72491" y="105664"/>
                  <a:pt x="72491" y="105664"/>
                  <a:pt x="72491" y="105664"/>
                </a:cubicBezTo>
                <a:lnTo>
                  <a:pt x="72325" y="105664"/>
                </a:lnTo>
                <a:cubicBezTo>
                  <a:pt x="72116" y="105664"/>
                  <a:pt x="71949" y="105664"/>
                  <a:pt x="71741" y="105664"/>
                </a:cubicBezTo>
                <a:cubicBezTo>
                  <a:pt x="71658" y="109760"/>
                  <a:pt x="71616" y="105664"/>
                  <a:pt x="71533" y="105664"/>
                </a:cubicBezTo>
                <a:cubicBezTo>
                  <a:pt x="71449" y="107712"/>
                  <a:pt x="71408" y="105664"/>
                  <a:pt x="71241" y="107712"/>
                </a:cubicBezTo>
                <a:cubicBezTo>
                  <a:pt x="71199" y="109760"/>
                  <a:pt x="71158" y="107712"/>
                  <a:pt x="71116" y="107712"/>
                </a:cubicBezTo>
                <a:cubicBezTo>
                  <a:pt x="70991" y="109760"/>
                  <a:pt x="70866" y="109760"/>
                  <a:pt x="70741" y="109760"/>
                </a:cubicBezTo>
                <a:cubicBezTo>
                  <a:pt x="70699" y="107712"/>
                  <a:pt x="70658" y="107712"/>
                  <a:pt x="70616" y="107712"/>
                </a:cubicBezTo>
                <a:cubicBezTo>
                  <a:pt x="70616" y="107707"/>
                  <a:pt x="70616" y="107614"/>
                  <a:pt x="70616" y="105664"/>
                </a:cubicBezTo>
                <a:cubicBezTo>
                  <a:pt x="70491" y="107712"/>
                  <a:pt x="70283" y="103616"/>
                  <a:pt x="70074" y="105664"/>
                </a:cubicBezTo>
                <a:cubicBezTo>
                  <a:pt x="69824" y="107712"/>
                  <a:pt x="69574" y="109760"/>
                  <a:pt x="69324" y="109760"/>
                </a:cubicBezTo>
                <a:cubicBezTo>
                  <a:pt x="69157" y="107712"/>
                  <a:pt x="69032" y="109760"/>
                  <a:pt x="68907" y="109760"/>
                </a:cubicBezTo>
                <a:cubicBezTo>
                  <a:pt x="68782" y="111808"/>
                  <a:pt x="68699" y="111808"/>
                  <a:pt x="68574" y="111808"/>
                </a:cubicBezTo>
                <a:cubicBezTo>
                  <a:pt x="68449" y="109760"/>
                  <a:pt x="68282" y="109760"/>
                  <a:pt x="68116" y="109760"/>
                </a:cubicBezTo>
                <a:cubicBezTo>
                  <a:pt x="67990" y="109760"/>
                  <a:pt x="67907" y="109760"/>
                  <a:pt x="67824" y="109760"/>
                </a:cubicBezTo>
                <a:cubicBezTo>
                  <a:pt x="67782" y="107712"/>
                  <a:pt x="67782" y="107712"/>
                  <a:pt x="67740" y="107712"/>
                </a:cubicBezTo>
                <a:cubicBezTo>
                  <a:pt x="67740" y="107707"/>
                  <a:pt x="67740" y="107614"/>
                  <a:pt x="67740" y="105664"/>
                </a:cubicBezTo>
                <a:cubicBezTo>
                  <a:pt x="67449" y="107712"/>
                  <a:pt x="67157" y="107712"/>
                  <a:pt x="66865" y="107712"/>
                </a:cubicBezTo>
                <a:cubicBezTo>
                  <a:pt x="66865" y="107697"/>
                  <a:pt x="66865" y="105664"/>
                  <a:pt x="66824" y="105664"/>
                </a:cubicBezTo>
                <a:cubicBezTo>
                  <a:pt x="66699" y="105664"/>
                  <a:pt x="66532" y="107712"/>
                  <a:pt x="66365" y="107712"/>
                </a:cubicBezTo>
                <a:cubicBezTo>
                  <a:pt x="66324" y="105664"/>
                  <a:pt x="66324" y="105664"/>
                  <a:pt x="66282" y="103616"/>
                </a:cubicBezTo>
                <a:cubicBezTo>
                  <a:pt x="66198" y="101568"/>
                  <a:pt x="65698" y="101568"/>
                  <a:pt x="65657" y="103616"/>
                </a:cubicBezTo>
                <a:cubicBezTo>
                  <a:pt x="65657" y="103621"/>
                  <a:pt x="65657" y="103712"/>
                  <a:pt x="65657" y="105664"/>
                </a:cubicBezTo>
                <a:cubicBezTo>
                  <a:pt x="65615" y="105664"/>
                  <a:pt x="65573" y="105664"/>
                  <a:pt x="65490" y="105664"/>
                </a:cubicBezTo>
                <a:cubicBezTo>
                  <a:pt x="65407" y="105664"/>
                  <a:pt x="65323" y="105664"/>
                  <a:pt x="65240" y="105664"/>
                </a:cubicBezTo>
                <a:cubicBezTo>
                  <a:pt x="65240" y="107712"/>
                  <a:pt x="65240" y="107712"/>
                  <a:pt x="65198" y="109760"/>
                </a:cubicBezTo>
                <a:cubicBezTo>
                  <a:pt x="65157" y="109760"/>
                  <a:pt x="65115" y="111808"/>
                  <a:pt x="65073" y="111808"/>
                </a:cubicBezTo>
                <a:cubicBezTo>
                  <a:pt x="65073" y="111813"/>
                  <a:pt x="65073" y="111907"/>
                  <a:pt x="65073" y="113856"/>
                </a:cubicBezTo>
                <a:cubicBezTo>
                  <a:pt x="64990" y="113856"/>
                  <a:pt x="64698" y="109760"/>
                  <a:pt x="64657" y="109760"/>
                </a:cubicBezTo>
                <a:cubicBezTo>
                  <a:pt x="64573" y="109760"/>
                  <a:pt x="64448" y="107712"/>
                  <a:pt x="64365" y="107712"/>
                </a:cubicBezTo>
                <a:cubicBezTo>
                  <a:pt x="64365" y="107721"/>
                  <a:pt x="64323" y="109760"/>
                  <a:pt x="64281" y="109760"/>
                </a:cubicBezTo>
                <a:cubicBezTo>
                  <a:pt x="64198" y="107712"/>
                  <a:pt x="64115" y="107712"/>
                  <a:pt x="64031" y="107712"/>
                </a:cubicBezTo>
                <a:cubicBezTo>
                  <a:pt x="64031" y="107707"/>
                  <a:pt x="64031" y="107614"/>
                  <a:pt x="64031" y="105664"/>
                </a:cubicBezTo>
                <a:cubicBezTo>
                  <a:pt x="63698" y="107712"/>
                  <a:pt x="63365" y="109760"/>
                  <a:pt x="63031" y="111808"/>
                </a:cubicBezTo>
                <a:cubicBezTo>
                  <a:pt x="62990" y="109760"/>
                  <a:pt x="62948" y="107712"/>
                  <a:pt x="62906" y="107712"/>
                </a:cubicBezTo>
                <a:cubicBezTo>
                  <a:pt x="62906" y="107707"/>
                  <a:pt x="62906" y="107614"/>
                  <a:pt x="62906" y="105664"/>
                </a:cubicBezTo>
                <a:cubicBezTo>
                  <a:pt x="62823" y="107712"/>
                  <a:pt x="62740" y="107712"/>
                  <a:pt x="62656" y="109760"/>
                </a:cubicBezTo>
                <a:cubicBezTo>
                  <a:pt x="62615" y="107712"/>
                  <a:pt x="62573" y="107712"/>
                  <a:pt x="62531" y="107712"/>
                </a:cubicBezTo>
                <a:cubicBezTo>
                  <a:pt x="62531" y="107707"/>
                  <a:pt x="62531" y="107614"/>
                  <a:pt x="62531" y="105664"/>
                </a:cubicBezTo>
                <a:cubicBezTo>
                  <a:pt x="62448" y="105664"/>
                  <a:pt x="62323" y="105664"/>
                  <a:pt x="62239" y="105664"/>
                </a:cubicBezTo>
                <a:cubicBezTo>
                  <a:pt x="61823" y="105664"/>
                  <a:pt x="61573" y="107712"/>
                  <a:pt x="61281" y="113856"/>
                </a:cubicBezTo>
                <a:cubicBezTo>
                  <a:pt x="61239" y="109760"/>
                  <a:pt x="61198" y="109760"/>
                  <a:pt x="61156" y="107712"/>
                </a:cubicBezTo>
                <a:lnTo>
                  <a:pt x="61099" y="107200"/>
                </a:lnTo>
                <a:cubicBezTo>
                  <a:pt x="61093" y="107712"/>
                  <a:pt x="61093" y="108736"/>
                  <a:pt x="61073" y="109760"/>
                </a:cubicBezTo>
                <a:cubicBezTo>
                  <a:pt x="60781" y="109760"/>
                  <a:pt x="60614" y="111808"/>
                  <a:pt x="60531" y="103616"/>
                </a:cubicBezTo>
                <a:cubicBezTo>
                  <a:pt x="60447" y="103616"/>
                  <a:pt x="60322" y="103616"/>
                  <a:pt x="60197" y="105664"/>
                </a:cubicBezTo>
                <a:cubicBezTo>
                  <a:pt x="60197" y="105649"/>
                  <a:pt x="60197" y="103616"/>
                  <a:pt x="60114" y="103616"/>
                </a:cubicBezTo>
                <a:cubicBezTo>
                  <a:pt x="60114" y="103621"/>
                  <a:pt x="60114" y="103712"/>
                  <a:pt x="60114" y="105664"/>
                </a:cubicBezTo>
                <a:cubicBezTo>
                  <a:pt x="59989" y="105664"/>
                  <a:pt x="59906" y="105664"/>
                  <a:pt x="59781" y="105664"/>
                </a:cubicBezTo>
                <a:cubicBezTo>
                  <a:pt x="59697" y="105664"/>
                  <a:pt x="59656" y="105664"/>
                  <a:pt x="59614" y="105664"/>
                </a:cubicBezTo>
                <a:cubicBezTo>
                  <a:pt x="59531" y="107712"/>
                  <a:pt x="59447" y="107712"/>
                  <a:pt x="59364" y="105664"/>
                </a:cubicBezTo>
                <a:cubicBezTo>
                  <a:pt x="59281" y="107712"/>
                  <a:pt x="59239" y="107712"/>
                  <a:pt x="59156" y="107712"/>
                </a:cubicBezTo>
                <a:cubicBezTo>
                  <a:pt x="59114" y="107712"/>
                  <a:pt x="59197" y="105664"/>
                  <a:pt x="59114" y="105664"/>
                </a:cubicBezTo>
                <a:cubicBezTo>
                  <a:pt x="59031" y="107712"/>
                  <a:pt x="58947" y="107712"/>
                  <a:pt x="58864" y="107712"/>
                </a:cubicBezTo>
                <a:cubicBezTo>
                  <a:pt x="58739" y="111808"/>
                  <a:pt x="58531" y="107712"/>
                  <a:pt x="58447" y="107712"/>
                </a:cubicBezTo>
                <a:cubicBezTo>
                  <a:pt x="58364" y="107712"/>
                  <a:pt x="58280" y="109760"/>
                  <a:pt x="58197" y="109760"/>
                </a:cubicBezTo>
                <a:cubicBezTo>
                  <a:pt x="58155" y="107712"/>
                  <a:pt x="58114" y="107712"/>
                  <a:pt x="58072" y="107712"/>
                </a:cubicBezTo>
                <a:cubicBezTo>
                  <a:pt x="58072" y="107707"/>
                  <a:pt x="58072" y="107614"/>
                  <a:pt x="58072" y="105664"/>
                </a:cubicBezTo>
                <a:cubicBezTo>
                  <a:pt x="57947" y="105664"/>
                  <a:pt x="57822" y="105664"/>
                  <a:pt x="57739" y="105664"/>
                </a:cubicBezTo>
                <a:cubicBezTo>
                  <a:pt x="57614" y="105664"/>
                  <a:pt x="57572" y="105664"/>
                  <a:pt x="57489" y="105664"/>
                </a:cubicBezTo>
                <a:cubicBezTo>
                  <a:pt x="57364" y="105664"/>
                  <a:pt x="57239" y="105664"/>
                  <a:pt x="57072" y="105664"/>
                </a:cubicBezTo>
                <a:cubicBezTo>
                  <a:pt x="56947" y="107712"/>
                  <a:pt x="56822" y="107712"/>
                  <a:pt x="56697" y="107712"/>
                </a:cubicBezTo>
                <a:cubicBezTo>
                  <a:pt x="56697" y="107707"/>
                  <a:pt x="56697" y="107614"/>
                  <a:pt x="56697" y="105664"/>
                </a:cubicBezTo>
                <a:cubicBezTo>
                  <a:pt x="56655" y="107712"/>
                  <a:pt x="56614" y="107712"/>
                  <a:pt x="56572" y="107712"/>
                </a:cubicBezTo>
                <a:cubicBezTo>
                  <a:pt x="56572" y="107707"/>
                  <a:pt x="56572" y="107614"/>
                  <a:pt x="56572" y="105664"/>
                </a:cubicBezTo>
                <a:cubicBezTo>
                  <a:pt x="56488" y="105664"/>
                  <a:pt x="56447" y="105664"/>
                  <a:pt x="56405" y="105664"/>
                </a:cubicBezTo>
                <a:cubicBezTo>
                  <a:pt x="56197" y="107712"/>
                  <a:pt x="55988" y="105664"/>
                  <a:pt x="55863" y="107712"/>
                </a:cubicBezTo>
                <a:cubicBezTo>
                  <a:pt x="55863" y="107712"/>
                  <a:pt x="55862" y="107712"/>
                  <a:pt x="55822" y="107712"/>
                </a:cubicBezTo>
                <a:cubicBezTo>
                  <a:pt x="55822" y="105664"/>
                  <a:pt x="55780" y="105664"/>
                  <a:pt x="55738" y="103616"/>
                </a:cubicBezTo>
                <a:cubicBezTo>
                  <a:pt x="55697" y="103616"/>
                  <a:pt x="55613" y="103616"/>
                  <a:pt x="55530" y="103616"/>
                </a:cubicBezTo>
                <a:cubicBezTo>
                  <a:pt x="55530" y="103621"/>
                  <a:pt x="55530" y="103712"/>
                  <a:pt x="55530" y="105664"/>
                </a:cubicBezTo>
                <a:lnTo>
                  <a:pt x="55457" y="104640"/>
                </a:lnTo>
                <a:cubicBezTo>
                  <a:pt x="55113" y="105664"/>
                  <a:pt x="54780" y="107712"/>
                  <a:pt x="54446" y="111808"/>
                </a:cubicBezTo>
                <a:cubicBezTo>
                  <a:pt x="54446" y="111813"/>
                  <a:pt x="54446" y="111907"/>
                  <a:pt x="54446" y="113856"/>
                </a:cubicBezTo>
                <a:cubicBezTo>
                  <a:pt x="54405" y="111808"/>
                  <a:pt x="54363" y="111808"/>
                  <a:pt x="54321" y="111808"/>
                </a:cubicBezTo>
                <a:cubicBezTo>
                  <a:pt x="54113" y="109760"/>
                  <a:pt x="53863" y="109760"/>
                  <a:pt x="53613" y="109760"/>
                </a:cubicBezTo>
                <a:cubicBezTo>
                  <a:pt x="53321" y="107712"/>
                  <a:pt x="52946" y="109760"/>
                  <a:pt x="52613" y="107712"/>
                </a:cubicBezTo>
                <a:cubicBezTo>
                  <a:pt x="52613" y="109760"/>
                  <a:pt x="52613" y="109760"/>
                  <a:pt x="52613" y="111808"/>
                </a:cubicBezTo>
                <a:cubicBezTo>
                  <a:pt x="52529" y="109760"/>
                  <a:pt x="52446" y="107712"/>
                  <a:pt x="52321" y="109760"/>
                </a:cubicBezTo>
                <a:cubicBezTo>
                  <a:pt x="52321" y="109776"/>
                  <a:pt x="52321" y="111808"/>
                  <a:pt x="52238" y="111808"/>
                </a:cubicBezTo>
                <a:cubicBezTo>
                  <a:pt x="52238" y="109760"/>
                  <a:pt x="52196" y="109760"/>
                  <a:pt x="52196" y="107712"/>
                </a:cubicBezTo>
                <a:cubicBezTo>
                  <a:pt x="52154" y="107712"/>
                  <a:pt x="52154" y="107712"/>
                  <a:pt x="52113" y="107712"/>
                </a:cubicBezTo>
                <a:cubicBezTo>
                  <a:pt x="52113" y="107707"/>
                  <a:pt x="52113" y="107614"/>
                  <a:pt x="52113" y="105664"/>
                </a:cubicBezTo>
                <a:cubicBezTo>
                  <a:pt x="51904" y="105664"/>
                  <a:pt x="51696" y="105664"/>
                  <a:pt x="51529" y="105664"/>
                </a:cubicBezTo>
                <a:cubicBezTo>
                  <a:pt x="51446" y="107712"/>
                  <a:pt x="51363" y="107712"/>
                  <a:pt x="51279" y="107712"/>
                </a:cubicBezTo>
                <a:cubicBezTo>
                  <a:pt x="51238" y="109760"/>
                  <a:pt x="51154" y="109760"/>
                  <a:pt x="51071" y="109760"/>
                </a:cubicBezTo>
                <a:cubicBezTo>
                  <a:pt x="50988" y="111808"/>
                  <a:pt x="50946" y="109760"/>
                  <a:pt x="50904" y="109760"/>
                </a:cubicBezTo>
                <a:lnTo>
                  <a:pt x="50737" y="111808"/>
                </a:lnTo>
                <a:cubicBezTo>
                  <a:pt x="50737" y="111813"/>
                  <a:pt x="50737" y="111907"/>
                  <a:pt x="50737" y="113856"/>
                </a:cubicBezTo>
                <a:cubicBezTo>
                  <a:pt x="50654" y="111808"/>
                  <a:pt x="50612" y="111808"/>
                  <a:pt x="50571" y="111808"/>
                </a:cubicBezTo>
                <a:cubicBezTo>
                  <a:pt x="50529" y="109760"/>
                  <a:pt x="50487" y="109760"/>
                  <a:pt x="50446" y="109760"/>
                </a:cubicBezTo>
                <a:cubicBezTo>
                  <a:pt x="50362" y="107712"/>
                  <a:pt x="50029" y="113856"/>
                  <a:pt x="49862" y="109760"/>
                </a:cubicBezTo>
                <a:cubicBezTo>
                  <a:pt x="49821" y="107712"/>
                  <a:pt x="49821" y="107712"/>
                  <a:pt x="49821" y="105664"/>
                </a:cubicBezTo>
                <a:cubicBezTo>
                  <a:pt x="49571" y="105664"/>
                  <a:pt x="49321" y="105664"/>
                  <a:pt x="49071" y="105664"/>
                </a:cubicBezTo>
                <a:cubicBezTo>
                  <a:pt x="49029" y="107712"/>
                  <a:pt x="48820" y="109760"/>
                  <a:pt x="48737" y="109760"/>
                </a:cubicBezTo>
                <a:cubicBezTo>
                  <a:pt x="48695" y="107712"/>
                  <a:pt x="48654" y="107712"/>
                  <a:pt x="48612" y="107712"/>
                </a:cubicBezTo>
                <a:cubicBezTo>
                  <a:pt x="48612" y="107707"/>
                  <a:pt x="48612" y="107614"/>
                  <a:pt x="48612" y="105664"/>
                </a:cubicBezTo>
                <a:lnTo>
                  <a:pt x="48404" y="105664"/>
                </a:lnTo>
                <a:lnTo>
                  <a:pt x="48331" y="104896"/>
                </a:lnTo>
                <a:cubicBezTo>
                  <a:pt x="48112" y="105664"/>
                  <a:pt x="47945" y="105664"/>
                  <a:pt x="47779" y="105664"/>
                </a:cubicBezTo>
                <a:cubicBezTo>
                  <a:pt x="47779" y="107712"/>
                  <a:pt x="47777" y="107712"/>
                  <a:pt x="47737" y="107712"/>
                </a:cubicBezTo>
                <a:cubicBezTo>
                  <a:pt x="47737" y="107707"/>
                  <a:pt x="47737" y="107614"/>
                  <a:pt x="47737" y="105664"/>
                </a:cubicBezTo>
                <a:lnTo>
                  <a:pt x="47570" y="105664"/>
                </a:lnTo>
                <a:cubicBezTo>
                  <a:pt x="47487" y="103616"/>
                  <a:pt x="47445" y="107712"/>
                  <a:pt x="47404" y="105664"/>
                </a:cubicBezTo>
                <a:lnTo>
                  <a:pt x="47331" y="105664"/>
                </a:lnTo>
                <a:cubicBezTo>
                  <a:pt x="47154" y="105664"/>
                  <a:pt x="46987" y="105664"/>
                  <a:pt x="46862" y="105664"/>
                </a:cubicBezTo>
                <a:cubicBezTo>
                  <a:pt x="46737" y="107712"/>
                  <a:pt x="46570" y="107712"/>
                  <a:pt x="46445" y="107712"/>
                </a:cubicBezTo>
                <a:cubicBezTo>
                  <a:pt x="46362" y="109760"/>
                  <a:pt x="46237" y="111808"/>
                  <a:pt x="46112" y="111808"/>
                </a:cubicBezTo>
                <a:cubicBezTo>
                  <a:pt x="46101" y="108736"/>
                  <a:pt x="46091" y="108736"/>
                  <a:pt x="46070" y="107712"/>
                </a:cubicBezTo>
                <a:cubicBezTo>
                  <a:pt x="45987" y="105664"/>
                  <a:pt x="45570" y="105664"/>
                  <a:pt x="45403" y="105664"/>
                </a:cubicBezTo>
                <a:cubicBezTo>
                  <a:pt x="45362" y="105664"/>
                  <a:pt x="45362" y="105664"/>
                  <a:pt x="45362" y="105664"/>
                </a:cubicBezTo>
                <a:cubicBezTo>
                  <a:pt x="45237" y="105664"/>
                  <a:pt x="45112" y="105664"/>
                  <a:pt x="44986" y="105664"/>
                </a:cubicBezTo>
                <a:cubicBezTo>
                  <a:pt x="44986" y="105664"/>
                  <a:pt x="44985" y="105664"/>
                  <a:pt x="44945" y="105664"/>
                </a:cubicBezTo>
                <a:cubicBezTo>
                  <a:pt x="44778" y="107712"/>
                  <a:pt x="44611" y="107712"/>
                  <a:pt x="44403" y="109760"/>
                </a:cubicBezTo>
                <a:cubicBezTo>
                  <a:pt x="44361" y="107712"/>
                  <a:pt x="44361" y="107712"/>
                  <a:pt x="44320" y="107712"/>
                </a:cubicBezTo>
                <a:cubicBezTo>
                  <a:pt x="44320" y="107707"/>
                  <a:pt x="44320" y="107614"/>
                  <a:pt x="44320" y="105664"/>
                </a:cubicBezTo>
                <a:cubicBezTo>
                  <a:pt x="44236" y="107712"/>
                  <a:pt x="44195" y="107712"/>
                  <a:pt x="44111" y="107712"/>
                </a:cubicBezTo>
                <a:cubicBezTo>
                  <a:pt x="44111" y="107707"/>
                  <a:pt x="44111" y="107614"/>
                  <a:pt x="44111" y="105664"/>
                </a:cubicBezTo>
                <a:cubicBezTo>
                  <a:pt x="43903" y="107712"/>
                  <a:pt x="43695" y="107712"/>
                  <a:pt x="43528" y="109760"/>
                </a:cubicBezTo>
                <a:cubicBezTo>
                  <a:pt x="43445" y="111808"/>
                  <a:pt x="43403" y="109760"/>
                  <a:pt x="43361" y="109760"/>
                </a:cubicBezTo>
                <a:cubicBezTo>
                  <a:pt x="43195" y="111808"/>
                  <a:pt x="43028" y="111808"/>
                  <a:pt x="42819" y="111808"/>
                </a:cubicBezTo>
                <a:cubicBezTo>
                  <a:pt x="42736" y="109760"/>
                  <a:pt x="42653" y="111808"/>
                  <a:pt x="42569" y="111808"/>
                </a:cubicBezTo>
                <a:cubicBezTo>
                  <a:pt x="42528" y="109760"/>
                  <a:pt x="42528" y="111808"/>
                  <a:pt x="42486" y="111808"/>
                </a:cubicBezTo>
                <a:cubicBezTo>
                  <a:pt x="42361" y="109760"/>
                  <a:pt x="42278" y="109760"/>
                  <a:pt x="42194" y="109760"/>
                </a:cubicBezTo>
                <a:cubicBezTo>
                  <a:pt x="42153" y="111808"/>
                  <a:pt x="42111" y="109760"/>
                  <a:pt x="42069" y="109760"/>
                </a:cubicBezTo>
                <a:cubicBezTo>
                  <a:pt x="41986" y="111808"/>
                  <a:pt x="41944" y="109760"/>
                  <a:pt x="41861" y="109760"/>
                </a:cubicBezTo>
                <a:cubicBezTo>
                  <a:pt x="41861" y="111808"/>
                  <a:pt x="41819" y="111808"/>
                  <a:pt x="41778" y="111808"/>
                </a:cubicBezTo>
                <a:cubicBezTo>
                  <a:pt x="41778" y="111812"/>
                  <a:pt x="41778" y="111899"/>
                  <a:pt x="41778" y="113856"/>
                </a:cubicBezTo>
                <a:cubicBezTo>
                  <a:pt x="41778" y="113856"/>
                  <a:pt x="41776" y="113856"/>
                  <a:pt x="41736" y="113856"/>
                </a:cubicBezTo>
                <a:cubicBezTo>
                  <a:pt x="41694" y="111808"/>
                  <a:pt x="41653" y="111808"/>
                  <a:pt x="41569" y="111808"/>
                </a:cubicBezTo>
                <a:cubicBezTo>
                  <a:pt x="41569" y="111790"/>
                  <a:pt x="41569" y="107712"/>
                  <a:pt x="41486" y="107712"/>
                </a:cubicBezTo>
                <a:cubicBezTo>
                  <a:pt x="41403" y="109760"/>
                  <a:pt x="41361" y="107712"/>
                  <a:pt x="41319" y="107712"/>
                </a:cubicBezTo>
                <a:cubicBezTo>
                  <a:pt x="41278" y="109760"/>
                  <a:pt x="41236" y="109760"/>
                  <a:pt x="41194" y="109760"/>
                </a:cubicBezTo>
                <a:cubicBezTo>
                  <a:pt x="41152" y="111808"/>
                  <a:pt x="41111" y="109760"/>
                  <a:pt x="41069" y="109760"/>
                </a:cubicBezTo>
                <a:cubicBezTo>
                  <a:pt x="41027" y="111808"/>
                  <a:pt x="41027" y="111808"/>
                  <a:pt x="40986" y="111808"/>
                </a:cubicBezTo>
                <a:cubicBezTo>
                  <a:pt x="40986" y="111812"/>
                  <a:pt x="40986" y="111899"/>
                  <a:pt x="40986" y="113856"/>
                </a:cubicBezTo>
                <a:lnTo>
                  <a:pt x="40871" y="112832"/>
                </a:lnTo>
                <a:lnTo>
                  <a:pt x="40652" y="111808"/>
                </a:lnTo>
                <a:cubicBezTo>
                  <a:pt x="40569" y="101568"/>
                  <a:pt x="40194" y="111808"/>
                  <a:pt x="39861" y="107712"/>
                </a:cubicBezTo>
                <a:cubicBezTo>
                  <a:pt x="39861" y="107708"/>
                  <a:pt x="39861" y="107620"/>
                  <a:pt x="39861" y="105664"/>
                </a:cubicBezTo>
                <a:cubicBezTo>
                  <a:pt x="39736" y="105664"/>
                  <a:pt x="39652" y="105664"/>
                  <a:pt x="39527" y="105664"/>
                </a:cubicBezTo>
                <a:cubicBezTo>
                  <a:pt x="39506" y="107712"/>
                  <a:pt x="39506" y="107712"/>
                  <a:pt x="39486" y="107712"/>
                </a:cubicBezTo>
                <a:cubicBezTo>
                  <a:pt x="39486" y="107710"/>
                  <a:pt x="39486" y="107638"/>
                  <a:pt x="39486" y="105664"/>
                </a:cubicBezTo>
                <a:cubicBezTo>
                  <a:pt x="39194" y="107712"/>
                  <a:pt x="38944" y="107712"/>
                  <a:pt x="38652" y="107712"/>
                </a:cubicBezTo>
                <a:cubicBezTo>
                  <a:pt x="38652" y="109760"/>
                  <a:pt x="38610" y="109760"/>
                  <a:pt x="38569" y="109760"/>
                </a:cubicBezTo>
                <a:cubicBezTo>
                  <a:pt x="38527" y="111808"/>
                  <a:pt x="38485" y="109760"/>
                  <a:pt x="38444" y="109760"/>
                </a:cubicBezTo>
                <a:cubicBezTo>
                  <a:pt x="38443" y="111808"/>
                  <a:pt x="38402" y="111808"/>
                  <a:pt x="38360" y="111808"/>
                </a:cubicBezTo>
                <a:cubicBezTo>
                  <a:pt x="38360" y="111811"/>
                  <a:pt x="38360" y="111883"/>
                  <a:pt x="38360" y="113856"/>
                </a:cubicBezTo>
                <a:cubicBezTo>
                  <a:pt x="38360" y="113856"/>
                  <a:pt x="38359" y="113856"/>
                  <a:pt x="38319" y="113856"/>
                </a:cubicBezTo>
                <a:cubicBezTo>
                  <a:pt x="38235" y="117952"/>
                  <a:pt x="38402" y="117952"/>
                  <a:pt x="38194" y="120000"/>
                </a:cubicBezTo>
                <a:cubicBezTo>
                  <a:pt x="38194" y="117952"/>
                  <a:pt x="38152" y="115904"/>
                  <a:pt x="38152" y="113856"/>
                </a:cubicBezTo>
                <a:cubicBezTo>
                  <a:pt x="37985" y="113856"/>
                  <a:pt x="37860" y="109760"/>
                  <a:pt x="37735" y="107712"/>
                </a:cubicBezTo>
                <a:cubicBezTo>
                  <a:pt x="37694" y="107712"/>
                  <a:pt x="37652" y="109760"/>
                  <a:pt x="37610" y="109760"/>
                </a:cubicBezTo>
                <a:cubicBezTo>
                  <a:pt x="37485" y="107712"/>
                  <a:pt x="37277" y="103616"/>
                  <a:pt x="37068" y="105664"/>
                </a:cubicBezTo>
                <a:cubicBezTo>
                  <a:pt x="37027" y="107712"/>
                  <a:pt x="36985" y="107712"/>
                  <a:pt x="36943" y="105664"/>
                </a:cubicBezTo>
                <a:cubicBezTo>
                  <a:pt x="36943" y="107712"/>
                  <a:pt x="36943" y="107712"/>
                  <a:pt x="36902" y="109760"/>
                </a:cubicBezTo>
                <a:cubicBezTo>
                  <a:pt x="36860" y="109760"/>
                  <a:pt x="36818" y="111808"/>
                  <a:pt x="36735" y="111808"/>
                </a:cubicBezTo>
                <a:cubicBezTo>
                  <a:pt x="36735" y="111811"/>
                  <a:pt x="36735" y="111883"/>
                  <a:pt x="36735" y="113856"/>
                </a:cubicBezTo>
                <a:cubicBezTo>
                  <a:pt x="36693" y="113856"/>
                  <a:pt x="36610" y="109760"/>
                  <a:pt x="36527" y="111808"/>
                </a:cubicBezTo>
                <a:lnTo>
                  <a:pt x="36485" y="113856"/>
                </a:lnTo>
                <a:cubicBezTo>
                  <a:pt x="36402" y="113856"/>
                  <a:pt x="36318" y="113856"/>
                  <a:pt x="36235" y="113856"/>
                </a:cubicBezTo>
                <a:cubicBezTo>
                  <a:pt x="36068" y="111808"/>
                  <a:pt x="35902" y="111808"/>
                  <a:pt x="35777" y="111808"/>
                </a:cubicBezTo>
                <a:cubicBezTo>
                  <a:pt x="35777" y="111811"/>
                  <a:pt x="35777" y="111883"/>
                  <a:pt x="35777" y="113856"/>
                </a:cubicBezTo>
                <a:lnTo>
                  <a:pt x="35693" y="113856"/>
                </a:lnTo>
                <a:cubicBezTo>
                  <a:pt x="35652" y="113856"/>
                  <a:pt x="35652" y="115904"/>
                  <a:pt x="35568" y="115904"/>
                </a:cubicBezTo>
                <a:cubicBezTo>
                  <a:pt x="35527" y="111808"/>
                  <a:pt x="35485" y="111808"/>
                  <a:pt x="35443" y="111808"/>
                </a:cubicBezTo>
                <a:cubicBezTo>
                  <a:pt x="35401" y="109760"/>
                  <a:pt x="35360" y="111808"/>
                  <a:pt x="35318" y="111808"/>
                </a:cubicBezTo>
                <a:cubicBezTo>
                  <a:pt x="35318" y="109760"/>
                  <a:pt x="35318" y="109760"/>
                  <a:pt x="35276" y="107712"/>
                </a:cubicBezTo>
                <a:cubicBezTo>
                  <a:pt x="35193" y="107712"/>
                  <a:pt x="35193" y="109760"/>
                  <a:pt x="35151" y="111808"/>
                </a:cubicBezTo>
                <a:lnTo>
                  <a:pt x="35110" y="109760"/>
                </a:lnTo>
                <a:cubicBezTo>
                  <a:pt x="35026" y="109760"/>
                  <a:pt x="34943" y="109760"/>
                  <a:pt x="34860" y="109760"/>
                </a:cubicBezTo>
                <a:cubicBezTo>
                  <a:pt x="34735" y="107712"/>
                  <a:pt x="34485" y="111808"/>
                  <a:pt x="34318" y="109760"/>
                </a:cubicBezTo>
                <a:lnTo>
                  <a:pt x="34235" y="105664"/>
                </a:lnTo>
                <a:cubicBezTo>
                  <a:pt x="34151" y="105664"/>
                  <a:pt x="34110" y="105664"/>
                  <a:pt x="34068" y="105664"/>
                </a:cubicBezTo>
                <a:cubicBezTo>
                  <a:pt x="33901" y="105664"/>
                  <a:pt x="33735" y="107712"/>
                  <a:pt x="33568" y="107712"/>
                </a:cubicBezTo>
                <a:cubicBezTo>
                  <a:pt x="33568" y="107710"/>
                  <a:pt x="33568" y="107638"/>
                  <a:pt x="33568" y="105664"/>
                </a:cubicBezTo>
                <a:cubicBezTo>
                  <a:pt x="33568" y="105664"/>
                  <a:pt x="33566" y="105664"/>
                  <a:pt x="33526" y="105664"/>
                </a:cubicBezTo>
                <a:cubicBezTo>
                  <a:pt x="33526" y="107712"/>
                  <a:pt x="33484" y="107712"/>
                  <a:pt x="33484" y="109760"/>
                </a:cubicBezTo>
                <a:cubicBezTo>
                  <a:pt x="33443" y="109760"/>
                  <a:pt x="33401" y="109760"/>
                  <a:pt x="33359" y="109760"/>
                </a:cubicBezTo>
                <a:cubicBezTo>
                  <a:pt x="33276" y="111808"/>
                  <a:pt x="33193" y="109760"/>
                  <a:pt x="33109" y="109760"/>
                </a:cubicBezTo>
                <a:cubicBezTo>
                  <a:pt x="33026" y="109760"/>
                  <a:pt x="32984" y="109760"/>
                  <a:pt x="32943" y="109760"/>
                </a:cubicBezTo>
                <a:cubicBezTo>
                  <a:pt x="32776" y="109760"/>
                  <a:pt x="32609" y="109760"/>
                  <a:pt x="32443" y="111808"/>
                </a:cubicBezTo>
                <a:cubicBezTo>
                  <a:pt x="32443" y="109760"/>
                  <a:pt x="32443" y="109760"/>
                  <a:pt x="32443" y="107712"/>
                </a:cubicBezTo>
                <a:cubicBezTo>
                  <a:pt x="32401" y="107712"/>
                  <a:pt x="32318" y="109760"/>
                  <a:pt x="32234" y="109760"/>
                </a:cubicBezTo>
                <a:cubicBezTo>
                  <a:pt x="32193" y="111808"/>
                  <a:pt x="32109" y="109760"/>
                  <a:pt x="32026" y="109760"/>
                </a:cubicBezTo>
                <a:cubicBezTo>
                  <a:pt x="31943" y="107712"/>
                  <a:pt x="31734" y="109760"/>
                  <a:pt x="31734" y="109760"/>
                </a:cubicBezTo>
                <a:cubicBezTo>
                  <a:pt x="31693" y="107712"/>
                  <a:pt x="31693" y="107712"/>
                  <a:pt x="31651" y="107712"/>
                </a:cubicBezTo>
                <a:cubicBezTo>
                  <a:pt x="31651" y="107710"/>
                  <a:pt x="31651" y="107638"/>
                  <a:pt x="31651" y="105664"/>
                </a:cubicBezTo>
                <a:cubicBezTo>
                  <a:pt x="31526" y="105664"/>
                  <a:pt x="31442" y="105664"/>
                  <a:pt x="31317" y="105664"/>
                </a:cubicBezTo>
                <a:cubicBezTo>
                  <a:pt x="31234" y="105664"/>
                  <a:pt x="31317" y="107712"/>
                  <a:pt x="31276" y="105664"/>
                </a:cubicBezTo>
                <a:lnTo>
                  <a:pt x="31067" y="105664"/>
                </a:lnTo>
                <a:cubicBezTo>
                  <a:pt x="30942" y="103616"/>
                  <a:pt x="30776" y="103616"/>
                  <a:pt x="30651" y="105664"/>
                </a:cubicBezTo>
                <a:cubicBezTo>
                  <a:pt x="30567" y="103616"/>
                  <a:pt x="30484" y="103616"/>
                  <a:pt x="30401" y="105664"/>
                </a:cubicBezTo>
                <a:cubicBezTo>
                  <a:pt x="30276" y="105664"/>
                  <a:pt x="30192" y="105664"/>
                  <a:pt x="30067" y="105664"/>
                </a:cubicBezTo>
                <a:cubicBezTo>
                  <a:pt x="30026" y="107712"/>
                  <a:pt x="29984" y="107712"/>
                  <a:pt x="29942" y="105664"/>
                </a:cubicBezTo>
                <a:cubicBezTo>
                  <a:pt x="29942" y="107712"/>
                  <a:pt x="29901" y="107712"/>
                  <a:pt x="29901" y="109760"/>
                </a:cubicBezTo>
                <a:cubicBezTo>
                  <a:pt x="29859" y="109760"/>
                  <a:pt x="29817" y="107712"/>
                  <a:pt x="29776" y="107712"/>
                </a:cubicBezTo>
                <a:cubicBezTo>
                  <a:pt x="29734" y="109760"/>
                  <a:pt x="29734" y="109760"/>
                  <a:pt x="29734" y="111808"/>
                </a:cubicBezTo>
                <a:cubicBezTo>
                  <a:pt x="29692" y="111808"/>
                  <a:pt x="29650" y="109760"/>
                  <a:pt x="29609" y="109760"/>
                </a:cubicBezTo>
                <a:cubicBezTo>
                  <a:pt x="29567" y="109760"/>
                  <a:pt x="29567" y="111808"/>
                  <a:pt x="29525" y="111808"/>
                </a:cubicBezTo>
                <a:cubicBezTo>
                  <a:pt x="29484" y="111808"/>
                  <a:pt x="29484" y="109760"/>
                  <a:pt x="29442" y="109760"/>
                </a:cubicBezTo>
                <a:cubicBezTo>
                  <a:pt x="29411" y="111296"/>
                  <a:pt x="29421" y="111808"/>
                  <a:pt x="29400" y="111808"/>
                </a:cubicBezTo>
                <a:cubicBezTo>
                  <a:pt x="29369" y="110272"/>
                  <a:pt x="29380" y="109760"/>
                  <a:pt x="29359" y="109760"/>
                </a:cubicBezTo>
                <a:cubicBezTo>
                  <a:pt x="29317" y="109760"/>
                  <a:pt x="29317" y="111808"/>
                  <a:pt x="29234" y="111808"/>
                </a:cubicBezTo>
                <a:cubicBezTo>
                  <a:pt x="29234" y="111793"/>
                  <a:pt x="29233" y="109760"/>
                  <a:pt x="29150" y="109760"/>
                </a:cubicBezTo>
                <a:cubicBezTo>
                  <a:pt x="29109" y="111808"/>
                  <a:pt x="29025" y="111808"/>
                  <a:pt x="28942" y="111808"/>
                </a:cubicBezTo>
                <a:cubicBezTo>
                  <a:pt x="28859" y="109760"/>
                  <a:pt x="28775" y="109760"/>
                  <a:pt x="28692" y="109760"/>
                </a:cubicBezTo>
                <a:cubicBezTo>
                  <a:pt x="28650" y="107712"/>
                  <a:pt x="28650" y="109760"/>
                  <a:pt x="28609" y="109760"/>
                </a:cubicBezTo>
                <a:cubicBezTo>
                  <a:pt x="28484" y="105664"/>
                  <a:pt x="28442" y="107712"/>
                  <a:pt x="28359" y="107712"/>
                </a:cubicBezTo>
                <a:cubicBezTo>
                  <a:pt x="28192" y="105664"/>
                  <a:pt x="28025" y="105664"/>
                  <a:pt x="27900" y="105664"/>
                </a:cubicBezTo>
                <a:cubicBezTo>
                  <a:pt x="27817" y="107712"/>
                  <a:pt x="27733" y="107712"/>
                  <a:pt x="27650" y="107712"/>
                </a:cubicBezTo>
                <a:cubicBezTo>
                  <a:pt x="27650" y="109760"/>
                  <a:pt x="27649" y="109760"/>
                  <a:pt x="27608" y="109760"/>
                </a:cubicBezTo>
                <a:cubicBezTo>
                  <a:pt x="27567" y="107712"/>
                  <a:pt x="27483" y="107712"/>
                  <a:pt x="27400" y="107712"/>
                </a:cubicBezTo>
                <a:cubicBezTo>
                  <a:pt x="27400" y="107700"/>
                  <a:pt x="27400" y="105664"/>
                  <a:pt x="27358" y="105664"/>
                </a:cubicBezTo>
                <a:cubicBezTo>
                  <a:pt x="27067" y="105664"/>
                  <a:pt x="26817" y="107712"/>
                  <a:pt x="26525" y="107712"/>
                </a:cubicBezTo>
                <a:cubicBezTo>
                  <a:pt x="26525" y="107710"/>
                  <a:pt x="26525" y="107638"/>
                  <a:pt x="26525" y="105664"/>
                </a:cubicBezTo>
                <a:cubicBezTo>
                  <a:pt x="26400" y="107712"/>
                  <a:pt x="26233" y="107712"/>
                  <a:pt x="26067" y="105664"/>
                </a:cubicBezTo>
                <a:cubicBezTo>
                  <a:pt x="26067" y="105651"/>
                  <a:pt x="26066" y="103623"/>
                  <a:pt x="25983" y="105664"/>
                </a:cubicBezTo>
                <a:cubicBezTo>
                  <a:pt x="25983" y="105679"/>
                  <a:pt x="25983" y="107712"/>
                  <a:pt x="25942" y="107712"/>
                </a:cubicBezTo>
                <a:cubicBezTo>
                  <a:pt x="25900" y="107712"/>
                  <a:pt x="25858" y="107712"/>
                  <a:pt x="25775" y="105664"/>
                </a:cubicBezTo>
                <a:cubicBezTo>
                  <a:pt x="25775" y="107712"/>
                  <a:pt x="25775" y="107712"/>
                  <a:pt x="25733" y="109760"/>
                </a:cubicBezTo>
                <a:cubicBezTo>
                  <a:pt x="25733" y="109754"/>
                  <a:pt x="25691" y="107712"/>
                  <a:pt x="25650" y="107712"/>
                </a:cubicBezTo>
                <a:cubicBezTo>
                  <a:pt x="25566" y="107712"/>
                  <a:pt x="25525" y="109760"/>
                  <a:pt x="25441" y="109760"/>
                </a:cubicBezTo>
                <a:cubicBezTo>
                  <a:pt x="25316" y="109760"/>
                  <a:pt x="25191" y="109760"/>
                  <a:pt x="25108" y="109760"/>
                </a:cubicBezTo>
                <a:cubicBezTo>
                  <a:pt x="25025" y="111808"/>
                  <a:pt x="24941" y="111808"/>
                  <a:pt x="24858" y="111808"/>
                </a:cubicBezTo>
                <a:cubicBezTo>
                  <a:pt x="24858" y="111811"/>
                  <a:pt x="24858" y="111883"/>
                  <a:pt x="24858" y="113856"/>
                </a:cubicBezTo>
                <a:lnTo>
                  <a:pt x="24650" y="111808"/>
                </a:lnTo>
                <a:cubicBezTo>
                  <a:pt x="24608" y="111808"/>
                  <a:pt x="24608" y="113856"/>
                  <a:pt x="24566" y="113856"/>
                </a:cubicBezTo>
                <a:cubicBezTo>
                  <a:pt x="24566" y="113856"/>
                  <a:pt x="24565" y="113856"/>
                  <a:pt x="24525" y="113856"/>
                </a:cubicBezTo>
                <a:cubicBezTo>
                  <a:pt x="24483" y="113856"/>
                  <a:pt x="24441" y="113856"/>
                  <a:pt x="24358" y="113856"/>
                </a:cubicBezTo>
                <a:cubicBezTo>
                  <a:pt x="24358" y="111808"/>
                  <a:pt x="24356" y="111808"/>
                  <a:pt x="24316" y="111808"/>
                </a:cubicBezTo>
                <a:cubicBezTo>
                  <a:pt x="24316" y="111811"/>
                  <a:pt x="24316" y="111883"/>
                  <a:pt x="24316" y="113856"/>
                </a:cubicBezTo>
                <a:cubicBezTo>
                  <a:pt x="24191" y="111808"/>
                  <a:pt x="24025" y="111808"/>
                  <a:pt x="23899" y="111808"/>
                </a:cubicBezTo>
                <a:cubicBezTo>
                  <a:pt x="23816" y="109760"/>
                  <a:pt x="23774" y="109760"/>
                  <a:pt x="23691" y="109760"/>
                </a:cubicBezTo>
                <a:cubicBezTo>
                  <a:pt x="23691" y="109752"/>
                  <a:pt x="23649" y="107708"/>
                  <a:pt x="23608" y="105664"/>
                </a:cubicBezTo>
                <a:lnTo>
                  <a:pt x="23524" y="105664"/>
                </a:lnTo>
                <a:cubicBezTo>
                  <a:pt x="23483" y="107712"/>
                  <a:pt x="23483" y="107712"/>
                  <a:pt x="23483" y="109760"/>
                </a:cubicBezTo>
                <a:cubicBezTo>
                  <a:pt x="23482" y="109752"/>
                  <a:pt x="23358" y="107712"/>
                  <a:pt x="23274" y="107712"/>
                </a:cubicBezTo>
                <a:cubicBezTo>
                  <a:pt x="23191" y="109760"/>
                  <a:pt x="23149" y="107712"/>
                  <a:pt x="23108" y="107712"/>
                </a:cubicBezTo>
                <a:cubicBezTo>
                  <a:pt x="22983" y="109760"/>
                  <a:pt x="22899" y="109760"/>
                  <a:pt x="22816" y="109760"/>
                </a:cubicBezTo>
                <a:cubicBezTo>
                  <a:pt x="22816" y="111808"/>
                  <a:pt x="22814" y="111808"/>
                  <a:pt x="22774" y="111808"/>
                </a:cubicBezTo>
                <a:cubicBezTo>
                  <a:pt x="22774" y="109760"/>
                  <a:pt x="22774" y="109760"/>
                  <a:pt x="22691" y="109760"/>
                </a:cubicBezTo>
                <a:cubicBezTo>
                  <a:pt x="22691" y="109774"/>
                  <a:pt x="22691" y="111808"/>
                  <a:pt x="22608" y="111808"/>
                </a:cubicBezTo>
                <a:cubicBezTo>
                  <a:pt x="22566" y="109760"/>
                  <a:pt x="22566" y="111808"/>
                  <a:pt x="22524" y="113856"/>
                </a:cubicBezTo>
                <a:cubicBezTo>
                  <a:pt x="22483" y="113856"/>
                  <a:pt x="22441" y="113856"/>
                  <a:pt x="22399" y="113856"/>
                </a:cubicBezTo>
                <a:cubicBezTo>
                  <a:pt x="22358" y="117952"/>
                  <a:pt x="22399" y="115904"/>
                  <a:pt x="22274" y="117952"/>
                </a:cubicBezTo>
                <a:cubicBezTo>
                  <a:pt x="22274" y="115904"/>
                  <a:pt x="22274" y="113856"/>
                  <a:pt x="22274" y="111808"/>
                </a:cubicBezTo>
                <a:lnTo>
                  <a:pt x="22108" y="109760"/>
                </a:lnTo>
                <a:lnTo>
                  <a:pt x="21899" y="111808"/>
                </a:lnTo>
                <a:cubicBezTo>
                  <a:pt x="21899" y="111797"/>
                  <a:pt x="21857" y="109760"/>
                  <a:pt x="21774" y="109760"/>
                </a:cubicBezTo>
                <a:cubicBezTo>
                  <a:pt x="21607" y="111808"/>
                  <a:pt x="21524" y="109760"/>
                  <a:pt x="21399" y="109760"/>
                </a:cubicBezTo>
                <a:cubicBezTo>
                  <a:pt x="21316" y="109760"/>
                  <a:pt x="21107" y="113856"/>
                  <a:pt x="20941" y="113856"/>
                </a:cubicBezTo>
                <a:lnTo>
                  <a:pt x="20774" y="111808"/>
                </a:lnTo>
                <a:lnTo>
                  <a:pt x="20607" y="107712"/>
                </a:lnTo>
                <a:cubicBezTo>
                  <a:pt x="20607" y="107710"/>
                  <a:pt x="20607" y="107638"/>
                  <a:pt x="20607" y="105664"/>
                </a:cubicBezTo>
                <a:cubicBezTo>
                  <a:pt x="20524" y="105664"/>
                  <a:pt x="20399" y="105664"/>
                  <a:pt x="20316" y="105664"/>
                </a:cubicBezTo>
                <a:cubicBezTo>
                  <a:pt x="20191" y="109760"/>
                  <a:pt x="19899" y="105664"/>
                  <a:pt x="19899" y="105664"/>
                </a:cubicBezTo>
                <a:cubicBezTo>
                  <a:pt x="19857" y="107712"/>
                  <a:pt x="19857" y="107712"/>
                  <a:pt x="19815" y="109760"/>
                </a:cubicBezTo>
                <a:cubicBezTo>
                  <a:pt x="19774" y="109760"/>
                  <a:pt x="19690" y="109760"/>
                  <a:pt x="19607" y="109760"/>
                </a:cubicBezTo>
                <a:cubicBezTo>
                  <a:pt x="19565" y="111808"/>
                  <a:pt x="19524" y="109760"/>
                  <a:pt x="19440" y="109760"/>
                </a:cubicBezTo>
                <a:lnTo>
                  <a:pt x="19274" y="111808"/>
                </a:lnTo>
                <a:cubicBezTo>
                  <a:pt x="19190" y="111808"/>
                  <a:pt x="19107" y="111808"/>
                  <a:pt x="19024" y="113856"/>
                </a:cubicBezTo>
                <a:cubicBezTo>
                  <a:pt x="18940" y="111808"/>
                  <a:pt x="18815" y="115904"/>
                  <a:pt x="18690" y="113856"/>
                </a:cubicBezTo>
                <a:lnTo>
                  <a:pt x="18607" y="107712"/>
                </a:lnTo>
                <a:lnTo>
                  <a:pt x="18524" y="107712"/>
                </a:lnTo>
                <a:cubicBezTo>
                  <a:pt x="18524" y="107710"/>
                  <a:pt x="18524" y="107638"/>
                  <a:pt x="18524" y="105664"/>
                </a:cubicBezTo>
                <a:lnTo>
                  <a:pt x="18414" y="107712"/>
                </a:lnTo>
                <a:cubicBezTo>
                  <a:pt x="18274" y="107712"/>
                  <a:pt x="18232" y="109760"/>
                  <a:pt x="18148" y="109760"/>
                </a:cubicBezTo>
                <a:cubicBezTo>
                  <a:pt x="18107" y="107712"/>
                  <a:pt x="18065" y="107712"/>
                  <a:pt x="17982" y="107712"/>
                </a:cubicBezTo>
                <a:cubicBezTo>
                  <a:pt x="17982" y="109760"/>
                  <a:pt x="17980" y="109760"/>
                  <a:pt x="17940" y="109760"/>
                </a:cubicBezTo>
                <a:cubicBezTo>
                  <a:pt x="17857" y="107712"/>
                  <a:pt x="17732" y="105664"/>
                  <a:pt x="17648" y="105664"/>
                </a:cubicBezTo>
                <a:lnTo>
                  <a:pt x="17482" y="105664"/>
                </a:lnTo>
                <a:cubicBezTo>
                  <a:pt x="17440" y="107712"/>
                  <a:pt x="17398" y="107712"/>
                  <a:pt x="17357" y="105664"/>
                </a:cubicBezTo>
                <a:cubicBezTo>
                  <a:pt x="17315" y="107712"/>
                  <a:pt x="17065" y="109760"/>
                  <a:pt x="17023" y="109760"/>
                </a:cubicBezTo>
                <a:lnTo>
                  <a:pt x="16940" y="109760"/>
                </a:lnTo>
                <a:cubicBezTo>
                  <a:pt x="16732" y="109760"/>
                  <a:pt x="16690" y="107712"/>
                  <a:pt x="16565" y="105664"/>
                </a:cubicBezTo>
                <a:cubicBezTo>
                  <a:pt x="16565" y="107712"/>
                  <a:pt x="16523" y="107712"/>
                  <a:pt x="16482" y="107712"/>
                </a:cubicBezTo>
                <a:cubicBezTo>
                  <a:pt x="16482" y="107710"/>
                  <a:pt x="16482" y="107638"/>
                  <a:pt x="16482" y="105664"/>
                </a:cubicBezTo>
                <a:cubicBezTo>
                  <a:pt x="16481" y="105664"/>
                  <a:pt x="16480" y="105664"/>
                  <a:pt x="16440" y="105664"/>
                </a:cubicBezTo>
                <a:cubicBezTo>
                  <a:pt x="16273" y="107712"/>
                  <a:pt x="16106" y="107712"/>
                  <a:pt x="15940" y="107712"/>
                </a:cubicBezTo>
                <a:cubicBezTo>
                  <a:pt x="15898" y="107712"/>
                  <a:pt x="15940" y="109760"/>
                  <a:pt x="15898" y="109760"/>
                </a:cubicBezTo>
                <a:cubicBezTo>
                  <a:pt x="15856" y="107712"/>
                  <a:pt x="15856" y="107712"/>
                  <a:pt x="15815" y="107712"/>
                </a:cubicBezTo>
                <a:cubicBezTo>
                  <a:pt x="15815" y="107710"/>
                  <a:pt x="15815" y="107638"/>
                  <a:pt x="15815" y="105664"/>
                </a:cubicBezTo>
                <a:cubicBezTo>
                  <a:pt x="15690" y="105664"/>
                  <a:pt x="15315" y="105664"/>
                  <a:pt x="15231" y="105664"/>
                </a:cubicBezTo>
                <a:cubicBezTo>
                  <a:pt x="15190" y="107712"/>
                  <a:pt x="15148" y="107712"/>
                  <a:pt x="15106" y="105664"/>
                </a:cubicBezTo>
                <a:cubicBezTo>
                  <a:pt x="15106" y="105679"/>
                  <a:pt x="15106" y="107712"/>
                  <a:pt x="15023" y="107712"/>
                </a:cubicBezTo>
                <a:cubicBezTo>
                  <a:pt x="15023" y="107710"/>
                  <a:pt x="15023" y="107638"/>
                  <a:pt x="15023" y="105664"/>
                </a:cubicBezTo>
                <a:cubicBezTo>
                  <a:pt x="15023" y="105664"/>
                  <a:pt x="15021" y="105664"/>
                  <a:pt x="14981" y="105664"/>
                </a:cubicBezTo>
                <a:cubicBezTo>
                  <a:pt x="14940" y="107712"/>
                  <a:pt x="14898" y="107712"/>
                  <a:pt x="14856" y="107712"/>
                </a:cubicBezTo>
                <a:cubicBezTo>
                  <a:pt x="14856" y="109760"/>
                  <a:pt x="14855" y="109760"/>
                  <a:pt x="14815" y="109760"/>
                </a:cubicBezTo>
                <a:cubicBezTo>
                  <a:pt x="14815" y="109746"/>
                  <a:pt x="14814" y="107712"/>
                  <a:pt x="14731" y="107712"/>
                </a:cubicBezTo>
                <a:cubicBezTo>
                  <a:pt x="14731" y="109760"/>
                  <a:pt x="14731" y="109760"/>
                  <a:pt x="14690" y="111808"/>
                </a:cubicBezTo>
                <a:cubicBezTo>
                  <a:pt x="14648" y="111808"/>
                  <a:pt x="14606" y="111808"/>
                  <a:pt x="14565" y="111808"/>
                </a:cubicBezTo>
                <a:lnTo>
                  <a:pt x="14523" y="113856"/>
                </a:lnTo>
                <a:cubicBezTo>
                  <a:pt x="14398" y="113856"/>
                  <a:pt x="14314" y="111808"/>
                  <a:pt x="14189" y="111808"/>
                </a:cubicBezTo>
                <a:cubicBezTo>
                  <a:pt x="14189" y="111811"/>
                  <a:pt x="14189" y="111883"/>
                  <a:pt x="14189" y="113856"/>
                </a:cubicBezTo>
                <a:cubicBezTo>
                  <a:pt x="14023" y="113856"/>
                  <a:pt x="13814" y="109760"/>
                  <a:pt x="13731" y="107712"/>
                </a:cubicBezTo>
                <a:cubicBezTo>
                  <a:pt x="13606" y="107712"/>
                  <a:pt x="13523" y="109760"/>
                  <a:pt x="13439" y="109760"/>
                </a:cubicBezTo>
                <a:lnTo>
                  <a:pt x="13356" y="109760"/>
                </a:lnTo>
                <a:cubicBezTo>
                  <a:pt x="13314" y="109760"/>
                  <a:pt x="13398" y="107712"/>
                  <a:pt x="13314" y="107712"/>
                </a:cubicBezTo>
                <a:cubicBezTo>
                  <a:pt x="13231" y="107712"/>
                  <a:pt x="13148" y="107712"/>
                  <a:pt x="13064" y="107712"/>
                </a:cubicBezTo>
                <a:cubicBezTo>
                  <a:pt x="13023" y="105664"/>
                  <a:pt x="13023" y="105664"/>
                  <a:pt x="12981" y="105664"/>
                </a:cubicBezTo>
                <a:cubicBezTo>
                  <a:pt x="12939" y="109760"/>
                  <a:pt x="12814" y="105664"/>
                  <a:pt x="12689" y="105664"/>
                </a:cubicBezTo>
                <a:cubicBezTo>
                  <a:pt x="12689" y="105679"/>
                  <a:pt x="12689" y="107712"/>
                  <a:pt x="12606" y="107712"/>
                </a:cubicBezTo>
                <a:cubicBezTo>
                  <a:pt x="12606" y="107710"/>
                  <a:pt x="12606" y="107638"/>
                  <a:pt x="12606" y="105664"/>
                </a:cubicBezTo>
                <a:cubicBezTo>
                  <a:pt x="12564" y="107712"/>
                  <a:pt x="12523" y="107712"/>
                  <a:pt x="12523" y="109760"/>
                </a:cubicBezTo>
                <a:cubicBezTo>
                  <a:pt x="12481" y="109760"/>
                  <a:pt x="12439" y="107712"/>
                  <a:pt x="12397" y="107712"/>
                </a:cubicBezTo>
                <a:cubicBezTo>
                  <a:pt x="12356" y="109760"/>
                  <a:pt x="12356" y="111808"/>
                  <a:pt x="12314" y="111808"/>
                </a:cubicBezTo>
                <a:cubicBezTo>
                  <a:pt x="12272" y="109760"/>
                  <a:pt x="12231" y="107712"/>
                  <a:pt x="12189" y="107712"/>
                </a:cubicBezTo>
                <a:cubicBezTo>
                  <a:pt x="12147" y="109760"/>
                  <a:pt x="12147" y="109760"/>
                  <a:pt x="12147" y="111808"/>
                </a:cubicBezTo>
                <a:cubicBezTo>
                  <a:pt x="12106" y="111808"/>
                  <a:pt x="12064" y="109760"/>
                  <a:pt x="12022" y="109760"/>
                </a:cubicBezTo>
                <a:cubicBezTo>
                  <a:pt x="11939" y="111808"/>
                  <a:pt x="11897" y="111808"/>
                  <a:pt x="11814" y="111808"/>
                </a:cubicBezTo>
                <a:cubicBezTo>
                  <a:pt x="11814" y="109760"/>
                  <a:pt x="11772" y="109760"/>
                  <a:pt x="11731" y="109760"/>
                </a:cubicBezTo>
                <a:cubicBezTo>
                  <a:pt x="11731" y="107712"/>
                  <a:pt x="11689" y="105664"/>
                  <a:pt x="11647" y="105664"/>
                </a:cubicBezTo>
                <a:cubicBezTo>
                  <a:pt x="11606" y="105664"/>
                  <a:pt x="11564" y="105664"/>
                  <a:pt x="11481" y="105664"/>
                </a:cubicBezTo>
                <a:cubicBezTo>
                  <a:pt x="11231" y="103616"/>
                  <a:pt x="11022" y="107712"/>
                  <a:pt x="10814" y="105664"/>
                </a:cubicBezTo>
                <a:cubicBezTo>
                  <a:pt x="10731" y="107712"/>
                  <a:pt x="10647" y="107712"/>
                  <a:pt x="10564" y="107712"/>
                </a:cubicBezTo>
                <a:lnTo>
                  <a:pt x="10522" y="105664"/>
                </a:lnTo>
                <a:cubicBezTo>
                  <a:pt x="10439" y="105664"/>
                  <a:pt x="10397" y="105664"/>
                  <a:pt x="10314" y="105664"/>
                </a:cubicBezTo>
                <a:cubicBezTo>
                  <a:pt x="10314" y="103616"/>
                  <a:pt x="10312" y="103616"/>
                  <a:pt x="10272" y="103616"/>
                </a:cubicBezTo>
                <a:cubicBezTo>
                  <a:pt x="10272" y="105664"/>
                  <a:pt x="10272" y="105664"/>
                  <a:pt x="10230" y="107712"/>
                </a:cubicBezTo>
                <a:cubicBezTo>
                  <a:pt x="10147" y="107712"/>
                  <a:pt x="9897" y="105664"/>
                  <a:pt x="9730" y="105664"/>
                </a:cubicBezTo>
                <a:cubicBezTo>
                  <a:pt x="9689" y="107698"/>
                  <a:pt x="9688" y="105664"/>
                  <a:pt x="9605" y="105664"/>
                </a:cubicBezTo>
                <a:cubicBezTo>
                  <a:pt x="9564" y="107712"/>
                  <a:pt x="9522" y="107712"/>
                  <a:pt x="9480" y="107712"/>
                </a:cubicBezTo>
                <a:cubicBezTo>
                  <a:pt x="9355" y="109760"/>
                  <a:pt x="9230" y="109760"/>
                  <a:pt x="9147" y="109760"/>
                </a:cubicBezTo>
                <a:lnTo>
                  <a:pt x="9022" y="109760"/>
                </a:lnTo>
                <a:cubicBezTo>
                  <a:pt x="8980" y="107712"/>
                  <a:pt x="8939" y="107712"/>
                  <a:pt x="8897" y="105664"/>
                </a:cubicBezTo>
                <a:cubicBezTo>
                  <a:pt x="8897" y="107712"/>
                  <a:pt x="8897" y="107712"/>
                  <a:pt x="8897" y="109760"/>
                </a:cubicBezTo>
                <a:cubicBezTo>
                  <a:pt x="8855" y="111808"/>
                  <a:pt x="8855" y="107712"/>
                  <a:pt x="8772" y="105664"/>
                </a:cubicBezTo>
                <a:cubicBezTo>
                  <a:pt x="8772" y="107712"/>
                  <a:pt x="8772" y="107712"/>
                  <a:pt x="8772" y="109760"/>
                </a:cubicBezTo>
                <a:cubicBezTo>
                  <a:pt x="8730" y="107712"/>
                  <a:pt x="8689" y="107712"/>
                  <a:pt x="8605" y="105664"/>
                </a:cubicBezTo>
                <a:cubicBezTo>
                  <a:pt x="8605" y="107712"/>
                  <a:pt x="8605" y="107712"/>
                  <a:pt x="8605" y="109760"/>
                </a:cubicBezTo>
                <a:cubicBezTo>
                  <a:pt x="8605" y="109760"/>
                  <a:pt x="8563" y="109760"/>
                  <a:pt x="8522" y="109760"/>
                </a:cubicBezTo>
                <a:cubicBezTo>
                  <a:pt x="8522" y="107712"/>
                  <a:pt x="8522" y="107712"/>
                  <a:pt x="8480" y="105664"/>
                </a:cubicBezTo>
                <a:cubicBezTo>
                  <a:pt x="8438" y="105664"/>
                  <a:pt x="8397" y="109760"/>
                  <a:pt x="8313" y="107712"/>
                </a:cubicBezTo>
                <a:cubicBezTo>
                  <a:pt x="8313" y="107710"/>
                  <a:pt x="8313" y="107638"/>
                  <a:pt x="8313" y="105664"/>
                </a:cubicBezTo>
                <a:cubicBezTo>
                  <a:pt x="8272" y="107712"/>
                  <a:pt x="8272" y="107712"/>
                  <a:pt x="8230" y="107712"/>
                </a:cubicBezTo>
                <a:cubicBezTo>
                  <a:pt x="8230" y="107710"/>
                  <a:pt x="8230" y="107638"/>
                  <a:pt x="8230" y="105664"/>
                </a:cubicBezTo>
                <a:cubicBezTo>
                  <a:pt x="7938" y="103616"/>
                  <a:pt x="7647" y="107712"/>
                  <a:pt x="7480" y="109760"/>
                </a:cubicBezTo>
                <a:cubicBezTo>
                  <a:pt x="7355" y="107712"/>
                  <a:pt x="6980" y="109760"/>
                  <a:pt x="6772" y="107712"/>
                </a:cubicBezTo>
                <a:cubicBezTo>
                  <a:pt x="6772" y="107710"/>
                  <a:pt x="6772" y="107638"/>
                  <a:pt x="6772" y="105664"/>
                </a:cubicBezTo>
                <a:cubicBezTo>
                  <a:pt x="6646" y="107712"/>
                  <a:pt x="6521" y="107712"/>
                  <a:pt x="6396" y="107712"/>
                </a:cubicBezTo>
                <a:cubicBezTo>
                  <a:pt x="6396" y="107710"/>
                  <a:pt x="6396" y="107638"/>
                  <a:pt x="6396" y="105664"/>
                </a:cubicBezTo>
                <a:cubicBezTo>
                  <a:pt x="6230" y="107712"/>
                  <a:pt x="6105" y="107712"/>
                  <a:pt x="6021" y="105664"/>
                </a:cubicBezTo>
                <a:cubicBezTo>
                  <a:pt x="5980" y="107712"/>
                  <a:pt x="5938" y="107712"/>
                  <a:pt x="5896" y="107712"/>
                </a:cubicBezTo>
                <a:cubicBezTo>
                  <a:pt x="5813" y="109760"/>
                  <a:pt x="5771" y="109760"/>
                  <a:pt x="5730" y="109760"/>
                </a:cubicBezTo>
                <a:cubicBezTo>
                  <a:pt x="5563" y="107712"/>
                  <a:pt x="5438" y="109760"/>
                  <a:pt x="5313" y="109760"/>
                </a:cubicBezTo>
                <a:cubicBezTo>
                  <a:pt x="5313" y="107712"/>
                  <a:pt x="5311" y="107712"/>
                  <a:pt x="5271" y="107712"/>
                </a:cubicBezTo>
                <a:lnTo>
                  <a:pt x="5105" y="109760"/>
                </a:lnTo>
                <a:cubicBezTo>
                  <a:pt x="5021" y="109760"/>
                  <a:pt x="4980" y="111808"/>
                  <a:pt x="4938" y="111808"/>
                </a:cubicBezTo>
                <a:cubicBezTo>
                  <a:pt x="4896" y="109760"/>
                  <a:pt x="4896" y="109760"/>
                  <a:pt x="4855" y="109760"/>
                </a:cubicBezTo>
                <a:cubicBezTo>
                  <a:pt x="4813" y="107712"/>
                  <a:pt x="4771" y="107712"/>
                  <a:pt x="4729" y="107712"/>
                </a:cubicBezTo>
                <a:cubicBezTo>
                  <a:pt x="4729" y="107710"/>
                  <a:pt x="4729" y="107638"/>
                  <a:pt x="4729" y="105664"/>
                </a:cubicBezTo>
                <a:cubicBezTo>
                  <a:pt x="4688" y="105664"/>
                  <a:pt x="4688" y="105664"/>
                  <a:pt x="4646" y="105664"/>
                </a:cubicBezTo>
                <a:lnTo>
                  <a:pt x="4563" y="105664"/>
                </a:lnTo>
                <a:cubicBezTo>
                  <a:pt x="4438" y="101568"/>
                  <a:pt x="4229" y="105664"/>
                  <a:pt x="4188" y="105664"/>
                </a:cubicBezTo>
                <a:cubicBezTo>
                  <a:pt x="3979" y="105664"/>
                  <a:pt x="3771" y="105664"/>
                  <a:pt x="3563" y="105664"/>
                </a:cubicBezTo>
                <a:cubicBezTo>
                  <a:pt x="3521" y="105664"/>
                  <a:pt x="3521" y="105664"/>
                  <a:pt x="3521" y="105664"/>
                </a:cubicBezTo>
                <a:cubicBezTo>
                  <a:pt x="3438" y="107712"/>
                  <a:pt x="3354" y="107712"/>
                  <a:pt x="3271" y="109760"/>
                </a:cubicBezTo>
                <a:cubicBezTo>
                  <a:pt x="3188" y="107712"/>
                  <a:pt x="3146" y="107712"/>
                  <a:pt x="3063" y="107712"/>
                </a:cubicBezTo>
                <a:cubicBezTo>
                  <a:pt x="3063" y="107710"/>
                  <a:pt x="3063" y="107638"/>
                  <a:pt x="3063" y="105664"/>
                </a:cubicBezTo>
                <a:cubicBezTo>
                  <a:pt x="2854" y="105664"/>
                  <a:pt x="2687" y="105664"/>
                  <a:pt x="2479" y="105664"/>
                </a:cubicBezTo>
                <a:cubicBezTo>
                  <a:pt x="2396" y="105664"/>
                  <a:pt x="2312" y="105664"/>
                  <a:pt x="2229" y="105664"/>
                </a:cubicBezTo>
                <a:cubicBezTo>
                  <a:pt x="2146" y="105664"/>
                  <a:pt x="2062" y="105664"/>
                  <a:pt x="1979" y="105664"/>
                </a:cubicBezTo>
                <a:lnTo>
                  <a:pt x="1906" y="106432"/>
                </a:lnTo>
                <a:cubicBezTo>
                  <a:pt x="1771" y="105664"/>
                  <a:pt x="1646" y="105664"/>
                  <a:pt x="1521" y="105664"/>
                </a:cubicBezTo>
                <a:lnTo>
                  <a:pt x="1437" y="105664"/>
                </a:lnTo>
                <a:cubicBezTo>
                  <a:pt x="1354" y="107712"/>
                  <a:pt x="1312" y="107712"/>
                  <a:pt x="1271" y="107712"/>
                </a:cubicBezTo>
                <a:cubicBezTo>
                  <a:pt x="1229" y="109760"/>
                  <a:pt x="1187" y="107712"/>
                  <a:pt x="1146" y="107712"/>
                </a:cubicBezTo>
                <a:cubicBezTo>
                  <a:pt x="1021" y="109760"/>
                  <a:pt x="937" y="111808"/>
                  <a:pt x="812" y="111808"/>
                </a:cubicBezTo>
                <a:cubicBezTo>
                  <a:pt x="812" y="111820"/>
                  <a:pt x="812" y="113856"/>
                  <a:pt x="687" y="113856"/>
                </a:cubicBezTo>
                <a:cubicBezTo>
                  <a:pt x="604" y="111808"/>
                  <a:pt x="479" y="109760"/>
                  <a:pt x="354" y="109760"/>
                </a:cubicBezTo>
                <a:lnTo>
                  <a:pt x="354" y="105664"/>
                </a:lnTo>
                <a:lnTo>
                  <a:pt x="260" y="105408"/>
                </a:lnTo>
                <a:cubicBezTo>
                  <a:pt x="250" y="104640"/>
                  <a:pt x="250" y="103616"/>
                  <a:pt x="229" y="103616"/>
                </a:cubicBezTo>
                <a:cubicBezTo>
                  <a:pt x="187" y="101568"/>
                  <a:pt x="104" y="101568"/>
                  <a:pt x="20" y="103616"/>
                </a:cubicBezTo>
                <a:cubicBezTo>
                  <a:pt x="20" y="82584"/>
                  <a:pt x="20" y="64775"/>
                  <a:pt x="20" y="49695"/>
                </a:cubicBezTo>
                <a:lnTo>
                  <a:pt x="0" y="49695"/>
                </a:lnTo>
                <a:cubicBezTo>
                  <a:pt x="0" y="9101"/>
                  <a:pt x="0" y="9101"/>
                  <a:pt x="0" y="9101"/>
                </a:cubicBezTo>
                <a:cubicBezTo>
                  <a:pt x="83" y="9101"/>
                  <a:pt x="125" y="9101"/>
                  <a:pt x="166" y="9101"/>
                </a:cubicBezTo>
                <a:cubicBezTo>
                  <a:pt x="208" y="9101"/>
                  <a:pt x="208" y="9101"/>
                  <a:pt x="250" y="9101"/>
                </a:cubicBezTo>
                <a:cubicBezTo>
                  <a:pt x="291" y="7054"/>
                  <a:pt x="333" y="9101"/>
                  <a:pt x="416" y="9101"/>
                </a:cubicBezTo>
                <a:lnTo>
                  <a:pt x="500" y="7054"/>
                </a:lnTo>
                <a:cubicBezTo>
                  <a:pt x="541" y="7054"/>
                  <a:pt x="541" y="2958"/>
                  <a:pt x="583" y="2958"/>
                </a:cubicBezTo>
                <a:lnTo>
                  <a:pt x="610" y="6446"/>
                </a:lnTo>
                <a:cubicBezTo>
                  <a:pt x="635" y="7693"/>
                  <a:pt x="666" y="3470"/>
                  <a:pt x="791" y="5006"/>
                </a:cubicBezTo>
                <a:cubicBezTo>
                  <a:pt x="833" y="5006"/>
                  <a:pt x="791" y="9101"/>
                  <a:pt x="916" y="9101"/>
                </a:cubicBezTo>
                <a:lnTo>
                  <a:pt x="989" y="8845"/>
                </a:lnTo>
                <a:cubicBezTo>
                  <a:pt x="1041" y="7054"/>
                  <a:pt x="1083" y="7054"/>
                  <a:pt x="1125" y="7054"/>
                </a:cubicBezTo>
                <a:cubicBezTo>
                  <a:pt x="1125" y="7055"/>
                  <a:pt x="1125" y="7122"/>
                  <a:pt x="1125" y="9101"/>
                </a:cubicBezTo>
                <a:cubicBezTo>
                  <a:pt x="1291" y="9101"/>
                  <a:pt x="1458" y="9101"/>
                  <a:pt x="1625" y="9101"/>
                </a:cubicBezTo>
                <a:lnTo>
                  <a:pt x="1666" y="7054"/>
                </a:lnTo>
                <a:cubicBezTo>
                  <a:pt x="1750" y="7054"/>
                  <a:pt x="1833" y="7054"/>
                  <a:pt x="1917" y="7054"/>
                </a:cubicBezTo>
                <a:cubicBezTo>
                  <a:pt x="1958" y="7054"/>
                  <a:pt x="2000" y="7054"/>
                  <a:pt x="2000" y="9101"/>
                </a:cubicBezTo>
                <a:cubicBezTo>
                  <a:pt x="2083" y="7054"/>
                  <a:pt x="2125" y="7054"/>
                  <a:pt x="2167" y="7054"/>
                </a:cubicBezTo>
                <a:cubicBezTo>
                  <a:pt x="2208" y="5006"/>
                  <a:pt x="2250" y="7054"/>
                  <a:pt x="2292" y="7054"/>
                </a:cubicBezTo>
                <a:cubicBezTo>
                  <a:pt x="2292" y="5006"/>
                  <a:pt x="2292" y="5006"/>
                  <a:pt x="2292" y="2958"/>
                </a:cubicBezTo>
                <a:cubicBezTo>
                  <a:pt x="2417" y="5006"/>
                  <a:pt x="2542" y="5006"/>
                  <a:pt x="2667" y="5006"/>
                </a:cubicBezTo>
                <a:cubicBezTo>
                  <a:pt x="2667" y="4994"/>
                  <a:pt x="2667" y="2952"/>
                  <a:pt x="2708" y="910"/>
                </a:cubicBezTo>
                <a:cubicBezTo>
                  <a:pt x="2750" y="2958"/>
                  <a:pt x="2792" y="2958"/>
                  <a:pt x="2833" y="2958"/>
                </a:cubicBezTo>
                <a:cubicBezTo>
                  <a:pt x="2833" y="2955"/>
                  <a:pt x="2833" y="2878"/>
                  <a:pt x="2833" y="910"/>
                </a:cubicBezTo>
                <a:cubicBezTo>
                  <a:pt x="2833" y="910"/>
                  <a:pt x="2835" y="910"/>
                  <a:pt x="2875" y="910"/>
                </a:cubicBezTo>
                <a:cubicBezTo>
                  <a:pt x="2875" y="2958"/>
                  <a:pt x="2875" y="5006"/>
                  <a:pt x="2917" y="5006"/>
                </a:cubicBezTo>
                <a:cubicBezTo>
                  <a:pt x="2917" y="5006"/>
                  <a:pt x="2958" y="5006"/>
                  <a:pt x="3000" y="5006"/>
                </a:cubicBezTo>
                <a:cubicBezTo>
                  <a:pt x="3167" y="7054"/>
                  <a:pt x="3292" y="7054"/>
                  <a:pt x="3458" y="7054"/>
                </a:cubicBezTo>
                <a:cubicBezTo>
                  <a:pt x="3500" y="7054"/>
                  <a:pt x="3458" y="5006"/>
                  <a:pt x="3583" y="2958"/>
                </a:cubicBezTo>
                <a:lnTo>
                  <a:pt x="3833" y="5006"/>
                </a:lnTo>
                <a:lnTo>
                  <a:pt x="4042" y="7054"/>
                </a:lnTo>
                <a:cubicBezTo>
                  <a:pt x="4042" y="7055"/>
                  <a:pt x="4042" y="7122"/>
                  <a:pt x="4042" y="9101"/>
                </a:cubicBezTo>
                <a:lnTo>
                  <a:pt x="4167" y="7054"/>
                </a:lnTo>
                <a:cubicBezTo>
                  <a:pt x="4209" y="7054"/>
                  <a:pt x="4250" y="7054"/>
                  <a:pt x="4334" y="9101"/>
                </a:cubicBezTo>
                <a:cubicBezTo>
                  <a:pt x="4375" y="7054"/>
                  <a:pt x="4417" y="7054"/>
                  <a:pt x="4459" y="7054"/>
                </a:cubicBezTo>
                <a:cubicBezTo>
                  <a:pt x="4459" y="5006"/>
                  <a:pt x="4460" y="5006"/>
                  <a:pt x="4500" y="5006"/>
                </a:cubicBezTo>
                <a:cubicBezTo>
                  <a:pt x="4500" y="7054"/>
                  <a:pt x="4500" y="7054"/>
                  <a:pt x="4542" y="9101"/>
                </a:cubicBezTo>
                <a:lnTo>
                  <a:pt x="4667" y="7054"/>
                </a:lnTo>
                <a:cubicBezTo>
                  <a:pt x="4750" y="7054"/>
                  <a:pt x="4834" y="5006"/>
                  <a:pt x="4917" y="5006"/>
                </a:cubicBezTo>
                <a:cubicBezTo>
                  <a:pt x="4917" y="5003"/>
                  <a:pt x="4917" y="4926"/>
                  <a:pt x="4917" y="2958"/>
                </a:cubicBezTo>
                <a:cubicBezTo>
                  <a:pt x="4959" y="5006"/>
                  <a:pt x="5000" y="5006"/>
                  <a:pt x="5000" y="7054"/>
                </a:cubicBezTo>
                <a:cubicBezTo>
                  <a:pt x="5167" y="7054"/>
                  <a:pt x="5209" y="7054"/>
                  <a:pt x="5209" y="910"/>
                </a:cubicBezTo>
                <a:cubicBezTo>
                  <a:pt x="5292" y="2958"/>
                  <a:pt x="5334" y="2958"/>
                  <a:pt x="5375" y="910"/>
                </a:cubicBezTo>
                <a:cubicBezTo>
                  <a:pt x="5459" y="5006"/>
                  <a:pt x="5500" y="7054"/>
                  <a:pt x="5542" y="9101"/>
                </a:cubicBezTo>
                <a:lnTo>
                  <a:pt x="5625" y="7054"/>
                </a:lnTo>
                <a:cubicBezTo>
                  <a:pt x="5625" y="7055"/>
                  <a:pt x="5625" y="7122"/>
                  <a:pt x="5625" y="9101"/>
                </a:cubicBezTo>
                <a:cubicBezTo>
                  <a:pt x="5709" y="9101"/>
                  <a:pt x="5709" y="9101"/>
                  <a:pt x="5834" y="9101"/>
                </a:cubicBezTo>
                <a:cubicBezTo>
                  <a:pt x="5876" y="5006"/>
                  <a:pt x="5876" y="11149"/>
                  <a:pt x="6084" y="9101"/>
                </a:cubicBezTo>
                <a:cubicBezTo>
                  <a:pt x="6126" y="9101"/>
                  <a:pt x="6167" y="9101"/>
                  <a:pt x="6209" y="9101"/>
                </a:cubicBezTo>
                <a:cubicBezTo>
                  <a:pt x="6251" y="9101"/>
                  <a:pt x="6251" y="9101"/>
                  <a:pt x="6292" y="9101"/>
                </a:cubicBezTo>
                <a:cubicBezTo>
                  <a:pt x="6334" y="7054"/>
                  <a:pt x="6334" y="7054"/>
                  <a:pt x="6376" y="9101"/>
                </a:cubicBezTo>
                <a:cubicBezTo>
                  <a:pt x="6459" y="9101"/>
                  <a:pt x="6501" y="7054"/>
                  <a:pt x="6542" y="7054"/>
                </a:cubicBezTo>
                <a:cubicBezTo>
                  <a:pt x="6542" y="7055"/>
                  <a:pt x="6542" y="7122"/>
                  <a:pt x="6542" y="9101"/>
                </a:cubicBezTo>
                <a:cubicBezTo>
                  <a:pt x="6584" y="9101"/>
                  <a:pt x="6626" y="11149"/>
                  <a:pt x="6667" y="11149"/>
                </a:cubicBezTo>
                <a:cubicBezTo>
                  <a:pt x="6667" y="9101"/>
                  <a:pt x="6709" y="9101"/>
                  <a:pt x="6709" y="7054"/>
                </a:cubicBezTo>
                <a:cubicBezTo>
                  <a:pt x="6834" y="7054"/>
                  <a:pt x="6917" y="7054"/>
                  <a:pt x="7001" y="7054"/>
                </a:cubicBezTo>
                <a:cubicBezTo>
                  <a:pt x="7001" y="7055"/>
                  <a:pt x="7001" y="7122"/>
                  <a:pt x="7001" y="9101"/>
                </a:cubicBezTo>
                <a:lnTo>
                  <a:pt x="7084" y="7054"/>
                </a:lnTo>
                <a:cubicBezTo>
                  <a:pt x="7084" y="7055"/>
                  <a:pt x="7084" y="7122"/>
                  <a:pt x="7084" y="9101"/>
                </a:cubicBezTo>
                <a:cubicBezTo>
                  <a:pt x="7126" y="7054"/>
                  <a:pt x="7126" y="5006"/>
                  <a:pt x="7126" y="2958"/>
                </a:cubicBezTo>
                <a:cubicBezTo>
                  <a:pt x="7209" y="5006"/>
                  <a:pt x="7251" y="5006"/>
                  <a:pt x="7334" y="5006"/>
                </a:cubicBezTo>
                <a:cubicBezTo>
                  <a:pt x="7334" y="4981"/>
                  <a:pt x="7376" y="-1133"/>
                  <a:pt x="7501" y="910"/>
                </a:cubicBezTo>
                <a:cubicBezTo>
                  <a:pt x="7501" y="910"/>
                  <a:pt x="7502" y="910"/>
                  <a:pt x="7542" y="910"/>
                </a:cubicBezTo>
                <a:cubicBezTo>
                  <a:pt x="7584" y="910"/>
                  <a:pt x="7626" y="910"/>
                  <a:pt x="7668" y="910"/>
                </a:cubicBezTo>
                <a:lnTo>
                  <a:pt x="7740" y="1678"/>
                </a:lnTo>
                <a:cubicBezTo>
                  <a:pt x="7876" y="910"/>
                  <a:pt x="7959" y="910"/>
                  <a:pt x="8084" y="910"/>
                </a:cubicBezTo>
                <a:cubicBezTo>
                  <a:pt x="8209" y="2958"/>
                  <a:pt x="8251" y="2958"/>
                  <a:pt x="8293" y="2958"/>
                </a:cubicBezTo>
                <a:lnTo>
                  <a:pt x="8418" y="2958"/>
                </a:lnTo>
                <a:cubicBezTo>
                  <a:pt x="8584" y="2958"/>
                  <a:pt x="8751" y="2958"/>
                  <a:pt x="8918" y="2958"/>
                </a:cubicBezTo>
                <a:cubicBezTo>
                  <a:pt x="9043" y="910"/>
                  <a:pt x="9168" y="910"/>
                  <a:pt x="9334" y="910"/>
                </a:cubicBezTo>
                <a:cubicBezTo>
                  <a:pt x="9418" y="2958"/>
                  <a:pt x="9459" y="2958"/>
                  <a:pt x="9543" y="2958"/>
                </a:cubicBezTo>
                <a:cubicBezTo>
                  <a:pt x="9543" y="2955"/>
                  <a:pt x="9543" y="2878"/>
                  <a:pt x="9543" y="910"/>
                </a:cubicBezTo>
                <a:cubicBezTo>
                  <a:pt x="9584" y="2958"/>
                  <a:pt x="9626" y="2958"/>
                  <a:pt x="9668" y="2958"/>
                </a:cubicBezTo>
                <a:lnTo>
                  <a:pt x="9710" y="910"/>
                </a:lnTo>
                <a:cubicBezTo>
                  <a:pt x="9751" y="910"/>
                  <a:pt x="9751" y="910"/>
                  <a:pt x="9793" y="910"/>
                </a:cubicBezTo>
                <a:cubicBezTo>
                  <a:pt x="9793" y="910"/>
                  <a:pt x="9835" y="2958"/>
                  <a:pt x="9835" y="5006"/>
                </a:cubicBezTo>
                <a:cubicBezTo>
                  <a:pt x="9876" y="5006"/>
                  <a:pt x="9918" y="7054"/>
                  <a:pt x="9960" y="7054"/>
                </a:cubicBezTo>
                <a:cubicBezTo>
                  <a:pt x="10001" y="5006"/>
                  <a:pt x="10001" y="5006"/>
                  <a:pt x="10001" y="910"/>
                </a:cubicBezTo>
                <a:cubicBezTo>
                  <a:pt x="10126" y="910"/>
                  <a:pt x="10251" y="910"/>
                  <a:pt x="10376" y="910"/>
                </a:cubicBezTo>
                <a:cubicBezTo>
                  <a:pt x="10376" y="2958"/>
                  <a:pt x="10376" y="5006"/>
                  <a:pt x="10376" y="7054"/>
                </a:cubicBezTo>
                <a:cubicBezTo>
                  <a:pt x="10460" y="5006"/>
                  <a:pt x="10501" y="5006"/>
                  <a:pt x="10543" y="2958"/>
                </a:cubicBezTo>
                <a:cubicBezTo>
                  <a:pt x="10543" y="5006"/>
                  <a:pt x="10543" y="5006"/>
                  <a:pt x="10585" y="7054"/>
                </a:cubicBezTo>
                <a:cubicBezTo>
                  <a:pt x="10626" y="7054"/>
                  <a:pt x="10626" y="5006"/>
                  <a:pt x="10668" y="5006"/>
                </a:cubicBezTo>
                <a:cubicBezTo>
                  <a:pt x="10793" y="5006"/>
                  <a:pt x="10835" y="7054"/>
                  <a:pt x="10918" y="7054"/>
                </a:cubicBezTo>
                <a:cubicBezTo>
                  <a:pt x="10918" y="7035"/>
                  <a:pt x="10918" y="5006"/>
                  <a:pt x="11001" y="5006"/>
                </a:cubicBezTo>
                <a:cubicBezTo>
                  <a:pt x="11001" y="7054"/>
                  <a:pt x="11043" y="7054"/>
                  <a:pt x="11043" y="9101"/>
                </a:cubicBezTo>
                <a:cubicBezTo>
                  <a:pt x="11085" y="9101"/>
                  <a:pt x="11085" y="9101"/>
                  <a:pt x="11126" y="9101"/>
                </a:cubicBezTo>
                <a:cubicBezTo>
                  <a:pt x="11251" y="9101"/>
                  <a:pt x="11293" y="9101"/>
                  <a:pt x="11376" y="9101"/>
                </a:cubicBezTo>
                <a:cubicBezTo>
                  <a:pt x="11543" y="7054"/>
                  <a:pt x="11668" y="9101"/>
                  <a:pt x="11793" y="9101"/>
                </a:cubicBezTo>
                <a:cubicBezTo>
                  <a:pt x="11877" y="7054"/>
                  <a:pt x="12002" y="7054"/>
                  <a:pt x="12085" y="9101"/>
                </a:cubicBezTo>
                <a:cubicBezTo>
                  <a:pt x="12085" y="9086"/>
                  <a:pt x="12085" y="7054"/>
                  <a:pt x="12210" y="7054"/>
                </a:cubicBezTo>
                <a:cubicBezTo>
                  <a:pt x="12210" y="7055"/>
                  <a:pt x="12210" y="7122"/>
                  <a:pt x="12210" y="9101"/>
                </a:cubicBezTo>
                <a:cubicBezTo>
                  <a:pt x="12210" y="9101"/>
                  <a:pt x="12212" y="9101"/>
                  <a:pt x="12252" y="9101"/>
                </a:cubicBezTo>
                <a:cubicBezTo>
                  <a:pt x="12252" y="7054"/>
                  <a:pt x="12253" y="7054"/>
                  <a:pt x="12293" y="7054"/>
                </a:cubicBezTo>
                <a:cubicBezTo>
                  <a:pt x="12293" y="7055"/>
                  <a:pt x="12293" y="7122"/>
                  <a:pt x="12293" y="9101"/>
                </a:cubicBezTo>
                <a:cubicBezTo>
                  <a:pt x="12294" y="9101"/>
                  <a:pt x="12335" y="9101"/>
                  <a:pt x="12377" y="9101"/>
                </a:cubicBezTo>
                <a:cubicBezTo>
                  <a:pt x="12460" y="9101"/>
                  <a:pt x="12585" y="9101"/>
                  <a:pt x="12668" y="9101"/>
                </a:cubicBezTo>
                <a:cubicBezTo>
                  <a:pt x="12668" y="7054"/>
                  <a:pt x="12710" y="5006"/>
                  <a:pt x="12710" y="2958"/>
                </a:cubicBezTo>
                <a:cubicBezTo>
                  <a:pt x="12793" y="2958"/>
                  <a:pt x="12918" y="2958"/>
                  <a:pt x="13002" y="2958"/>
                </a:cubicBezTo>
                <a:cubicBezTo>
                  <a:pt x="13002" y="2955"/>
                  <a:pt x="13002" y="2878"/>
                  <a:pt x="13002" y="910"/>
                </a:cubicBezTo>
                <a:lnTo>
                  <a:pt x="13127" y="2958"/>
                </a:lnTo>
                <a:lnTo>
                  <a:pt x="13221" y="1934"/>
                </a:lnTo>
                <a:cubicBezTo>
                  <a:pt x="13231" y="2446"/>
                  <a:pt x="13231" y="2958"/>
                  <a:pt x="13252" y="2958"/>
                </a:cubicBezTo>
                <a:cubicBezTo>
                  <a:pt x="13335" y="2958"/>
                  <a:pt x="13377" y="2958"/>
                  <a:pt x="13419" y="2958"/>
                </a:cubicBezTo>
                <a:cubicBezTo>
                  <a:pt x="13460" y="5006"/>
                  <a:pt x="13460" y="5006"/>
                  <a:pt x="13460" y="7054"/>
                </a:cubicBezTo>
                <a:cubicBezTo>
                  <a:pt x="13752" y="7054"/>
                  <a:pt x="14002" y="9101"/>
                  <a:pt x="14294" y="9101"/>
                </a:cubicBezTo>
                <a:cubicBezTo>
                  <a:pt x="14335" y="9101"/>
                  <a:pt x="14335" y="5006"/>
                  <a:pt x="14419" y="5006"/>
                </a:cubicBezTo>
                <a:cubicBezTo>
                  <a:pt x="14419" y="7054"/>
                  <a:pt x="14460" y="7054"/>
                  <a:pt x="14460" y="9101"/>
                </a:cubicBezTo>
                <a:cubicBezTo>
                  <a:pt x="14627" y="9101"/>
                  <a:pt x="14585" y="5006"/>
                  <a:pt x="14627" y="5006"/>
                </a:cubicBezTo>
                <a:cubicBezTo>
                  <a:pt x="14669" y="5006"/>
                  <a:pt x="14710" y="7054"/>
                  <a:pt x="14752" y="7054"/>
                </a:cubicBezTo>
                <a:lnTo>
                  <a:pt x="14877" y="7054"/>
                </a:lnTo>
                <a:cubicBezTo>
                  <a:pt x="14877" y="7055"/>
                  <a:pt x="14877" y="7122"/>
                  <a:pt x="14877" y="9101"/>
                </a:cubicBezTo>
                <a:cubicBezTo>
                  <a:pt x="15002" y="7054"/>
                  <a:pt x="15169" y="9101"/>
                  <a:pt x="15377" y="7054"/>
                </a:cubicBezTo>
                <a:cubicBezTo>
                  <a:pt x="15419" y="5006"/>
                  <a:pt x="15419" y="7054"/>
                  <a:pt x="15461" y="7054"/>
                </a:cubicBezTo>
                <a:cubicBezTo>
                  <a:pt x="15544" y="7054"/>
                  <a:pt x="15627" y="7054"/>
                  <a:pt x="15752" y="7054"/>
                </a:cubicBezTo>
                <a:cubicBezTo>
                  <a:pt x="15752" y="7055"/>
                  <a:pt x="15752" y="7122"/>
                  <a:pt x="15752" y="9101"/>
                </a:cubicBezTo>
                <a:cubicBezTo>
                  <a:pt x="15836" y="7054"/>
                  <a:pt x="15877" y="7054"/>
                  <a:pt x="15919" y="9101"/>
                </a:cubicBezTo>
                <a:cubicBezTo>
                  <a:pt x="15919" y="9083"/>
                  <a:pt x="15961" y="5010"/>
                  <a:pt x="16044" y="7054"/>
                </a:cubicBezTo>
                <a:cubicBezTo>
                  <a:pt x="16044" y="7055"/>
                  <a:pt x="16044" y="7122"/>
                  <a:pt x="16044" y="9101"/>
                </a:cubicBezTo>
                <a:cubicBezTo>
                  <a:pt x="16086" y="9101"/>
                  <a:pt x="16127" y="9101"/>
                  <a:pt x="16169" y="9101"/>
                </a:cubicBezTo>
                <a:cubicBezTo>
                  <a:pt x="16252" y="9101"/>
                  <a:pt x="16169" y="11149"/>
                  <a:pt x="16211" y="9101"/>
                </a:cubicBezTo>
                <a:cubicBezTo>
                  <a:pt x="16252" y="9101"/>
                  <a:pt x="16294" y="9101"/>
                  <a:pt x="16336" y="9101"/>
                </a:cubicBezTo>
                <a:cubicBezTo>
                  <a:pt x="16419" y="7054"/>
                  <a:pt x="16502" y="5006"/>
                  <a:pt x="16586" y="5006"/>
                </a:cubicBezTo>
                <a:cubicBezTo>
                  <a:pt x="16586" y="5011"/>
                  <a:pt x="16627" y="7054"/>
                  <a:pt x="16669" y="7054"/>
                </a:cubicBezTo>
                <a:cubicBezTo>
                  <a:pt x="16836" y="2958"/>
                  <a:pt x="16794" y="5006"/>
                  <a:pt x="16877" y="5006"/>
                </a:cubicBezTo>
                <a:cubicBezTo>
                  <a:pt x="16877" y="2958"/>
                  <a:pt x="16877" y="910"/>
                  <a:pt x="16919" y="910"/>
                </a:cubicBezTo>
                <a:cubicBezTo>
                  <a:pt x="16930" y="398"/>
                  <a:pt x="16987" y="142"/>
                  <a:pt x="17067" y="46"/>
                </a:cubicBezTo>
                <a:close/>
              </a:path>
            </a:pathLst>
          </a:custGeom>
          <a:solidFill>
            <a:srgbClr val="FDF7E7"/>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x="0" y="0"/>
          <a:ext cx="0" cy="0"/>
          <a:chOff x="0" y="0"/>
          <a:chExt cx="0" cy="0"/>
        </a:xfrm>
      </p:grpSpPr>
      <p:sp>
        <p:nvSpPr>
          <p:cNvPr id="38" name="Shape 38"/>
          <p:cNvSpPr txBox="1"/>
          <p:nvPr>
            <p:ph type="title"/>
          </p:nvPr>
        </p:nvSpPr>
        <p:spPr>
          <a:xfrm>
            <a:off x="1522412" y="189722"/>
            <a:ext cx="9144000" cy="114455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36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9" name="Shape 39"/>
          <p:cNvSpPr txBox="1"/>
          <p:nvPr>
            <p:ph idx="1" type="body"/>
          </p:nvPr>
        </p:nvSpPr>
        <p:spPr>
          <a:xfrm>
            <a:off x="1522412" y="1905000"/>
            <a:ext cx="9144000" cy="4267199"/>
          </a:xfrm>
          <a:prstGeom prst="rect">
            <a:avLst/>
          </a:prstGeom>
          <a:noFill/>
          <a:ln>
            <a:noFill/>
          </a:ln>
        </p:spPr>
        <p:txBody>
          <a:bodyPr anchorCtr="0" anchor="t" bIns="91425" lIns="91425" rIns="91425" tIns="91425"/>
          <a:lstStyle>
            <a:lvl1pPr indent="-106680" lvl="0" marL="274320" marR="0" rtl="0" algn="l">
              <a:lnSpc>
                <a:spcPct val="90000"/>
              </a:lnSpc>
              <a:spcBef>
                <a:spcPts val="1800"/>
              </a:spcBef>
              <a:buClr>
                <a:schemeClr val="dk1"/>
              </a:buClr>
              <a:buSzPct val="110000"/>
              <a:buFont typeface="Arial"/>
              <a:buChar char="▪"/>
              <a:defRPr b="0" i="0" sz="2400" u="none" cap="none" strike="noStrike">
                <a:solidFill>
                  <a:schemeClr val="dk1"/>
                </a:solidFill>
                <a:latin typeface="Corbel"/>
                <a:ea typeface="Corbel"/>
                <a:cs typeface="Corbel"/>
                <a:sym typeface="Corbel"/>
              </a:defRPr>
            </a:lvl1pPr>
            <a:lvl2pPr indent="-136525" lvl="1" marL="682625" marR="0" rtl="0" algn="l">
              <a:lnSpc>
                <a:spcPct val="90000"/>
              </a:lnSpc>
              <a:spcBef>
                <a:spcPts val="600"/>
              </a:spcBef>
              <a:buClr>
                <a:schemeClr val="dk1"/>
              </a:buClr>
              <a:buSzPct val="110000"/>
              <a:buFont typeface="Arial"/>
              <a:buChar char="▪"/>
              <a:defRPr b="0" i="0" sz="2000" u="none" cap="none" strike="noStrike">
                <a:solidFill>
                  <a:schemeClr val="dk1"/>
                </a:solidFill>
                <a:latin typeface="Corbel"/>
                <a:ea typeface="Corbel"/>
                <a:cs typeface="Corbel"/>
                <a:sym typeface="Corbel"/>
              </a:defRPr>
            </a:lvl2pPr>
            <a:lvl3pPr indent="-158750" lvl="2" marL="1097280" marR="0" rtl="0" algn="l">
              <a:lnSpc>
                <a:spcPct val="90000"/>
              </a:lnSpc>
              <a:spcBef>
                <a:spcPts val="600"/>
              </a:spcBef>
              <a:buClr>
                <a:schemeClr val="dk1"/>
              </a:buClr>
              <a:buSzPct val="109999"/>
              <a:buFont typeface="Arial"/>
              <a:buChar char="▪"/>
              <a:defRPr b="0" i="0" sz="1800" u="none" cap="none" strike="noStrike">
                <a:solidFill>
                  <a:schemeClr val="dk1"/>
                </a:solidFill>
                <a:latin typeface="Corbel"/>
                <a:ea typeface="Corbel"/>
                <a:cs typeface="Corbel"/>
                <a:sym typeface="Corbel"/>
              </a:defRPr>
            </a:lvl3pPr>
            <a:lvl4pPr indent="-165100" lvl="3" marL="150876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4pPr>
            <a:lvl5pPr indent="-170179" lvl="4"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5pPr>
            <a:lvl6pPr indent="-162560" lvl="5" marL="233172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6pPr>
            <a:lvl7pPr indent="-167639" lvl="6" marL="274320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7pPr>
            <a:lvl8pPr indent="-172719" lvl="7" marL="315468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8pPr>
            <a:lvl9pPr indent="-165100" lvl="8" marL="3566159"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9pPr>
          </a:lstStyle>
          <a:p/>
        </p:txBody>
      </p:sp>
      <p:sp>
        <p:nvSpPr>
          <p:cNvPr id="40" name="Shape 40"/>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1" name="Shape 41"/>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2" name="Shape 42"/>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3" name="Shape 43"/>
        <p:cNvGrpSpPr/>
        <p:nvPr/>
      </p:nvGrpSpPr>
      <p:grpSpPr>
        <a:xfrm>
          <a:off x="0" y="0"/>
          <a:ext cx="0" cy="0"/>
          <a:chOff x="0" y="0"/>
          <a:chExt cx="0" cy="0"/>
        </a:xfrm>
      </p:grpSpPr>
      <p:sp>
        <p:nvSpPr>
          <p:cNvPr id="44" name="Shape 44"/>
          <p:cNvSpPr txBox="1"/>
          <p:nvPr>
            <p:ph type="title"/>
          </p:nvPr>
        </p:nvSpPr>
        <p:spPr>
          <a:xfrm>
            <a:off x="1522412" y="189722"/>
            <a:ext cx="9144000" cy="114455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36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5" name="Shape 45"/>
          <p:cNvSpPr txBox="1"/>
          <p:nvPr>
            <p:ph idx="1" type="body"/>
          </p:nvPr>
        </p:nvSpPr>
        <p:spPr>
          <a:xfrm>
            <a:off x="1522412" y="1905000"/>
            <a:ext cx="4416551" cy="4267199"/>
          </a:xfrm>
          <a:prstGeom prst="rect">
            <a:avLst/>
          </a:prstGeom>
          <a:noFill/>
          <a:ln>
            <a:noFill/>
          </a:ln>
        </p:spPr>
        <p:txBody>
          <a:bodyPr anchorCtr="0" anchor="t" bIns="91425" lIns="91425" rIns="91425" tIns="91425"/>
          <a:lstStyle>
            <a:lvl1pPr indent="-106680" lvl="0" marL="274320" marR="0" rtl="0" algn="l">
              <a:lnSpc>
                <a:spcPct val="90000"/>
              </a:lnSpc>
              <a:spcBef>
                <a:spcPts val="1800"/>
              </a:spcBef>
              <a:buClr>
                <a:schemeClr val="dk1"/>
              </a:buClr>
              <a:buSzPct val="110000"/>
              <a:buFont typeface="Arial"/>
              <a:buChar char="▪"/>
              <a:defRPr b="0" i="0" sz="2400" u="none" cap="none" strike="noStrike">
                <a:solidFill>
                  <a:schemeClr val="dk1"/>
                </a:solidFill>
                <a:latin typeface="Corbel"/>
                <a:ea typeface="Corbel"/>
                <a:cs typeface="Corbel"/>
                <a:sym typeface="Corbel"/>
              </a:defRPr>
            </a:lvl1pPr>
            <a:lvl2pPr indent="-136525" lvl="1" marL="682625" marR="0" rtl="0" algn="l">
              <a:lnSpc>
                <a:spcPct val="90000"/>
              </a:lnSpc>
              <a:spcBef>
                <a:spcPts val="600"/>
              </a:spcBef>
              <a:buClr>
                <a:schemeClr val="dk1"/>
              </a:buClr>
              <a:buSzPct val="110000"/>
              <a:buFont typeface="Arial"/>
              <a:buChar char="▪"/>
              <a:defRPr b="0" i="0" sz="2000" u="none" cap="none" strike="noStrike">
                <a:solidFill>
                  <a:schemeClr val="dk1"/>
                </a:solidFill>
                <a:latin typeface="Corbel"/>
                <a:ea typeface="Corbel"/>
                <a:cs typeface="Corbel"/>
                <a:sym typeface="Corbel"/>
              </a:defRPr>
            </a:lvl2pPr>
            <a:lvl3pPr indent="-158750" lvl="2" marL="1097280" marR="0" rtl="0" algn="l">
              <a:lnSpc>
                <a:spcPct val="90000"/>
              </a:lnSpc>
              <a:spcBef>
                <a:spcPts val="600"/>
              </a:spcBef>
              <a:buClr>
                <a:schemeClr val="dk1"/>
              </a:buClr>
              <a:buSzPct val="109999"/>
              <a:buFont typeface="Arial"/>
              <a:buChar char="▪"/>
              <a:defRPr b="0" i="0" sz="1800" u="none" cap="none" strike="noStrike">
                <a:solidFill>
                  <a:schemeClr val="dk1"/>
                </a:solidFill>
                <a:latin typeface="Corbel"/>
                <a:ea typeface="Corbel"/>
                <a:cs typeface="Corbel"/>
                <a:sym typeface="Corbel"/>
              </a:defRPr>
            </a:lvl3pPr>
            <a:lvl4pPr indent="-165100" lvl="3" marL="150876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4pPr>
            <a:lvl5pPr indent="-170179" lvl="4"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5pPr>
            <a:lvl6pPr indent="-170179" lvl="5"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6pPr>
            <a:lvl7pPr indent="-170179" lvl="6"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7pPr>
            <a:lvl8pPr indent="-170179" lvl="7"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8pPr>
            <a:lvl9pPr indent="-170179" lvl="8"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9pPr>
          </a:lstStyle>
          <a:p/>
        </p:txBody>
      </p:sp>
      <p:sp>
        <p:nvSpPr>
          <p:cNvPr id="46" name="Shape 46"/>
          <p:cNvSpPr txBox="1"/>
          <p:nvPr>
            <p:ph idx="2" type="body"/>
          </p:nvPr>
        </p:nvSpPr>
        <p:spPr>
          <a:xfrm>
            <a:off x="6246812" y="1905000"/>
            <a:ext cx="4416551" cy="4267199"/>
          </a:xfrm>
          <a:prstGeom prst="rect">
            <a:avLst/>
          </a:prstGeom>
          <a:noFill/>
          <a:ln>
            <a:noFill/>
          </a:ln>
        </p:spPr>
        <p:txBody>
          <a:bodyPr anchorCtr="0" anchor="t" bIns="91425" lIns="91425" rIns="91425" tIns="91425"/>
          <a:lstStyle>
            <a:lvl1pPr indent="-106680" lvl="0" marL="274320" marR="0" rtl="0" algn="l">
              <a:lnSpc>
                <a:spcPct val="90000"/>
              </a:lnSpc>
              <a:spcBef>
                <a:spcPts val="1800"/>
              </a:spcBef>
              <a:buClr>
                <a:schemeClr val="dk1"/>
              </a:buClr>
              <a:buSzPct val="110000"/>
              <a:buFont typeface="Arial"/>
              <a:buChar char="▪"/>
              <a:defRPr b="0" i="0" sz="2400" u="none" cap="none" strike="noStrike">
                <a:solidFill>
                  <a:schemeClr val="dk1"/>
                </a:solidFill>
                <a:latin typeface="Corbel"/>
                <a:ea typeface="Corbel"/>
                <a:cs typeface="Corbel"/>
                <a:sym typeface="Corbel"/>
              </a:defRPr>
            </a:lvl1pPr>
            <a:lvl2pPr indent="-136525" lvl="1" marL="682625" marR="0" rtl="0" algn="l">
              <a:lnSpc>
                <a:spcPct val="90000"/>
              </a:lnSpc>
              <a:spcBef>
                <a:spcPts val="600"/>
              </a:spcBef>
              <a:buClr>
                <a:schemeClr val="dk1"/>
              </a:buClr>
              <a:buSzPct val="110000"/>
              <a:buFont typeface="Arial"/>
              <a:buChar char="▪"/>
              <a:defRPr b="0" i="0" sz="2000" u="none" cap="none" strike="noStrike">
                <a:solidFill>
                  <a:schemeClr val="dk1"/>
                </a:solidFill>
                <a:latin typeface="Corbel"/>
                <a:ea typeface="Corbel"/>
                <a:cs typeface="Corbel"/>
                <a:sym typeface="Corbel"/>
              </a:defRPr>
            </a:lvl2pPr>
            <a:lvl3pPr indent="-158750" lvl="2" marL="1097280" marR="0" rtl="0" algn="l">
              <a:lnSpc>
                <a:spcPct val="90000"/>
              </a:lnSpc>
              <a:spcBef>
                <a:spcPts val="600"/>
              </a:spcBef>
              <a:buClr>
                <a:schemeClr val="dk1"/>
              </a:buClr>
              <a:buSzPct val="109999"/>
              <a:buFont typeface="Arial"/>
              <a:buChar char="▪"/>
              <a:defRPr b="0" i="0" sz="1800" u="none" cap="none" strike="noStrike">
                <a:solidFill>
                  <a:schemeClr val="dk1"/>
                </a:solidFill>
                <a:latin typeface="Corbel"/>
                <a:ea typeface="Corbel"/>
                <a:cs typeface="Corbel"/>
                <a:sym typeface="Corbel"/>
              </a:defRPr>
            </a:lvl3pPr>
            <a:lvl4pPr indent="-165100" lvl="3" marL="150876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4pPr>
            <a:lvl5pPr indent="-170179" lvl="4"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5pPr>
            <a:lvl6pPr indent="-170179" lvl="5"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6pPr>
            <a:lvl7pPr indent="-170179" lvl="6"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7pPr>
            <a:lvl8pPr indent="-170179" lvl="7"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8pPr>
            <a:lvl9pPr indent="-170179" lvl="8"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9pPr>
          </a:lstStyle>
          <a:p/>
        </p:txBody>
      </p:sp>
      <p:sp>
        <p:nvSpPr>
          <p:cNvPr id="47" name="Shape 47"/>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8" name="Shape 48"/>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9" name="Shape 49"/>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522412" y="189722"/>
            <a:ext cx="9144000" cy="114455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36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2" name="Shape 52"/>
          <p:cNvSpPr txBox="1"/>
          <p:nvPr>
            <p:ph idx="1" type="body"/>
          </p:nvPr>
        </p:nvSpPr>
        <p:spPr>
          <a:xfrm>
            <a:off x="1522412" y="1905000"/>
            <a:ext cx="4416551" cy="762000"/>
          </a:xfrm>
          <a:prstGeom prst="rect">
            <a:avLst/>
          </a:prstGeom>
          <a:noFill/>
          <a:ln>
            <a:noFill/>
          </a:ln>
        </p:spPr>
        <p:txBody>
          <a:bodyPr anchorCtr="0" anchor="ctr" bIns="91425" lIns="91425" rIns="91425" tIns="91425"/>
          <a:lstStyle>
            <a:lvl1pPr indent="0" lvl="0" marL="0" marR="0" rtl="0" algn="l">
              <a:lnSpc>
                <a:spcPct val="90000"/>
              </a:lnSpc>
              <a:spcBef>
                <a:spcPts val="1800"/>
              </a:spcBef>
              <a:buClr>
                <a:schemeClr val="dk1"/>
              </a:buClr>
              <a:buFont typeface="Arial"/>
              <a:buNone/>
              <a:defRPr b="0" i="0" sz="24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Arial"/>
              <a:buNone/>
              <a:defRPr b="1" i="0" sz="20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1" i="0" sz="18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9pPr>
          </a:lstStyle>
          <a:p/>
        </p:txBody>
      </p:sp>
      <p:sp>
        <p:nvSpPr>
          <p:cNvPr id="53" name="Shape 53"/>
          <p:cNvSpPr txBox="1"/>
          <p:nvPr>
            <p:ph idx="2" type="body"/>
          </p:nvPr>
        </p:nvSpPr>
        <p:spPr>
          <a:xfrm>
            <a:off x="1522412" y="2743200"/>
            <a:ext cx="4416551" cy="3429001"/>
          </a:xfrm>
          <a:prstGeom prst="rect">
            <a:avLst/>
          </a:prstGeom>
          <a:noFill/>
          <a:ln>
            <a:noFill/>
          </a:ln>
        </p:spPr>
        <p:txBody>
          <a:bodyPr anchorCtr="0" anchor="t" bIns="91425" lIns="91425" rIns="91425" tIns="91425"/>
          <a:lstStyle>
            <a:lvl1pPr indent="-106680" lvl="0" marL="274320" marR="0" rtl="0" algn="l">
              <a:lnSpc>
                <a:spcPct val="90000"/>
              </a:lnSpc>
              <a:spcBef>
                <a:spcPts val="1800"/>
              </a:spcBef>
              <a:buClr>
                <a:schemeClr val="dk1"/>
              </a:buClr>
              <a:buSzPct val="110000"/>
              <a:buFont typeface="Arial"/>
              <a:buChar char="▪"/>
              <a:defRPr b="0" i="0" sz="2400" u="none" cap="none" strike="noStrike">
                <a:solidFill>
                  <a:schemeClr val="dk1"/>
                </a:solidFill>
                <a:latin typeface="Corbel"/>
                <a:ea typeface="Corbel"/>
                <a:cs typeface="Corbel"/>
                <a:sym typeface="Corbel"/>
              </a:defRPr>
            </a:lvl1pPr>
            <a:lvl2pPr indent="-136525" lvl="1" marL="682625" marR="0" rtl="0" algn="l">
              <a:lnSpc>
                <a:spcPct val="90000"/>
              </a:lnSpc>
              <a:spcBef>
                <a:spcPts val="600"/>
              </a:spcBef>
              <a:buClr>
                <a:schemeClr val="dk1"/>
              </a:buClr>
              <a:buSzPct val="110000"/>
              <a:buFont typeface="Arial"/>
              <a:buChar char="▪"/>
              <a:defRPr b="0" i="0" sz="2000" u="none" cap="none" strike="noStrike">
                <a:solidFill>
                  <a:schemeClr val="dk1"/>
                </a:solidFill>
                <a:latin typeface="Corbel"/>
                <a:ea typeface="Corbel"/>
                <a:cs typeface="Corbel"/>
                <a:sym typeface="Corbel"/>
              </a:defRPr>
            </a:lvl2pPr>
            <a:lvl3pPr indent="-158750" lvl="2" marL="1097280" marR="0" rtl="0" algn="l">
              <a:lnSpc>
                <a:spcPct val="90000"/>
              </a:lnSpc>
              <a:spcBef>
                <a:spcPts val="600"/>
              </a:spcBef>
              <a:buClr>
                <a:schemeClr val="dk1"/>
              </a:buClr>
              <a:buSzPct val="109999"/>
              <a:buFont typeface="Arial"/>
              <a:buChar char="▪"/>
              <a:defRPr b="0" i="0" sz="1800" u="none" cap="none" strike="noStrike">
                <a:solidFill>
                  <a:schemeClr val="dk1"/>
                </a:solidFill>
                <a:latin typeface="Corbel"/>
                <a:ea typeface="Corbel"/>
                <a:cs typeface="Corbel"/>
                <a:sym typeface="Corbel"/>
              </a:defRPr>
            </a:lvl3pPr>
            <a:lvl4pPr indent="-165100" lvl="3" marL="150876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4pPr>
            <a:lvl5pPr indent="-170179" lvl="4"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5pPr>
            <a:lvl6pPr indent="-170179" lvl="5"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6pPr>
            <a:lvl7pPr indent="-170179" lvl="6"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7pPr>
            <a:lvl8pPr indent="-170179" lvl="7"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8pPr>
            <a:lvl9pPr indent="-170179" lvl="8"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9pPr>
          </a:lstStyle>
          <a:p/>
        </p:txBody>
      </p:sp>
      <p:sp>
        <p:nvSpPr>
          <p:cNvPr id="54" name="Shape 54"/>
          <p:cNvSpPr txBox="1"/>
          <p:nvPr>
            <p:ph idx="3" type="body"/>
          </p:nvPr>
        </p:nvSpPr>
        <p:spPr>
          <a:xfrm>
            <a:off x="6246812" y="1905000"/>
            <a:ext cx="4416551" cy="762000"/>
          </a:xfrm>
          <a:prstGeom prst="rect">
            <a:avLst/>
          </a:prstGeom>
          <a:noFill/>
          <a:ln>
            <a:noFill/>
          </a:ln>
        </p:spPr>
        <p:txBody>
          <a:bodyPr anchorCtr="0" anchor="ctr" bIns="91425" lIns="91425" rIns="91425" tIns="91425"/>
          <a:lstStyle>
            <a:lvl1pPr indent="0" lvl="0" marL="0" marR="0" rtl="0" algn="l">
              <a:lnSpc>
                <a:spcPct val="90000"/>
              </a:lnSpc>
              <a:spcBef>
                <a:spcPts val="1800"/>
              </a:spcBef>
              <a:buClr>
                <a:schemeClr val="dk1"/>
              </a:buClr>
              <a:buFont typeface="Arial"/>
              <a:buNone/>
              <a:defRPr b="0" i="0" sz="24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Arial"/>
              <a:buNone/>
              <a:defRPr b="1" i="0" sz="20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1" i="0" sz="18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9pPr>
          </a:lstStyle>
          <a:p/>
        </p:txBody>
      </p:sp>
      <p:sp>
        <p:nvSpPr>
          <p:cNvPr id="55" name="Shape 55"/>
          <p:cNvSpPr txBox="1"/>
          <p:nvPr>
            <p:ph idx="4" type="body"/>
          </p:nvPr>
        </p:nvSpPr>
        <p:spPr>
          <a:xfrm>
            <a:off x="6246812" y="2743200"/>
            <a:ext cx="4416551" cy="3429001"/>
          </a:xfrm>
          <a:prstGeom prst="rect">
            <a:avLst/>
          </a:prstGeom>
          <a:noFill/>
          <a:ln>
            <a:noFill/>
          </a:ln>
        </p:spPr>
        <p:txBody>
          <a:bodyPr anchorCtr="0" anchor="t" bIns="91425" lIns="91425" rIns="91425" tIns="91425"/>
          <a:lstStyle>
            <a:lvl1pPr indent="-106680" lvl="0" marL="274320" marR="0" rtl="0" algn="l">
              <a:lnSpc>
                <a:spcPct val="90000"/>
              </a:lnSpc>
              <a:spcBef>
                <a:spcPts val="1800"/>
              </a:spcBef>
              <a:buClr>
                <a:schemeClr val="dk1"/>
              </a:buClr>
              <a:buSzPct val="110000"/>
              <a:buFont typeface="Arial"/>
              <a:buChar char="▪"/>
              <a:defRPr b="0" i="0" sz="2400" u="none" cap="none" strike="noStrike">
                <a:solidFill>
                  <a:schemeClr val="dk1"/>
                </a:solidFill>
                <a:latin typeface="Corbel"/>
                <a:ea typeface="Corbel"/>
                <a:cs typeface="Corbel"/>
                <a:sym typeface="Corbel"/>
              </a:defRPr>
            </a:lvl1pPr>
            <a:lvl2pPr indent="-136525" lvl="1" marL="682625" marR="0" rtl="0" algn="l">
              <a:lnSpc>
                <a:spcPct val="90000"/>
              </a:lnSpc>
              <a:spcBef>
                <a:spcPts val="600"/>
              </a:spcBef>
              <a:buClr>
                <a:schemeClr val="dk1"/>
              </a:buClr>
              <a:buSzPct val="110000"/>
              <a:buFont typeface="Arial"/>
              <a:buChar char="▪"/>
              <a:defRPr b="0" i="0" sz="2000" u="none" cap="none" strike="noStrike">
                <a:solidFill>
                  <a:schemeClr val="dk1"/>
                </a:solidFill>
                <a:latin typeface="Corbel"/>
                <a:ea typeface="Corbel"/>
                <a:cs typeface="Corbel"/>
                <a:sym typeface="Corbel"/>
              </a:defRPr>
            </a:lvl2pPr>
            <a:lvl3pPr indent="-158750" lvl="2" marL="1097280" marR="0" rtl="0" algn="l">
              <a:lnSpc>
                <a:spcPct val="90000"/>
              </a:lnSpc>
              <a:spcBef>
                <a:spcPts val="600"/>
              </a:spcBef>
              <a:buClr>
                <a:schemeClr val="dk1"/>
              </a:buClr>
              <a:buSzPct val="109999"/>
              <a:buFont typeface="Arial"/>
              <a:buChar char="▪"/>
              <a:defRPr b="0" i="0" sz="1800" u="none" cap="none" strike="noStrike">
                <a:solidFill>
                  <a:schemeClr val="dk1"/>
                </a:solidFill>
                <a:latin typeface="Corbel"/>
                <a:ea typeface="Corbel"/>
                <a:cs typeface="Corbel"/>
                <a:sym typeface="Corbel"/>
              </a:defRPr>
            </a:lvl3pPr>
            <a:lvl4pPr indent="-165100" lvl="3" marL="150876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4pPr>
            <a:lvl5pPr indent="-170179" lvl="4"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5pPr>
            <a:lvl6pPr indent="-170179" lvl="5"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6pPr>
            <a:lvl7pPr indent="-170179" lvl="6"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7pPr>
            <a:lvl8pPr indent="-170179" lvl="7"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8pPr>
            <a:lvl9pPr indent="-170179" lvl="8"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9pPr>
          </a:lstStyle>
          <a:p/>
        </p:txBody>
      </p:sp>
      <p:sp>
        <p:nvSpPr>
          <p:cNvPr id="56" name="Shape 56"/>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7" name="Shape 57"/>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8" name="Shape 58"/>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1522412" y="189722"/>
            <a:ext cx="9144000" cy="114455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36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1" name="Shape 61"/>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2" name="Shape 62"/>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3" name="Shape 63"/>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x="0" y="0"/>
          <a:ext cx="0" cy="0"/>
          <a:chOff x="0" y="0"/>
          <a:chExt cx="0" cy="0"/>
        </a:xfrm>
      </p:grpSpPr>
      <p:pic>
        <p:nvPicPr>
          <p:cNvPr id="65" name="Shape 65"/>
          <p:cNvPicPr preferRelativeResize="0"/>
          <p:nvPr/>
        </p:nvPicPr>
        <p:blipFill rotWithShape="1">
          <a:blip r:embed="rId2">
            <a:alphaModFix/>
          </a:blip>
          <a:srcRect b="0" l="0" r="0" t="0"/>
          <a:stretch/>
        </p:blipFill>
        <p:spPr>
          <a:xfrm>
            <a:off x="0" y="0"/>
            <a:ext cx="12188824" cy="6858000"/>
          </a:xfrm>
          <a:prstGeom prst="rect">
            <a:avLst/>
          </a:prstGeom>
          <a:noFill/>
          <a:ln>
            <a:noFill/>
          </a:ln>
        </p:spPr>
      </p:pic>
      <p:sp>
        <p:nvSpPr>
          <p:cNvPr id="66" name="Shape 66"/>
          <p:cNvSpPr/>
          <p:nvPr/>
        </p:nvSpPr>
        <p:spPr>
          <a:xfrm>
            <a:off x="0" y="0"/>
            <a:ext cx="12188824" cy="6858000"/>
          </a:xfrm>
          <a:prstGeom prst="rect">
            <a:avLst/>
          </a:prstGeom>
          <a:solidFill>
            <a:schemeClr val="accent1">
              <a:alpha val="54901"/>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67" name="Shape 67"/>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8" name="Shape 68"/>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9" name="Shape 69"/>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0" name="Shape 70"/>
        <p:cNvGrpSpPr/>
        <p:nvPr/>
      </p:nvGrpSpPr>
      <p:grpSpPr>
        <a:xfrm>
          <a:off x="0" y="0"/>
          <a:ext cx="0" cy="0"/>
          <a:chOff x="0" y="0"/>
          <a:chExt cx="0" cy="0"/>
        </a:xfrm>
      </p:grpSpPr>
      <p:sp>
        <p:nvSpPr>
          <p:cNvPr id="71" name="Shape 71"/>
          <p:cNvSpPr/>
          <p:nvPr/>
        </p:nvSpPr>
        <p:spPr>
          <a:xfrm>
            <a:off x="4494212" y="1905000"/>
            <a:ext cx="6153912" cy="4251960"/>
          </a:xfrm>
          <a:custGeom>
            <a:pathLst>
              <a:path extrusionOk="0" h="120000" w="120000">
                <a:moveTo>
                  <a:pt x="47707" y="120000"/>
                </a:moveTo>
                <a:cubicBezTo>
                  <a:pt x="47707" y="119211"/>
                  <a:pt x="47707" y="119211"/>
                  <a:pt x="47707" y="119211"/>
                </a:cubicBezTo>
                <a:cubicBezTo>
                  <a:pt x="47402" y="119386"/>
                  <a:pt x="47402" y="119386"/>
                  <a:pt x="47402" y="119386"/>
                </a:cubicBezTo>
                <a:cubicBezTo>
                  <a:pt x="47402" y="119298"/>
                  <a:pt x="47402" y="119298"/>
                  <a:pt x="47402" y="119298"/>
                </a:cubicBezTo>
                <a:cubicBezTo>
                  <a:pt x="47219" y="119386"/>
                  <a:pt x="47219" y="119386"/>
                  <a:pt x="47219" y="119386"/>
                </a:cubicBezTo>
                <a:cubicBezTo>
                  <a:pt x="47097" y="119123"/>
                  <a:pt x="47097" y="119123"/>
                  <a:pt x="47097" y="119123"/>
                </a:cubicBezTo>
                <a:cubicBezTo>
                  <a:pt x="46426" y="119123"/>
                  <a:pt x="46426" y="119123"/>
                  <a:pt x="46426" y="119123"/>
                </a:cubicBezTo>
                <a:cubicBezTo>
                  <a:pt x="46182" y="119211"/>
                  <a:pt x="45876" y="119211"/>
                  <a:pt x="45693" y="119123"/>
                </a:cubicBezTo>
                <a:cubicBezTo>
                  <a:pt x="45571" y="119035"/>
                  <a:pt x="45571" y="119035"/>
                  <a:pt x="45571" y="119035"/>
                </a:cubicBezTo>
                <a:cubicBezTo>
                  <a:pt x="45510" y="118860"/>
                  <a:pt x="45510" y="118860"/>
                  <a:pt x="45510" y="118860"/>
                </a:cubicBezTo>
                <a:cubicBezTo>
                  <a:pt x="45022" y="119123"/>
                  <a:pt x="45022" y="119123"/>
                  <a:pt x="45022" y="119123"/>
                </a:cubicBezTo>
                <a:cubicBezTo>
                  <a:pt x="45022" y="118948"/>
                  <a:pt x="45022" y="118948"/>
                  <a:pt x="45022" y="118948"/>
                </a:cubicBezTo>
                <a:cubicBezTo>
                  <a:pt x="44717" y="119035"/>
                  <a:pt x="44717" y="119035"/>
                  <a:pt x="44717" y="119035"/>
                </a:cubicBezTo>
                <a:cubicBezTo>
                  <a:pt x="44656" y="119123"/>
                  <a:pt x="44656" y="119123"/>
                  <a:pt x="44656" y="119123"/>
                </a:cubicBezTo>
                <a:cubicBezTo>
                  <a:pt x="44534" y="119123"/>
                  <a:pt x="44534" y="119123"/>
                  <a:pt x="44534" y="119123"/>
                </a:cubicBezTo>
                <a:cubicBezTo>
                  <a:pt x="44534" y="119386"/>
                  <a:pt x="44534" y="119386"/>
                  <a:pt x="44534" y="119386"/>
                </a:cubicBezTo>
                <a:cubicBezTo>
                  <a:pt x="44107" y="119211"/>
                  <a:pt x="44107" y="119211"/>
                  <a:pt x="44107" y="119211"/>
                </a:cubicBezTo>
                <a:cubicBezTo>
                  <a:pt x="44107" y="119298"/>
                  <a:pt x="44107" y="119298"/>
                  <a:pt x="44107" y="119298"/>
                </a:cubicBezTo>
                <a:cubicBezTo>
                  <a:pt x="43314" y="119298"/>
                  <a:pt x="43314" y="119298"/>
                  <a:pt x="43314" y="119298"/>
                </a:cubicBezTo>
                <a:cubicBezTo>
                  <a:pt x="43314" y="119123"/>
                  <a:pt x="43314" y="119123"/>
                  <a:pt x="43314" y="119123"/>
                </a:cubicBezTo>
                <a:cubicBezTo>
                  <a:pt x="43070" y="119123"/>
                  <a:pt x="43070" y="119123"/>
                  <a:pt x="43070" y="119123"/>
                </a:cubicBezTo>
                <a:cubicBezTo>
                  <a:pt x="42643" y="119298"/>
                  <a:pt x="42643" y="119298"/>
                  <a:pt x="42643" y="119298"/>
                </a:cubicBezTo>
                <a:cubicBezTo>
                  <a:pt x="42643" y="119386"/>
                  <a:pt x="42643" y="119386"/>
                  <a:pt x="42643" y="119386"/>
                </a:cubicBezTo>
                <a:cubicBezTo>
                  <a:pt x="42460" y="119298"/>
                  <a:pt x="42460" y="119298"/>
                  <a:pt x="42460" y="119298"/>
                </a:cubicBezTo>
                <a:cubicBezTo>
                  <a:pt x="42277" y="119386"/>
                  <a:pt x="42277" y="119386"/>
                  <a:pt x="42277" y="119386"/>
                </a:cubicBezTo>
                <a:cubicBezTo>
                  <a:pt x="42277" y="119298"/>
                  <a:pt x="42277" y="119298"/>
                  <a:pt x="42277" y="119298"/>
                </a:cubicBezTo>
                <a:cubicBezTo>
                  <a:pt x="41606" y="119035"/>
                  <a:pt x="41606" y="119035"/>
                  <a:pt x="41606" y="119035"/>
                </a:cubicBezTo>
                <a:cubicBezTo>
                  <a:pt x="41545" y="119123"/>
                  <a:pt x="41545" y="119123"/>
                  <a:pt x="41484" y="119123"/>
                </a:cubicBezTo>
                <a:cubicBezTo>
                  <a:pt x="40996" y="119386"/>
                  <a:pt x="40996" y="119386"/>
                  <a:pt x="40996" y="119386"/>
                </a:cubicBezTo>
                <a:cubicBezTo>
                  <a:pt x="40996" y="119035"/>
                  <a:pt x="40996" y="119035"/>
                  <a:pt x="40996" y="119035"/>
                </a:cubicBezTo>
                <a:cubicBezTo>
                  <a:pt x="40874" y="119035"/>
                  <a:pt x="40874" y="119035"/>
                  <a:pt x="40874" y="119035"/>
                </a:cubicBezTo>
                <a:cubicBezTo>
                  <a:pt x="40874" y="118860"/>
                  <a:pt x="40874" y="118860"/>
                  <a:pt x="40874" y="118860"/>
                </a:cubicBezTo>
                <a:cubicBezTo>
                  <a:pt x="40813" y="118860"/>
                  <a:pt x="40813" y="118860"/>
                  <a:pt x="40813" y="118860"/>
                </a:cubicBezTo>
                <a:cubicBezTo>
                  <a:pt x="40752" y="118948"/>
                  <a:pt x="40630" y="118948"/>
                  <a:pt x="40569" y="118948"/>
                </a:cubicBezTo>
                <a:cubicBezTo>
                  <a:pt x="40569" y="118948"/>
                  <a:pt x="40508" y="118948"/>
                  <a:pt x="40508" y="118948"/>
                </a:cubicBezTo>
                <a:cubicBezTo>
                  <a:pt x="40203" y="118860"/>
                  <a:pt x="40203" y="118860"/>
                  <a:pt x="40203" y="118860"/>
                </a:cubicBezTo>
                <a:cubicBezTo>
                  <a:pt x="40203" y="118860"/>
                  <a:pt x="40203" y="118860"/>
                  <a:pt x="40203" y="118860"/>
                </a:cubicBezTo>
                <a:cubicBezTo>
                  <a:pt x="39837" y="118860"/>
                  <a:pt x="39837" y="118860"/>
                  <a:pt x="39837" y="118860"/>
                </a:cubicBezTo>
                <a:cubicBezTo>
                  <a:pt x="39837" y="118772"/>
                  <a:pt x="39837" y="118772"/>
                  <a:pt x="39837" y="118772"/>
                </a:cubicBezTo>
                <a:cubicBezTo>
                  <a:pt x="39410" y="118860"/>
                  <a:pt x="39410" y="118860"/>
                  <a:pt x="39410" y="118860"/>
                </a:cubicBezTo>
                <a:cubicBezTo>
                  <a:pt x="39410" y="118948"/>
                  <a:pt x="39410" y="118948"/>
                  <a:pt x="39410" y="118948"/>
                </a:cubicBezTo>
                <a:cubicBezTo>
                  <a:pt x="38861" y="118948"/>
                  <a:pt x="38861" y="118948"/>
                  <a:pt x="38861" y="118948"/>
                </a:cubicBezTo>
                <a:cubicBezTo>
                  <a:pt x="38861" y="119211"/>
                  <a:pt x="38861" y="119211"/>
                  <a:pt x="38861" y="119211"/>
                </a:cubicBezTo>
                <a:cubicBezTo>
                  <a:pt x="38434" y="119035"/>
                  <a:pt x="38434" y="119035"/>
                  <a:pt x="38434" y="119035"/>
                </a:cubicBezTo>
                <a:cubicBezTo>
                  <a:pt x="38373" y="119298"/>
                  <a:pt x="38373" y="119298"/>
                  <a:pt x="38373" y="119298"/>
                </a:cubicBezTo>
                <a:cubicBezTo>
                  <a:pt x="38129" y="119123"/>
                  <a:pt x="38129" y="119123"/>
                  <a:pt x="38129" y="119123"/>
                </a:cubicBezTo>
                <a:cubicBezTo>
                  <a:pt x="38068" y="119386"/>
                  <a:pt x="38068" y="119386"/>
                  <a:pt x="38068" y="119386"/>
                </a:cubicBezTo>
                <a:cubicBezTo>
                  <a:pt x="37702" y="119211"/>
                  <a:pt x="37702" y="119211"/>
                  <a:pt x="37702" y="119211"/>
                </a:cubicBezTo>
                <a:cubicBezTo>
                  <a:pt x="37641" y="119298"/>
                  <a:pt x="37519" y="119298"/>
                  <a:pt x="37458" y="119211"/>
                </a:cubicBezTo>
                <a:cubicBezTo>
                  <a:pt x="37397" y="119211"/>
                  <a:pt x="37397" y="119211"/>
                  <a:pt x="37397" y="119211"/>
                </a:cubicBezTo>
                <a:cubicBezTo>
                  <a:pt x="37397" y="119298"/>
                  <a:pt x="37336" y="119298"/>
                  <a:pt x="37336" y="119298"/>
                </a:cubicBezTo>
                <a:cubicBezTo>
                  <a:pt x="37153" y="119298"/>
                  <a:pt x="37153" y="119298"/>
                  <a:pt x="37153" y="119298"/>
                </a:cubicBezTo>
                <a:cubicBezTo>
                  <a:pt x="37092" y="119298"/>
                  <a:pt x="37092" y="119298"/>
                  <a:pt x="37031" y="119298"/>
                </a:cubicBezTo>
                <a:cubicBezTo>
                  <a:pt x="36176" y="119298"/>
                  <a:pt x="36176" y="119298"/>
                  <a:pt x="36176" y="119298"/>
                </a:cubicBezTo>
                <a:cubicBezTo>
                  <a:pt x="36176" y="119123"/>
                  <a:pt x="36176" y="119123"/>
                  <a:pt x="36176" y="119123"/>
                </a:cubicBezTo>
                <a:cubicBezTo>
                  <a:pt x="36054" y="119123"/>
                  <a:pt x="36054" y="119123"/>
                  <a:pt x="36054" y="119123"/>
                </a:cubicBezTo>
                <a:cubicBezTo>
                  <a:pt x="35566" y="119474"/>
                  <a:pt x="35566" y="119474"/>
                  <a:pt x="35566" y="119474"/>
                </a:cubicBezTo>
                <a:cubicBezTo>
                  <a:pt x="35566" y="119035"/>
                  <a:pt x="35566" y="119035"/>
                  <a:pt x="35566" y="119035"/>
                </a:cubicBezTo>
                <a:cubicBezTo>
                  <a:pt x="35139" y="119211"/>
                  <a:pt x="35139" y="119211"/>
                  <a:pt x="35139" y="119211"/>
                </a:cubicBezTo>
                <a:cubicBezTo>
                  <a:pt x="35139" y="118860"/>
                  <a:pt x="35139" y="118860"/>
                  <a:pt x="35139" y="118860"/>
                </a:cubicBezTo>
                <a:cubicBezTo>
                  <a:pt x="35078" y="118860"/>
                  <a:pt x="35078" y="118860"/>
                  <a:pt x="35078" y="118860"/>
                </a:cubicBezTo>
                <a:cubicBezTo>
                  <a:pt x="35078" y="119035"/>
                  <a:pt x="35078" y="119035"/>
                  <a:pt x="35078" y="119035"/>
                </a:cubicBezTo>
                <a:cubicBezTo>
                  <a:pt x="34712" y="119035"/>
                  <a:pt x="34712" y="119035"/>
                  <a:pt x="34712" y="119035"/>
                </a:cubicBezTo>
                <a:cubicBezTo>
                  <a:pt x="34712" y="119123"/>
                  <a:pt x="34712" y="119123"/>
                  <a:pt x="34712" y="119123"/>
                </a:cubicBezTo>
                <a:cubicBezTo>
                  <a:pt x="33858" y="119123"/>
                  <a:pt x="33858" y="119123"/>
                  <a:pt x="33858" y="119123"/>
                </a:cubicBezTo>
                <a:cubicBezTo>
                  <a:pt x="33858" y="119035"/>
                  <a:pt x="33858" y="119035"/>
                  <a:pt x="33858" y="119035"/>
                </a:cubicBezTo>
                <a:cubicBezTo>
                  <a:pt x="33675" y="119035"/>
                  <a:pt x="33675" y="119035"/>
                  <a:pt x="33675" y="119035"/>
                </a:cubicBezTo>
                <a:cubicBezTo>
                  <a:pt x="33614" y="118860"/>
                  <a:pt x="33614" y="118860"/>
                  <a:pt x="33614" y="118860"/>
                </a:cubicBezTo>
                <a:cubicBezTo>
                  <a:pt x="31967" y="119123"/>
                  <a:pt x="31967" y="119123"/>
                  <a:pt x="31967" y="119123"/>
                </a:cubicBezTo>
                <a:cubicBezTo>
                  <a:pt x="31967" y="119035"/>
                  <a:pt x="31967" y="119035"/>
                  <a:pt x="31967" y="119035"/>
                </a:cubicBezTo>
                <a:cubicBezTo>
                  <a:pt x="31845" y="118948"/>
                  <a:pt x="31723" y="118948"/>
                  <a:pt x="31601" y="118948"/>
                </a:cubicBezTo>
                <a:cubicBezTo>
                  <a:pt x="31540" y="119123"/>
                  <a:pt x="31540" y="119123"/>
                  <a:pt x="31540" y="119123"/>
                </a:cubicBezTo>
                <a:cubicBezTo>
                  <a:pt x="31235" y="119035"/>
                  <a:pt x="31235" y="119035"/>
                  <a:pt x="31235" y="119035"/>
                </a:cubicBezTo>
                <a:cubicBezTo>
                  <a:pt x="31174" y="119298"/>
                  <a:pt x="31174" y="119298"/>
                  <a:pt x="31174" y="119298"/>
                </a:cubicBezTo>
                <a:cubicBezTo>
                  <a:pt x="30808" y="119035"/>
                  <a:pt x="30808" y="119035"/>
                  <a:pt x="30808" y="119035"/>
                </a:cubicBezTo>
                <a:cubicBezTo>
                  <a:pt x="30747" y="119035"/>
                  <a:pt x="30747" y="119035"/>
                  <a:pt x="30747" y="119035"/>
                </a:cubicBezTo>
                <a:cubicBezTo>
                  <a:pt x="30747" y="119123"/>
                  <a:pt x="30747" y="119123"/>
                  <a:pt x="30747" y="119123"/>
                </a:cubicBezTo>
                <a:cubicBezTo>
                  <a:pt x="30503" y="119123"/>
                  <a:pt x="30503" y="119123"/>
                  <a:pt x="30503" y="119123"/>
                </a:cubicBezTo>
                <a:cubicBezTo>
                  <a:pt x="30259" y="119211"/>
                  <a:pt x="30259" y="119211"/>
                  <a:pt x="30259" y="119211"/>
                </a:cubicBezTo>
                <a:cubicBezTo>
                  <a:pt x="30259" y="119298"/>
                  <a:pt x="30259" y="119298"/>
                  <a:pt x="30259" y="119298"/>
                </a:cubicBezTo>
                <a:cubicBezTo>
                  <a:pt x="29771" y="119298"/>
                  <a:pt x="29771" y="119298"/>
                  <a:pt x="29771" y="119298"/>
                </a:cubicBezTo>
                <a:cubicBezTo>
                  <a:pt x="29771" y="119474"/>
                  <a:pt x="29771" y="119474"/>
                  <a:pt x="29771" y="119474"/>
                </a:cubicBezTo>
                <a:cubicBezTo>
                  <a:pt x="29283" y="119298"/>
                  <a:pt x="29283" y="119298"/>
                  <a:pt x="29283" y="119298"/>
                </a:cubicBezTo>
                <a:cubicBezTo>
                  <a:pt x="29222" y="119474"/>
                  <a:pt x="29222" y="119474"/>
                  <a:pt x="29222" y="119474"/>
                </a:cubicBezTo>
                <a:cubicBezTo>
                  <a:pt x="28551" y="119474"/>
                  <a:pt x="28551" y="119474"/>
                  <a:pt x="28551" y="119474"/>
                </a:cubicBezTo>
                <a:cubicBezTo>
                  <a:pt x="28551" y="119386"/>
                  <a:pt x="28551" y="119386"/>
                  <a:pt x="28551" y="119386"/>
                </a:cubicBezTo>
                <a:cubicBezTo>
                  <a:pt x="28490" y="119386"/>
                  <a:pt x="28490" y="119386"/>
                  <a:pt x="28490" y="119386"/>
                </a:cubicBezTo>
                <a:cubicBezTo>
                  <a:pt x="28246" y="119386"/>
                  <a:pt x="28246" y="119386"/>
                  <a:pt x="28246" y="119386"/>
                </a:cubicBezTo>
                <a:cubicBezTo>
                  <a:pt x="28246" y="119298"/>
                  <a:pt x="28246" y="119298"/>
                  <a:pt x="28246" y="119298"/>
                </a:cubicBezTo>
                <a:cubicBezTo>
                  <a:pt x="27635" y="119211"/>
                  <a:pt x="27635" y="119211"/>
                  <a:pt x="27635" y="119211"/>
                </a:cubicBezTo>
                <a:cubicBezTo>
                  <a:pt x="27635" y="119386"/>
                  <a:pt x="27635" y="119386"/>
                  <a:pt x="27635" y="119386"/>
                </a:cubicBezTo>
                <a:cubicBezTo>
                  <a:pt x="27269" y="119123"/>
                  <a:pt x="27269" y="119123"/>
                  <a:pt x="27269" y="119123"/>
                </a:cubicBezTo>
                <a:cubicBezTo>
                  <a:pt x="27269" y="119123"/>
                  <a:pt x="27269" y="119123"/>
                  <a:pt x="27269" y="119123"/>
                </a:cubicBezTo>
                <a:cubicBezTo>
                  <a:pt x="27025" y="119123"/>
                  <a:pt x="27025" y="119123"/>
                  <a:pt x="27025" y="119123"/>
                </a:cubicBezTo>
                <a:cubicBezTo>
                  <a:pt x="27025" y="119123"/>
                  <a:pt x="27025" y="119123"/>
                  <a:pt x="27025" y="119123"/>
                </a:cubicBezTo>
                <a:cubicBezTo>
                  <a:pt x="27025" y="119298"/>
                  <a:pt x="27025" y="119298"/>
                  <a:pt x="27025" y="119298"/>
                </a:cubicBezTo>
                <a:cubicBezTo>
                  <a:pt x="26659" y="119123"/>
                  <a:pt x="26659" y="119123"/>
                  <a:pt x="26659" y="119123"/>
                </a:cubicBezTo>
                <a:cubicBezTo>
                  <a:pt x="26293" y="119123"/>
                  <a:pt x="26293" y="119123"/>
                  <a:pt x="26293" y="119123"/>
                </a:cubicBezTo>
                <a:cubicBezTo>
                  <a:pt x="26293" y="119298"/>
                  <a:pt x="26293" y="119298"/>
                  <a:pt x="26293" y="119298"/>
                </a:cubicBezTo>
                <a:cubicBezTo>
                  <a:pt x="25744" y="119298"/>
                  <a:pt x="25744" y="119298"/>
                  <a:pt x="25744" y="119298"/>
                </a:cubicBezTo>
                <a:cubicBezTo>
                  <a:pt x="25744" y="119211"/>
                  <a:pt x="25744" y="119211"/>
                  <a:pt x="25744" y="119211"/>
                </a:cubicBezTo>
                <a:cubicBezTo>
                  <a:pt x="25683" y="119211"/>
                  <a:pt x="25683" y="119211"/>
                  <a:pt x="25622" y="119298"/>
                </a:cubicBezTo>
                <a:cubicBezTo>
                  <a:pt x="25622" y="119298"/>
                  <a:pt x="25561" y="119298"/>
                  <a:pt x="25561" y="119298"/>
                </a:cubicBezTo>
                <a:cubicBezTo>
                  <a:pt x="25500" y="119386"/>
                  <a:pt x="25500" y="119386"/>
                  <a:pt x="25500" y="119386"/>
                </a:cubicBezTo>
                <a:cubicBezTo>
                  <a:pt x="25439" y="119386"/>
                  <a:pt x="25439" y="119386"/>
                  <a:pt x="25439" y="119386"/>
                </a:cubicBezTo>
                <a:cubicBezTo>
                  <a:pt x="25378" y="119474"/>
                  <a:pt x="25256" y="119561"/>
                  <a:pt x="25134" y="119649"/>
                </a:cubicBezTo>
                <a:cubicBezTo>
                  <a:pt x="24585" y="119824"/>
                  <a:pt x="24585" y="119824"/>
                  <a:pt x="24585" y="119824"/>
                </a:cubicBezTo>
                <a:cubicBezTo>
                  <a:pt x="24585" y="119298"/>
                  <a:pt x="24585" y="119298"/>
                  <a:pt x="24585" y="119298"/>
                </a:cubicBezTo>
                <a:cubicBezTo>
                  <a:pt x="24280" y="119298"/>
                  <a:pt x="24280" y="119298"/>
                  <a:pt x="24280" y="119298"/>
                </a:cubicBezTo>
                <a:cubicBezTo>
                  <a:pt x="24280" y="119386"/>
                  <a:pt x="24280" y="119386"/>
                  <a:pt x="24280" y="119386"/>
                </a:cubicBezTo>
                <a:cubicBezTo>
                  <a:pt x="23914" y="119298"/>
                  <a:pt x="23914" y="119298"/>
                  <a:pt x="23914" y="119298"/>
                </a:cubicBezTo>
                <a:cubicBezTo>
                  <a:pt x="23609" y="119298"/>
                  <a:pt x="23609" y="119298"/>
                  <a:pt x="23609" y="119298"/>
                </a:cubicBezTo>
                <a:cubicBezTo>
                  <a:pt x="23609" y="119211"/>
                  <a:pt x="23609" y="119211"/>
                  <a:pt x="23609" y="119211"/>
                </a:cubicBezTo>
                <a:cubicBezTo>
                  <a:pt x="23487" y="119123"/>
                  <a:pt x="23487" y="119123"/>
                  <a:pt x="23487" y="119123"/>
                </a:cubicBezTo>
                <a:cubicBezTo>
                  <a:pt x="23487" y="119211"/>
                  <a:pt x="23487" y="119211"/>
                  <a:pt x="23487" y="119211"/>
                </a:cubicBezTo>
                <a:cubicBezTo>
                  <a:pt x="23304" y="119298"/>
                  <a:pt x="23060" y="119386"/>
                  <a:pt x="22816" y="119386"/>
                </a:cubicBezTo>
                <a:cubicBezTo>
                  <a:pt x="22755" y="119386"/>
                  <a:pt x="22633" y="119386"/>
                  <a:pt x="22572" y="119386"/>
                </a:cubicBezTo>
                <a:cubicBezTo>
                  <a:pt x="22389" y="119298"/>
                  <a:pt x="22389" y="119298"/>
                  <a:pt x="22389" y="119298"/>
                </a:cubicBezTo>
                <a:cubicBezTo>
                  <a:pt x="22023" y="119298"/>
                  <a:pt x="22023" y="119298"/>
                  <a:pt x="22023" y="119298"/>
                </a:cubicBezTo>
                <a:cubicBezTo>
                  <a:pt x="22023" y="119035"/>
                  <a:pt x="22023" y="119035"/>
                  <a:pt x="22023" y="119035"/>
                </a:cubicBezTo>
                <a:cubicBezTo>
                  <a:pt x="21779" y="118948"/>
                  <a:pt x="21779" y="118948"/>
                  <a:pt x="21779" y="118948"/>
                </a:cubicBezTo>
                <a:cubicBezTo>
                  <a:pt x="21657" y="119035"/>
                  <a:pt x="21657" y="119035"/>
                  <a:pt x="21657" y="119035"/>
                </a:cubicBezTo>
                <a:cubicBezTo>
                  <a:pt x="21474" y="119123"/>
                  <a:pt x="21230" y="119035"/>
                  <a:pt x="21047" y="119035"/>
                </a:cubicBezTo>
                <a:cubicBezTo>
                  <a:pt x="20986" y="119123"/>
                  <a:pt x="20986" y="119123"/>
                  <a:pt x="20986" y="119123"/>
                </a:cubicBezTo>
                <a:cubicBezTo>
                  <a:pt x="20742" y="119123"/>
                  <a:pt x="20742" y="119123"/>
                  <a:pt x="20742" y="119123"/>
                </a:cubicBezTo>
                <a:cubicBezTo>
                  <a:pt x="20742" y="119386"/>
                  <a:pt x="20742" y="119386"/>
                  <a:pt x="20742" y="119386"/>
                </a:cubicBezTo>
                <a:cubicBezTo>
                  <a:pt x="20315" y="119298"/>
                  <a:pt x="20315" y="119298"/>
                  <a:pt x="20315" y="119298"/>
                </a:cubicBezTo>
                <a:cubicBezTo>
                  <a:pt x="19583" y="119298"/>
                  <a:pt x="19583" y="119298"/>
                  <a:pt x="19583" y="119298"/>
                </a:cubicBezTo>
                <a:cubicBezTo>
                  <a:pt x="18973" y="119561"/>
                  <a:pt x="18973" y="119561"/>
                  <a:pt x="18973" y="119561"/>
                </a:cubicBezTo>
                <a:cubicBezTo>
                  <a:pt x="18973" y="119386"/>
                  <a:pt x="18973" y="119386"/>
                  <a:pt x="18973" y="119386"/>
                </a:cubicBezTo>
                <a:cubicBezTo>
                  <a:pt x="18851" y="119386"/>
                  <a:pt x="18729" y="119386"/>
                  <a:pt x="18607" y="119298"/>
                </a:cubicBezTo>
                <a:cubicBezTo>
                  <a:pt x="18485" y="119298"/>
                  <a:pt x="18485" y="119298"/>
                  <a:pt x="18485" y="119298"/>
                </a:cubicBezTo>
                <a:cubicBezTo>
                  <a:pt x="18423" y="119035"/>
                  <a:pt x="18423" y="119035"/>
                  <a:pt x="18423" y="119035"/>
                </a:cubicBezTo>
                <a:cubicBezTo>
                  <a:pt x="18362" y="119123"/>
                  <a:pt x="18362" y="119123"/>
                  <a:pt x="18301" y="119123"/>
                </a:cubicBezTo>
                <a:cubicBezTo>
                  <a:pt x="18240" y="119123"/>
                  <a:pt x="18240" y="119123"/>
                  <a:pt x="18240" y="119123"/>
                </a:cubicBezTo>
                <a:cubicBezTo>
                  <a:pt x="17874" y="119123"/>
                  <a:pt x="17874" y="119123"/>
                  <a:pt x="17874" y="119123"/>
                </a:cubicBezTo>
                <a:cubicBezTo>
                  <a:pt x="17508" y="119298"/>
                  <a:pt x="17508" y="119298"/>
                  <a:pt x="17508" y="119298"/>
                </a:cubicBezTo>
                <a:cubicBezTo>
                  <a:pt x="17447" y="119123"/>
                  <a:pt x="17447" y="119123"/>
                  <a:pt x="17447" y="119123"/>
                </a:cubicBezTo>
                <a:cubicBezTo>
                  <a:pt x="17081" y="119123"/>
                  <a:pt x="17081" y="119123"/>
                  <a:pt x="17081" y="119123"/>
                </a:cubicBezTo>
                <a:cubicBezTo>
                  <a:pt x="17081" y="118948"/>
                  <a:pt x="17081" y="118948"/>
                  <a:pt x="17081" y="118948"/>
                </a:cubicBezTo>
                <a:cubicBezTo>
                  <a:pt x="17020" y="118948"/>
                  <a:pt x="17020" y="118948"/>
                  <a:pt x="17020" y="118948"/>
                </a:cubicBezTo>
                <a:cubicBezTo>
                  <a:pt x="17020" y="119211"/>
                  <a:pt x="17020" y="119211"/>
                  <a:pt x="17020" y="119211"/>
                </a:cubicBezTo>
                <a:cubicBezTo>
                  <a:pt x="16410" y="118948"/>
                  <a:pt x="16410" y="118948"/>
                  <a:pt x="16410" y="118948"/>
                </a:cubicBezTo>
                <a:cubicBezTo>
                  <a:pt x="16105" y="119123"/>
                  <a:pt x="15983" y="119123"/>
                  <a:pt x="15861" y="119123"/>
                </a:cubicBezTo>
                <a:cubicBezTo>
                  <a:pt x="15739" y="119123"/>
                  <a:pt x="15739" y="119123"/>
                  <a:pt x="15739" y="119123"/>
                </a:cubicBezTo>
                <a:cubicBezTo>
                  <a:pt x="15495" y="119211"/>
                  <a:pt x="15312" y="119123"/>
                  <a:pt x="15190" y="119035"/>
                </a:cubicBezTo>
                <a:cubicBezTo>
                  <a:pt x="15068" y="119035"/>
                  <a:pt x="15068" y="119035"/>
                  <a:pt x="15068" y="119035"/>
                </a:cubicBezTo>
                <a:cubicBezTo>
                  <a:pt x="14580" y="119386"/>
                  <a:pt x="14580" y="119386"/>
                  <a:pt x="14580" y="119386"/>
                </a:cubicBezTo>
                <a:cubicBezTo>
                  <a:pt x="14580" y="119035"/>
                  <a:pt x="14580" y="119035"/>
                  <a:pt x="14580" y="119035"/>
                </a:cubicBezTo>
                <a:cubicBezTo>
                  <a:pt x="14153" y="119035"/>
                  <a:pt x="14153" y="119035"/>
                  <a:pt x="14153" y="119035"/>
                </a:cubicBezTo>
                <a:cubicBezTo>
                  <a:pt x="14092" y="119123"/>
                  <a:pt x="14031" y="119123"/>
                  <a:pt x="13909" y="119123"/>
                </a:cubicBezTo>
                <a:cubicBezTo>
                  <a:pt x="13848" y="119123"/>
                  <a:pt x="13848" y="119123"/>
                  <a:pt x="13848" y="119123"/>
                </a:cubicBezTo>
                <a:cubicBezTo>
                  <a:pt x="13543" y="119123"/>
                  <a:pt x="13543" y="119123"/>
                  <a:pt x="13543" y="119123"/>
                </a:cubicBezTo>
                <a:cubicBezTo>
                  <a:pt x="13543" y="119035"/>
                  <a:pt x="13543" y="119035"/>
                  <a:pt x="13543" y="119035"/>
                </a:cubicBezTo>
                <a:cubicBezTo>
                  <a:pt x="13421" y="119035"/>
                  <a:pt x="13421" y="119035"/>
                  <a:pt x="13421" y="119035"/>
                </a:cubicBezTo>
                <a:cubicBezTo>
                  <a:pt x="13421" y="118860"/>
                  <a:pt x="13421" y="118860"/>
                  <a:pt x="13421" y="118860"/>
                </a:cubicBezTo>
                <a:cubicBezTo>
                  <a:pt x="13299" y="118860"/>
                  <a:pt x="13177" y="118860"/>
                  <a:pt x="13116" y="118860"/>
                </a:cubicBezTo>
                <a:cubicBezTo>
                  <a:pt x="13116" y="119386"/>
                  <a:pt x="13116" y="119386"/>
                  <a:pt x="13116" y="119386"/>
                </a:cubicBezTo>
                <a:cubicBezTo>
                  <a:pt x="12628" y="119035"/>
                  <a:pt x="12628" y="119035"/>
                  <a:pt x="12628" y="119035"/>
                </a:cubicBezTo>
                <a:cubicBezTo>
                  <a:pt x="12506" y="119035"/>
                  <a:pt x="12506" y="119035"/>
                  <a:pt x="12506" y="119035"/>
                </a:cubicBezTo>
                <a:cubicBezTo>
                  <a:pt x="12506" y="119123"/>
                  <a:pt x="12506" y="119123"/>
                  <a:pt x="12506" y="119123"/>
                </a:cubicBezTo>
                <a:cubicBezTo>
                  <a:pt x="12079" y="119123"/>
                  <a:pt x="12079" y="119123"/>
                  <a:pt x="12079" y="119123"/>
                </a:cubicBezTo>
                <a:cubicBezTo>
                  <a:pt x="12079" y="119298"/>
                  <a:pt x="12079" y="119298"/>
                  <a:pt x="12079" y="119298"/>
                </a:cubicBezTo>
                <a:cubicBezTo>
                  <a:pt x="11835" y="119298"/>
                  <a:pt x="11835" y="119298"/>
                  <a:pt x="11835" y="119298"/>
                </a:cubicBezTo>
                <a:cubicBezTo>
                  <a:pt x="11713" y="119561"/>
                  <a:pt x="11713" y="119561"/>
                  <a:pt x="11713" y="119561"/>
                </a:cubicBezTo>
                <a:cubicBezTo>
                  <a:pt x="11103" y="119298"/>
                  <a:pt x="11103" y="119298"/>
                  <a:pt x="11103" y="119298"/>
                </a:cubicBezTo>
                <a:cubicBezTo>
                  <a:pt x="11042" y="119386"/>
                  <a:pt x="11042" y="119386"/>
                  <a:pt x="11042" y="119386"/>
                </a:cubicBezTo>
                <a:cubicBezTo>
                  <a:pt x="10676" y="119474"/>
                  <a:pt x="10371" y="119211"/>
                  <a:pt x="10127" y="119123"/>
                </a:cubicBezTo>
                <a:cubicBezTo>
                  <a:pt x="10127" y="119035"/>
                  <a:pt x="10066" y="119035"/>
                  <a:pt x="10005" y="119035"/>
                </a:cubicBezTo>
                <a:cubicBezTo>
                  <a:pt x="10005" y="119035"/>
                  <a:pt x="9944" y="119035"/>
                  <a:pt x="9944" y="119035"/>
                </a:cubicBezTo>
                <a:cubicBezTo>
                  <a:pt x="9883" y="119123"/>
                  <a:pt x="9761" y="119123"/>
                  <a:pt x="9700" y="119123"/>
                </a:cubicBezTo>
                <a:cubicBezTo>
                  <a:pt x="9334" y="119211"/>
                  <a:pt x="9334" y="119211"/>
                  <a:pt x="9334" y="119211"/>
                </a:cubicBezTo>
                <a:cubicBezTo>
                  <a:pt x="9334" y="119123"/>
                  <a:pt x="9334" y="119123"/>
                  <a:pt x="9334" y="119123"/>
                </a:cubicBezTo>
                <a:cubicBezTo>
                  <a:pt x="9273" y="119035"/>
                  <a:pt x="9273" y="119035"/>
                  <a:pt x="9273" y="119035"/>
                </a:cubicBezTo>
                <a:cubicBezTo>
                  <a:pt x="8906" y="119035"/>
                  <a:pt x="8906" y="119035"/>
                  <a:pt x="8906" y="119035"/>
                </a:cubicBezTo>
                <a:cubicBezTo>
                  <a:pt x="8845" y="119035"/>
                  <a:pt x="8784" y="119035"/>
                  <a:pt x="8784" y="119035"/>
                </a:cubicBezTo>
                <a:cubicBezTo>
                  <a:pt x="8662" y="119035"/>
                  <a:pt x="8662" y="119035"/>
                  <a:pt x="8662" y="119035"/>
                </a:cubicBezTo>
                <a:cubicBezTo>
                  <a:pt x="8662" y="119035"/>
                  <a:pt x="8662" y="119035"/>
                  <a:pt x="8662" y="119035"/>
                </a:cubicBezTo>
                <a:cubicBezTo>
                  <a:pt x="8601" y="119035"/>
                  <a:pt x="8601" y="118948"/>
                  <a:pt x="8540" y="118948"/>
                </a:cubicBezTo>
                <a:cubicBezTo>
                  <a:pt x="8540" y="118948"/>
                  <a:pt x="8540" y="118948"/>
                  <a:pt x="8479" y="118948"/>
                </a:cubicBezTo>
                <a:cubicBezTo>
                  <a:pt x="8479" y="118948"/>
                  <a:pt x="8418" y="119035"/>
                  <a:pt x="8296" y="119035"/>
                </a:cubicBezTo>
                <a:cubicBezTo>
                  <a:pt x="8235" y="119298"/>
                  <a:pt x="8235" y="119298"/>
                  <a:pt x="8235" y="119298"/>
                </a:cubicBezTo>
                <a:cubicBezTo>
                  <a:pt x="7930" y="119123"/>
                  <a:pt x="7930" y="119123"/>
                  <a:pt x="7930" y="119123"/>
                </a:cubicBezTo>
                <a:cubicBezTo>
                  <a:pt x="7869" y="119211"/>
                  <a:pt x="7808" y="119211"/>
                  <a:pt x="7686" y="119298"/>
                </a:cubicBezTo>
                <a:cubicBezTo>
                  <a:pt x="7625" y="119298"/>
                  <a:pt x="7625" y="119298"/>
                  <a:pt x="7625" y="119298"/>
                </a:cubicBezTo>
                <a:cubicBezTo>
                  <a:pt x="7564" y="119386"/>
                  <a:pt x="7564" y="119386"/>
                  <a:pt x="7564" y="119386"/>
                </a:cubicBezTo>
                <a:cubicBezTo>
                  <a:pt x="7381" y="119298"/>
                  <a:pt x="7381" y="119298"/>
                  <a:pt x="7381" y="119298"/>
                </a:cubicBezTo>
                <a:cubicBezTo>
                  <a:pt x="7320" y="119298"/>
                  <a:pt x="7320" y="119298"/>
                  <a:pt x="7320" y="119298"/>
                </a:cubicBezTo>
                <a:cubicBezTo>
                  <a:pt x="7320" y="119298"/>
                  <a:pt x="7320" y="119298"/>
                  <a:pt x="7320" y="119298"/>
                </a:cubicBezTo>
                <a:cubicBezTo>
                  <a:pt x="6466" y="119298"/>
                  <a:pt x="6466" y="119298"/>
                  <a:pt x="6466" y="119298"/>
                </a:cubicBezTo>
                <a:cubicBezTo>
                  <a:pt x="6466" y="119123"/>
                  <a:pt x="6466" y="119123"/>
                  <a:pt x="6466" y="119123"/>
                </a:cubicBezTo>
                <a:cubicBezTo>
                  <a:pt x="6344" y="118860"/>
                  <a:pt x="6344" y="118860"/>
                  <a:pt x="6344" y="118860"/>
                </a:cubicBezTo>
                <a:cubicBezTo>
                  <a:pt x="6222" y="118860"/>
                  <a:pt x="6222" y="118860"/>
                  <a:pt x="6222" y="118860"/>
                </a:cubicBezTo>
                <a:cubicBezTo>
                  <a:pt x="6039" y="118860"/>
                  <a:pt x="5917" y="118860"/>
                  <a:pt x="5795" y="118860"/>
                </a:cubicBezTo>
                <a:cubicBezTo>
                  <a:pt x="5673" y="118860"/>
                  <a:pt x="5551" y="118860"/>
                  <a:pt x="5429" y="118860"/>
                </a:cubicBezTo>
                <a:cubicBezTo>
                  <a:pt x="5429" y="119035"/>
                  <a:pt x="5429" y="119035"/>
                  <a:pt x="5429" y="119035"/>
                </a:cubicBezTo>
                <a:cubicBezTo>
                  <a:pt x="4392" y="119035"/>
                  <a:pt x="4392" y="119035"/>
                  <a:pt x="4392" y="119035"/>
                </a:cubicBezTo>
                <a:cubicBezTo>
                  <a:pt x="4392" y="119035"/>
                  <a:pt x="4392" y="119035"/>
                  <a:pt x="4392" y="119035"/>
                </a:cubicBezTo>
                <a:cubicBezTo>
                  <a:pt x="4331" y="119123"/>
                  <a:pt x="4331" y="119123"/>
                  <a:pt x="4331" y="119123"/>
                </a:cubicBezTo>
                <a:cubicBezTo>
                  <a:pt x="4026" y="119035"/>
                  <a:pt x="4026" y="119035"/>
                  <a:pt x="4026" y="119035"/>
                </a:cubicBezTo>
                <a:cubicBezTo>
                  <a:pt x="3843" y="118948"/>
                  <a:pt x="3721" y="118948"/>
                  <a:pt x="3599" y="118948"/>
                </a:cubicBezTo>
                <a:cubicBezTo>
                  <a:pt x="3599" y="119035"/>
                  <a:pt x="3599" y="119035"/>
                  <a:pt x="3599" y="119035"/>
                </a:cubicBezTo>
                <a:cubicBezTo>
                  <a:pt x="3172" y="119035"/>
                  <a:pt x="3172" y="119035"/>
                  <a:pt x="3172" y="119035"/>
                </a:cubicBezTo>
                <a:cubicBezTo>
                  <a:pt x="3172" y="119123"/>
                  <a:pt x="3172" y="119123"/>
                  <a:pt x="3172" y="119123"/>
                </a:cubicBezTo>
                <a:cubicBezTo>
                  <a:pt x="2562" y="119123"/>
                  <a:pt x="2562" y="119123"/>
                  <a:pt x="2562" y="119123"/>
                </a:cubicBezTo>
                <a:cubicBezTo>
                  <a:pt x="2562" y="119298"/>
                  <a:pt x="2562" y="119298"/>
                  <a:pt x="2562" y="119298"/>
                </a:cubicBezTo>
                <a:cubicBezTo>
                  <a:pt x="1952" y="119298"/>
                  <a:pt x="1952" y="119298"/>
                  <a:pt x="1952" y="119298"/>
                </a:cubicBezTo>
                <a:cubicBezTo>
                  <a:pt x="1952" y="119474"/>
                  <a:pt x="1952" y="119474"/>
                  <a:pt x="1952" y="119474"/>
                </a:cubicBezTo>
                <a:cubicBezTo>
                  <a:pt x="1525" y="119123"/>
                  <a:pt x="1525" y="119123"/>
                  <a:pt x="1525" y="119123"/>
                </a:cubicBezTo>
                <a:cubicBezTo>
                  <a:pt x="915" y="119123"/>
                  <a:pt x="915" y="119123"/>
                  <a:pt x="915" y="119123"/>
                </a:cubicBezTo>
                <a:cubicBezTo>
                  <a:pt x="915" y="119035"/>
                  <a:pt x="915" y="119035"/>
                  <a:pt x="915" y="119035"/>
                </a:cubicBezTo>
                <a:cubicBezTo>
                  <a:pt x="549" y="119211"/>
                  <a:pt x="549" y="119211"/>
                  <a:pt x="549" y="119211"/>
                </a:cubicBezTo>
                <a:cubicBezTo>
                  <a:pt x="549" y="117983"/>
                  <a:pt x="549" y="117983"/>
                  <a:pt x="549" y="117983"/>
                </a:cubicBezTo>
                <a:cubicBezTo>
                  <a:pt x="549" y="117808"/>
                  <a:pt x="549" y="117720"/>
                  <a:pt x="610" y="117633"/>
                </a:cubicBezTo>
                <a:cubicBezTo>
                  <a:pt x="549" y="116318"/>
                  <a:pt x="549" y="116318"/>
                  <a:pt x="549" y="116318"/>
                </a:cubicBezTo>
                <a:cubicBezTo>
                  <a:pt x="427" y="116318"/>
                  <a:pt x="427" y="116318"/>
                  <a:pt x="427" y="116318"/>
                </a:cubicBezTo>
                <a:cubicBezTo>
                  <a:pt x="427" y="115441"/>
                  <a:pt x="427" y="115441"/>
                  <a:pt x="427" y="115441"/>
                </a:cubicBezTo>
                <a:cubicBezTo>
                  <a:pt x="183" y="115441"/>
                  <a:pt x="183" y="115441"/>
                  <a:pt x="183" y="115441"/>
                </a:cubicBezTo>
                <a:cubicBezTo>
                  <a:pt x="366" y="114828"/>
                  <a:pt x="366" y="114828"/>
                  <a:pt x="366" y="114828"/>
                </a:cubicBezTo>
                <a:cubicBezTo>
                  <a:pt x="305" y="114740"/>
                  <a:pt x="305" y="114653"/>
                  <a:pt x="244" y="114565"/>
                </a:cubicBezTo>
                <a:cubicBezTo>
                  <a:pt x="0" y="114039"/>
                  <a:pt x="0" y="114039"/>
                  <a:pt x="0" y="114039"/>
                </a:cubicBezTo>
                <a:cubicBezTo>
                  <a:pt x="366" y="113776"/>
                  <a:pt x="366" y="113776"/>
                  <a:pt x="366" y="113776"/>
                </a:cubicBezTo>
                <a:cubicBezTo>
                  <a:pt x="366" y="113601"/>
                  <a:pt x="366" y="113601"/>
                  <a:pt x="366" y="113601"/>
                </a:cubicBezTo>
                <a:cubicBezTo>
                  <a:pt x="488" y="113513"/>
                  <a:pt x="488" y="113513"/>
                  <a:pt x="488" y="113513"/>
                </a:cubicBezTo>
                <a:cubicBezTo>
                  <a:pt x="488" y="113513"/>
                  <a:pt x="488" y="113513"/>
                  <a:pt x="488" y="113513"/>
                </a:cubicBezTo>
                <a:cubicBezTo>
                  <a:pt x="427" y="113338"/>
                  <a:pt x="366" y="113075"/>
                  <a:pt x="366" y="112812"/>
                </a:cubicBezTo>
                <a:cubicBezTo>
                  <a:pt x="488" y="112373"/>
                  <a:pt x="488" y="112373"/>
                  <a:pt x="488" y="112373"/>
                </a:cubicBezTo>
                <a:cubicBezTo>
                  <a:pt x="366" y="112111"/>
                  <a:pt x="305" y="111760"/>
                  <a:pt x="427" y="111409"/>
                </a:cubicBezTo>
                <a:cubicBezTo>
                  <a:pt x="427" y="111234"/>
                  <a:pt x="427" y="111234"/>
                  <a:pt x="427" y="111234"/>
                </a:cubicBezTo>
                <a:cubicBezTo>
                  <a:pt x="427" y="110533"/>
                  <a:pt x="427" y="110533"/>
                  <a:pt x="427" y="110533"/>
                </a:cubicBezTo>
                <a:cubicBezTo>
                  <a:pt x="488" y="110533"/>
                  <a:pt x="488" y="110533"/>
                  <a:pt x="488" y="110533"/>
                </a:cubicBezTo>
                <a:cubicBezTo>
                  <a:pt x="244" y="109656"/>
                  <a:pt x="244" y="109656"/>
                  <a:pt x="244" y="109656"/>
                </a:cubicBezTo>
                <a:cubicBezTo>
                  <a:pt x="549" y="109656"/>
                  <a:pt x="549" y="109656"/>
                  <a:pt x="549" y="109656"/>
                </a:cubicBezTo>
                <a:cubicBezTo>
                  <a:pt x="549" y="109481"/>
                  <a:pt x="549" y="109481"/>
                  <a:pt x="549" y="109481"/>
                </a:cubicBezTo>
                <a:cubicBezTo>
                  <a:pt x="427" y="109306"/>
                  <a:pt x="427" y="109043"/>
                  <a:pt x="488" y="108955"/>
                </a:cubicBezTo>
                <a:cubicBezTo>
                  <a:pt x="488" y="108517"/>
                  <a:pt x="488" y="108517"/>
                  <a:pt x="488" y="108517"/>
                </a:cubicBezTo>
                <a:cubicBezTo>
                  <a:pt x="549" y="108517"/>
                  <a:pt x="549" y="108517"/>
                  <a:pt x="549" y="108517"/>
                </a:cubicBezTo>
                <a:cubicBezTo>
                  <a:pt x="549" y="108078"/>
                  <a:pt x="549" y="108078"/>
                  <a:pt x="549" y="108078"/>
                </a:cubicBezTo>
                <a:cubicBezTo>
                  <a:pt x="427" y="108078"/>
                  <a:pt x="427" y="108078"/>
                  <a:pt x="427" y="108078"/>
                </a:cubicBezTo>
                <a:cubicBezTo>
                  <a:pt x="427" y="107465"/>
                  <a:pt x="427" y="107465"/>
                  <a:pt x="427" y="107465"/>
                </a:cubicBezTo>
                <a:cubicBezTo>
                  <a:pt x="244" y="107465"/>
                  <a:pt x="244" y="107465"/>
                  <a:pt x="244" y="107465"/>
                </a:cubicBezTo>
                <a:cubicBezTo>
                  <a:pt x="488" y="106588"/>
                  <a:pt x="488" y="106588"/>
                  <a:pt x="488" y="106588"/>
                </a:cubicBezTo>
                <a:cubicBezTo>
                  <a:pt x="488" y="106062"/>
                  <a:pt x="488" y="106062"/>
                  <a:pt x="488" y="106062"/>
                </a:cubicBezTo>
                <a:cubicBezTo>
                  <a:pt x="366" y="106062"/>
                  <a:pt x="366" y="106062"/>
                  <a:pt x="366" y="106062"/>
                </a:cubicBezTo>
                <a:cubicBezTo>
                  <a:pt x="366" y="105273"/>
                  <a:pt x="366" y="105273"/>
                  <a:pt x="366" y="105273"/>
                </a:cubicBezTo>
                <a:cubicBezTo>
                  <a:pt x="305" y="105273"/>
                  <a:pt x="305" y="105273"/>
                  <a:pt x="305" y="105273"/>
                </a:cubicBezTo>
                <a:cubicBezTo>
                  <a:pt x="305" y="104572"/>
                  <a:pt x="305" y="104572"/>
                  <a:pt x="305" y="104572"/>
                </a:cubicBezTo>
                <a:cubicBezTo>
                  <a:pt x="183" y="104397"/>
                  <a:pt x="183" y="104397"/>
                  <a:pt x="183" y="104397"/>
                </a:cubicBezTo>
                <a:cubicBezTo>
                  <a:pt x="183" y="102994"/>
                  <a:pt x="183" y="102994"/>
                  <a:pt x="183" y="102994"/>
                </a:cubicBezTo>
                <a:cubicBezTo>
                  <a:pt x="305" y="102907"/>
                  <a:pt x="305" y="102907"/>
                  <a:pt x="305" y="102907"/>
                </a:cubicBezTo>
                <a:cubicBezTo>
                  <a:pt x="305" y="102468"/>
                  <a:pt x="305" y="102468"/>
                  <a:pt x="305" y="102468"/>
                </a:cubicBezTo>
                <a:cubicBezTo>
                  <a:pt x="427" y="102468"/>
                  <a:pt x="427" y="102468"/>
                  <a:pt x="427" y="102468"/>
                </a:cubicBezTo>
                <a:cubicBezTo>
                  <a:pt x="427" y="102381"/>
                  <a:pt x="427" y="102381"/>
                  <a:pt x="427" y="102381"/>
                </a:cubicBezTo>
                <a:cubicBezTo>
                  <a:pt x="427" y="102381"/>
                  <a:pt x="427" y="102293"/>
                  <a:pt x="488" y="102293"/>
                </a:cubicBezTo>
                <a:cubicBezTo>
                  <a:pt x="427" y="102205"/>
                  <a:pt x="427" y="102030"/>
                  <a:pt x="488" y="101855"/>
                </a:cubicBezTo>
                <a:cubicBezTo>
                  <a:pt x="549" y="101504"/>
                  <a:pt x="549" y="101504"/>
                  <a:pt x="549" y="101504"/>
                </a:cubicBezTo>
                <a:cubicBezTo>
                  <a:pt x="610" y="101504"/>
                  <a:pt x="610" y="101504"/>
                  <a:pt x="610" y="101504"/>
                </a:cubicBezTo>
                <a:cubicBezTo>
                  <a:pt x="610" y="101241"/>
                  <a:pt x="610" y="101241"/>
                  <a:pt x="610" y="101241"/>
                </a:cubicBezTo>
                <a:cubicBezTo>
                  <a:pt x="610" y="100891"/>
                  <a:pt x="610" y="100891"/>
                  <a:pt x="610" y="100891"/>
                </a:cubicBezTo>
                <a:cubicBezTo>
                  <a:pt x="610" y="100891"/>
                  <a:pt x="610" y="100891"/>
                  <a:pt x="610" y="100891"/>
                </a:cubicBezTo>
                <a:cubicBezTo>
                  <a:pt x="610" y="100540"/>
                  <a:pt x="610" y="100540"/>
                  <a:pt x="610" y="100540"/>
                </a:cubicBezTo>
                <a:cubicBezTo>
                  <a:pt x="549" y="100365"/>
                  <a:pt x="549" y="100365"/>
                  <a:pt x="549" y="100365"/>
                </a:cubicBezTo>
                <a:cubicBezTo>
                  <a:pt x="549" y="100365"/>
                  <a:pt x="549" y="100365"/>
                  <a:pt x="549" y="100365"/>
                </a:cubicBezTo>
                <a:cubicBezTo>
                  <a:pt x="549" y="99839"/>
                  <a:pt x="549" y="99839"/>
                  <a:pt x="549" y="99839"/>
                </a:cubicBezTo>
                <a:cubicBezTo>
                  <a:pt x="427" y="99839"/>
                  <a:pt x="427" y="99839"/>
                  <a:pt x="427" y="99839"/>
                </a:cubicBezTo>
                <a:cubicBezTo>
                  <a:pt x="427" y="99313"/>
                  <a:pt x="427" y="99313"/>
                  <a:pt x="427" y="99313"/>
                </a:cubicBezTo>
                <a:cubicBezTo>
                  <a:pt x="366" y="98962"/>
                  <a:pt x="366" y="98962"/>
                  <a:pt x="366" y="98962"/>
                </a:cubicBezTo>
                <a:cubicBezTo>
                  <a:pt x="366" y="98787"/>
                  <a:pt x="366" y="98699"/>
                  <a:pt x="366" y="98524"/>
                </a:cubicBezTo>
                <a:cubicBezTo>
                  <a:pt x="366" y="98436"/>
                  <a:pt x="305" y="98349"/>
                  <a:pt x="305" y="98173"/>
                </a:cubicBezTo>
                <a:cubicBezTo>
                  <a:pt x="305" y="97647"/>
                  <a:pt x="305" y="97647"/>
                  <a:pt x="305" y="97647"/>
                </a:cubicBezTo>
                <a:cubicBezTo>
                  <a:pt x="366" y="97647"/>
                  <a:pt x="366" y="97647"/>
                  <a:pt x="366" y="97647"/>
                </a:cubicBezTo>
                <a:cubicBezTo>
                  <a:pt x="366" y="97384"/>
                  <a:pt x="366" y="97384"/>
                  <a:pt x="366" y="97384"/>
                </a:cubicBezTo>
                <a:cubicBezTo>
                  <a:pt x="488" y="97384"/>
                  <a:pt x="488" y="97384"/>
                  <a:pt x="488" y="97384"/>
                </a:cubicBezTo>
                <a:cubicBezTo>
                  <a:pt x="488" y="96946"/>
                  <a:pt x="488" y="96946"/>
                  <a:pt x="488" y="96946"/>
                </a:cubicBezTo>
                <a:cubicBezTo>
                  <a:pt x="244" y="96157"/>
                  <a:pt x="244" y="96157"/>
                  <a:pt x="244" y="96157"/>
                </a:cubicBezTo>
                <a:cubicBezTo>
                  <a:pt x="549" y="96157"/>
                  <a:pt x="549" y="96157"/>
                  <a:pt x="549" y="96157"/>
                </a:cubicBezTo>
                <a:cubicBezTo>
                  <a:pt x="549" y="94842"/>
                  <a:pt x="549" y="94842"/>
                  <a:pt x="549" y="94842"/>
                </a:cubicBezTo>
                <a:cubicBezTo>
                  <a:pt x="427" y="94842"/>
                  <a:pt x="427" y="94842"/>
                  <a:pt x="427" y="94842"/>
                </a:cubicBezTo>
                <a:cubicBezTo>
                  <a:pt x="427" y="93703"/>
                  <a:pt x="427" y="93703"/>
                  <a:pt x="427" y="93703"/>
                </a:cubicBezTo>
                <a:cubicBezTo>
                  <a:pt x="549" y="93703"/>
                  <a:pt x="549" y="93703"/>
                  <a:pt x="549" y="93703"/>
                </a:cubicBezTo>
                <a:cubicBezTo>
                  <a:pt x="549" y="93177"/>
                  <a:pt x="549" y="93177"/>
                  <a:pt x="549" y="93177"/>
                </a:cubicBezTo>
                <a:cubicBezTo>
                  <a:pt x="549" y="93177"/>
                  <a:pt x="549" y="93177"/>
                  <a:pt x="549" y="93177"/>
                </a:cubicBezTo>
                <a:cubicBezTo>
                  <a:pt x="549" y="92739"/>
                  <a:pt x="549" y="92739"/>
                  <a:pt x="549" y="92739"/>
                </a:cubicBezTo>
                <a:cubicBezTo>
                  <a:pt x="549" y="92739"/>
                  <a:pt x="549" y="92739"/>
                  <a:pt x="549" y="92739"/>
                </a:cubicBezTo>
                <a:cubicBezTo>
                  <a:pt x="488" y="92300"/>
                  <a:pt x="488" y="92300"/>
                  <a:pt x="488" y="92300"/>
                </a:cubicBezTo>
                <a:cubicBezTo>
                  <a:pt x="427" y="92037"/>
                  <a:pt x="488" y="91775"/>
                  <a:pt x="488" y="91687"/>
                </a:cubicBezTo>
                <a:cubicBezTo>
                  <a:pt x="488" y="91512"/>
                  <a:pt x="488" y="91424"/>
                  <a:pt x="488" y="91336"/>
                </a:cubicBezTo>
                <a:cubicBezTo>
                  <a:pt x="244" y="91336"/>
                  <a:pt x="244" y="91336"/>
                  <a:pt x="244" y="91336"/>
                </a:cubicBezTo>
                <a:cubicBezTo>
                  <a:pt x="366" y="90723"/>
                  <a:pt x="366" y="90723"/>
                  <a:pt x="366" y="90723"/>
                </a:cubicBezTo>
                <a:cubicBezTo>
                  <a:pt x="366" y="88882"/>
                  <a:pt x="366" y="88882"/>
                  <a:pt x="366" y="88882"/>
                </a:cubicBezTo>
                <a:cubicBezTo>
                  <a:pt x="427" y="88882"/>
                  <a:pt x="427" y="88882"/>
                  <a:pt x="427" y="88882"/>
                </a:cubicBezTo>
                <a:cubicBezTo>
                  <a:pt x="427" y="88531"/>
                  <a:pt x="427" y="88531"/>
                  <a:pt x="427" y="88531"/>
                </a:cubicBezTo>
                <a:cubicBezTo>
                  <a:pt x="488" y="88531"/>
                  <a:pt x="488" y="88531"/>
                  <a:pt x="488" y="88531"/>
                </a:cubicBezTo>
                <a:cubicBezTo>
                  <a:pt x="488" y="88444"/>
                  <a:pt x="488" y="88444"/>
                  <a:pt x="549" y="88356"/>
                </a:cubicBezTo>
                <a:cubicBezTo>
                  <a:pt x="549" y="88356"/>
                  <a:pt x="549" y="88268"/>
                  <a:pt x="549" y="88181"/>
                </a:cubicBezTo>
                <a:cubicBezTo>
                  <a:pt x="488" y="88181"/>
                  <a:pt x="488" y="88181"/>
                  <a:pt x="488" y="88181"/>
                </a:cubicBezTo>
                <a:cubicBezTo>
                  <a:pt x="366" y="85025"/>
                  <a:pt x="366" y="85025"/>
                  <a:pt x="366" y="85025"/>
                </a:cubicBezTo>
                <a:cubicBezTo>
                  <a:pt x="427" y="85025"/>
                  <a:pt x="427" y="85025"/>
                  <a:pt x="427" y="85025"/>
                </a:cubicBezTo>
                <a:cubicBezTo>
                  <a:pt x="427" y="84937"/>
                  <a:pt x="427" y="84937"/>
                  <a:pt x="427" y="84937"/>
                </a:cubicBezTo>
                <a:cubicBezTo>
                  <a:pt x="305" y="84937"/>
                  <a:pt x="305" y="84937"/>
                  <a:pt x="305" y="84937"/>
                </a:cubicBezTo>
                <a:cubicBezTo>
                  <a:pt x="305" y="83009"/>
                  <a:pt x="305" y="83009"/>
                  <a:pt x="305" y="83009"/>
                </a:cubicBezTo>
                <a:cubicBezTo>
                  <a:pt x="366" y="83009"/>
                  <a:pt x="366" y="83009"/>
                  <a:pt x="366" y="83009"/>
                </a:cubicBezTo>
                <a:cubicBezTo>
                  <a:pt x="366" y="82834"/>
                  <a:pt x="366" y="82834"/>
                  <a:pt x="366" y="82834"/>
                </a:cubicBezTo>
                <a:cubicBezTo>
                  <a:pt x="305" y="82834"/>
                  <a:pt x="305" y="82834"/>
                  <a:pt x="305" y="82834"/>
                </a:cubicBezTo>
                <a:cubicBezTo>
                  <a:pt x="305" y="81607"/>
                  <a:pt x="305" y="81607"/>
                  <a:pt x="305" y="81607"/>
                </a:cubicBezTo>
                <a:cubicBezTo>
                  <a:pt x="366" y="81607"/>
                  <a:pt x="366" y="81607"/>
                  <a:pt x="366" y="81607"/>
                </a:cubicBezTo>
                <a:cubicBezTo>
                  <a:pt x="366" y="80905"/>
                  <a:pt x="366" y="80905"/>
                  <a:pt x="366" y="80905"/>
                </a:cubicBezTo>
                <a:cubicBezTo>
                  <a:pt x="427" y="80905"/>
                  <a:pt x="427" y="80905"/>
                  <a:pt x="427" y="80905"/>
                </a:cubicBezTo>
                <a:cubicBezTo>
                  <a:pt x="427" y="80730"/>
                  <a:pt x="427" y="80730"/>
                  <a:pt x="427" y="80730"/>
                </a:cubicBezTo>
                <a:cubicBezTo>
                  <a:pt x="488" y="80730"/>
                  <a:pt x="488" y="80730"/>
                  <a:pt x="488" y="80730"/>
                </a:cubicBezTo>
                <a:cubicBezTo>
                  <a:pt x="427" y="78626"/>
                  <a:pt x="427" y="78626"/>
                  <a:pt x="427" y="78626"/>
                </a:cubicBezTo>
                <a:cubicBezTo>
                  <a:pt x="549" y="78539"/>
                  <a:pt x="549" y="78539"/>
                  <a:pt x="549" y="78539"/>
                </a:cubicBezTo>
                <a:cubicBezTo>
                  <a:pt x="427" y="77311"/>
                  <a:pt x="427" y="77311"/>
                  <a:pt x="427" y="77311"/>
                </a:cubicBezTo>
                <a:cubicBezTo>
                  <a:pt x="671" y="76961"/>
                  <a:pt x="671" y="76961"/>
                  <a:pt x="671" y="76961"/>
                </a:cubicBezTo>
                <a:cubicBezTo>
                  <a:pt x="671" y="76785"/>
                  <a:pt x="671" y="76347"/>
                  <a:pt x="671" y="76084"/>
                </a:cubicBezTo>
                <a:cubicBezTo>
                  <a:pt x="610" y="76084"/>
                  <a:pt x="610" y="76084"/>
                  <a:pt x="610" y="76084"/>
                </a:cubicBezTo>
                <a:cubicBezTo>
                  <a:pt x="610" y="75734"/>
                  <a:pt x="610" y="75734"/>
                  <a:pt x="610" y="75734"/>
                </a:cubicBezTo>
                <a:cubicBezTo>
                  <a:pt x="549" y="75734"/>
                  <a:pt x="549" y="75734"/>
                  <a:pt x="549" y="75734"/>
                </a:cubicBezTo>
                <a:cubicBezTo>
                  <a:pt x="549" y="74769"/>
                  <a:pt x="549" y="74769"/>
                  <a:pt x="549" y="74769"/>
                </a:cubicBezTo>
                <a:cubicBezTo>
                  <a:pt x="427" y="74682"/>
                  <a:pt x="427" y="74682"/>
                  <a:pt x="427" y="74682"/>
                </a:cubicBezTo>
                <a:cubicBezTo>
                  <a:pt x="427" y="74506"/>
                  <a:pt x="427" y="74506"/>
                  <a:pt x="427" y="74506"/>
                </a:cubicBezTo>
                <a:cubicBezTo>
                  <a:pt x="366" y="74506"/>
                  <a:pt x="366" y="74506"/>
                  <a:pt x="366" y="74506"/>
                </a:cubicBezTo>
                <a:cubicBezTo>
                  <a:pt x="244" y="74156"/>
                  <a:pt x="244" y="74156"/>
                  <a:pt x="244" y="74156"/>
                </a:cubicBezTo>
                <a:cubicBezTo>
                  <a:pt x="183" y="73805"/>
                  <a:pt x="244" y="73367"/>
                  <a:pt x="366" y="72753"/>
                </a:cubicBezTo>
                <a:cubicBezTo>
                  <a:pt x="366" y="72753"/>
                  <a:pt x="366" y="72753"/>
                  <a:pt x="366" y="72753"/>
                </a:cubicBezTo>
                <a:cubicBezTo>
                  <a:pt x="427" y="72140"/>
                  <a:pt x="427" y="72140"/>
                  <a:pt x="427" y="72140"/>
                </a:cubicBezTo>
                <a:cubicBezTo>
                  <a:pt x="366" y="72052"/>
                  <a:pt x="366" y="71877"/>
                  <a:pt x="366" y="71701"/>
                </a:cubicBezTo>
                <a:cubicBezTo>
                  <a:pt x="427" y="71263"/>
                  <a:pt x="427" y="71263"/>
                  <a:pt x="427" y="71263"/>
                </a:cubicBezTo>
                <a:cubicBezTo>
                  <a:pt x="427" y="71263"/>
                  <a:pt x="427" y="71263"/>
                  <a:pt x="427" y="71263"/>
                </a:cubicBezTo>
                <a:cubicBezTo>
                  <a:pt x="427" y="70562"/>
                  <a:pt x="427" y="70562"/>
                  <a:pt x="427" y="70562"/>
                </a:cubicBezTo>
                <a:cubicBezTo>
                  <a:pt x="488" y="70562"/>
                  <a:pt x="488" y="70562"/>
                  <a:pt x="488" y="70562"/>
                </a:cubicBezTo>
                <a:cubicBezTo>
                  <a:pt x="244" y="67845"/>
                  <a:pt x="244" y="67845"/>
                  <a:pt x="244" y="67845"/>
                </a:cubicBezTo>
                <a:cubicBezTo>
                  <a:pt x="488" y="67845"/>
                  <a:pt x="488" y="67845"/>
                  <a:pt x="488" y="67845"/>
                </a:cubicBezTo>
                <a:cubicBezTo>
                  <a:pt x="244" y="66793"/>
                  <a:pt x="244" y="66793"/>
                  <a:pt x="244" y="66793"/>
                </a:cubicBezTo>
                <a:cubicBezTo>
                  <a:pt x="427" y="66793"/>
                  <a:pt x="427" y="66793"/>
                  <a:pt x="427" y="66793"/>
                </a:cubicBezTo>
                <a:cubicBezTo>
                  <a:pt x="427" y="66442"/>
                  <a:pt x="427" y="66442"/>
                  <a:pt x="427" y="66442"/>
                </a:cubicBezTo>
                <a:cubicBezTo>
                  <a:pt x="549" y="66442"/>
                  <a:pt x="549" y="66442"/>
                  <a:pt x="549" y="66442"/>
                </a:cubicBezTo>
                <a:cubicBezTo>
                  <a:pt x="549" y="66267"/>
                  <a:pt x="549" y="66267"/>
                  <a:pt x="549" y="66267"/>
                </a:cubicBezTo>
                <a:cubicBezTo>
                  <a:pt x="549" y="65127"/>
                  <a:pt x="427" y="64601"/>
                  <a:pt x="244" y="63725"/>
                </a:cubicBezTo>
                <a:cubicBezTo>
                  <a:pt x="183" y="63374"/>
                  <a:pt x="183" y="63374"/>
                  <a:pt x="183" y="63374"/>
                </a:cubicBezTo>
                <a:cubicBezTo>
                  <a:pt x="366" y="63199"/>
                  <a:pt x="366" y="63199"/>
                  <a:pt x="366" y="63199"/>
                </a:cubicBezTo>
                <a:cubicBezTo>
                  <a:pt x="366" y="62761"/>
                  <a:pt x="366" y="62761"/>
                  <a:pt x="366" y="62761"/>
                </a:cubicBezTo>
                <a:cubicBezTo>
                  <a:pt x="366" y="62322"/>
                  <a:pt x="366" y="61709"/>
                  <a:pt x="610" y="61358"/>
                </a:cubicBezTo>
                <a:cubicBezTo>
                  <a:pt x="610" y="61008"/>
                  <a:pt x="610" y="61008"/>
                  <a:pt x="610" y="61008"/>
                </a:cubicBezTo>
                <a:cubicBezTo>
                  <a:pt x="610" y="61008"/>
                  <a:pt x="610" y="61008"/>
                  <a:pt x="610" y="61008"/>
                </a:cubicBezTo>
                <a:cubicBezTo>
                  <a:pt x="610" y="60043"/>
                  <a:pt x="610" y="60043"/>
                  <a:pt x="610" y="60043"/>
                </a:cubicBezTo>
                <a:cubicBezTo>
                  <a:pt x="549" y="60043"/>
                  <a:pt x="549" y="60043"/>
                  <a:pt x="549" y="60043"/>
                </a:cubicBezTo>
                <a:cubicBezTo>
                  <a:pt x="549" y="59605"/>
                  <a:pt x="549" y="59605"/>
                  <a:pt x="549" y="59605"/>
                </a:cubicBezTo>
                <a:cubicBezTo>
                  <a:pt x="427" y="59605"/>
                  <a:pt x="427" y="59605"/>
                  <a:pt x="427" y="59605"/>
                </a:cubicBezTo>
                <a:cubicBezTo>
                  <a:pt x="488" y="58904"/>
                  <a:pt x="488" y="58904"/>
                  <a:pt x="488" y="58904"/>
                </a:cubicBezTo>
                <a:cubicBezTo>
                  <a:pt x="427" y="58904"/>
                  <a:pt x="427" y="58904"/>
                  <a:pt x="427" y="58904"/>
                </a:cubicBezTo>
                <a:cubicBezTo>
                  <a:pt x="427" y="57501"/>
                  <a:pt x="427" y="57501"/>
                  <a:pt x="427" y="57501"/>
                </a:cubicBezTo>
                <a:cubicBezTo>
                  <a:pt x="366" y="57151"/>
                  <a:pt x="366" y="57151"/>
                  <a:pt x="366" y="57151"/>
                </a:cubicBezTo>
                <a:cubicBezTo>
                  <a:pt x="305" y="56800"/>
                  <a:pt x="366" y="56362"/>
                  <a:pt x="427" y="56099"/>
                </a:cubicBezTo>
                <a:cubicBezTo>
                  <a:pt x="427" y="56011"/>
                  <a:pt x="427" y="55924"/>
                  <a:pt x="427" y="55924"/>
                </a:cubicBezTo>
                <a:cubicBezTo>
                  <a:pt x="305" y="54696"/>
                  <a:pt x="305" y="54696"/>
                  <a:pt x="305" y="54696"/>
                </a:cubicBezTo>
                <a:cubicBezTo>
                  <a:pt x="427" y="54696"/>
                  <a:pt x="427" y="54696"/>
                  <a:pt x="427" y="54696"/>
                </a:cubicBezTo>
                <a:cubicBezTo>
                  <a:pt x="427" y="54346"/>
                  <a:pt x="427" y="54346"/>
                  <a:pt x="427" y="54346"/>
                </a:cubicBezTo>
                <a:cubicBezTo>
                  <a:pt x="549" y="54346"/>
                  <a:pt x="549" y="54346"/>
                  <a:pt x="549" y="54346"/>
                </a:cubicBezTo>
                <a:cubicBezTo>
                  <a:pt x="549" y="53820"/>
                  <a:pt x="549" y="53820"/>
                  <a:pt x="549" y="53820"/>
                </a:cubicBezTo>
                <a:cubicBezTo>
                  <a:pt x="488" y="53820"/>
                  <a:pt x="488" y="53820"/>
                  <a:pt x="488" y="53820"/>
                </a:cubicBezTo>
                <a:cubicBezTo>
                  <a:pt x="549" y="52680"/>
                  <a:pt x="549" y="52680"/>
                  <a:pt x="549" y="52680"/>
                </a:cubicBezTo>
                <a:cubicBezTo>
                  <a:pt x="549" y="52680"/>
                  <a:pt x="549" y="52680"/>
                  <a:pt x="549" y="52680"/>
                </a:cubicBezTo>
                <a:cubicBezTo>
                  <a:pt x="427" y="50664"/>
                  <a:pt x="427" y="50664"/>
                  <a:pt x="427" y="50664"/>
                </a:cubicBezTo>
                <a:cubicBezTo>
                  <a:pt x="305" y="50226"/>
                  <a:pt x="305" y="50226"/>
                  <a:pt x="305" y="50226"/>
                </a:cubicBezTo>
                <a:cubicBezTo>
                  <a:pt x="488" y="50226"/>
                  <a:pt x="488" y="50226"/>
                  <a:pt x="488" y="50226"/>
                </a:cubicBezTo>
                <a:cubicBezTo>
                  <a:pt x="488" y="50051"/>
                  <a:pt x="488" y="49788"/>
                  <a:pt x="488" y="49612"/>
                </a:cubicBezTo>
                <a:cubicBezTo>
                  <a:pt x="488" y="49437"/>
                  <a:pt x="549" y="49174"/>
                  <a:pt x="488" y="49174"/>
                </a:cubicBezTo>
                <a:cubicBezTo>
                  <a:pt x="488" y="48999"/>
                  <a:pt x="488" y="48999"/>
                  <a:pt x="488" y="48999"/>
                </a:cubicBezTo>
                <a:cubicBezTo>
                  <a:pt x="427" y="48473"/>
                  <a:pt x="427" y="48473"/>
                  <a:pt x="427" y="48473"/>
                </a:cubicBezTo>
                <a:cubicBezTo>
                  <a:pt x="610" y="48298"/>
                  <a:pt x="610" y="48298"/>
                  <a:pt x="610" y="48298"/>
                </a:cubicBezTo>
                <a:cubicBezTo>
                  <a:pt x="610" y="48035"/>
                  <a:pt x="610" y="48035"/>
                  <a:pt x="610" y="48035"/>
                </a:cubicBezTo>
                <a:cubicBezTo>
                  <a:pt x="549" y="47859"/>
                  <a:pt x="610" y="47684"/>
                  <a:pt x="610" y="47596"/>
                </a:cubicBezTo>
                <a:cubicBezTo>
                  <a:pt x="366" y="45580"/>
                  <a:pt x="366" y="45580"/>
                  <a:pt x="366" y="45580"/>
                </a:cubicBezTo>
                <a:cubicBezTo>
                  <a:pt x="122" y="45580"/>
                  <a:pt x="122" y="45580"/>
                  <a:pt x="122" y="45580"/>
                </a:cubicBezTo>
                <a:cubicBezTo>
                  <a:pt x="366" y="44265"/>
                  <a:pt x="366" y="44265"/>
                  <a:pt x="366" y="44265"/>
                </a:cubicBezTo>
                <a:cubicBezTo>
                  <a:pt x="366" y="42600"/>
                  <a:pt x="366" y="42600"/>
                  <a:pt x="366" y="42600"/>
                </a:cubicBezTo>
                <a:cubicBezTo>
                  <a:pt x="427" y="42249"/>
                  <a:pt x="427" y="41811"/>
                  <a:pt x="427" y="41285"/>
                </a:cubicBezTo>
                <a:cubicBezTo>
                  <a:pt x="427" y="41022"/>
                  <a:pt x="427" y="40759"/>
                  <a:pt x="427" y="40496"/>
                </a:cubicBezTo>
                <a:cubicBezTo>
                  <a:pt x="244" y="40496"/>
                  <a:pt x="244" y="40496"/>
                  <a:pt x="244" y="40496"/>
                </a:cubicBezTo>
                <a:cubicBezTo>
                  <a:pt x="305" y="39970"/>
                  <a:pt x="305" y="39970"/>
                  <a:pt x="305" y="39970"/>
                </a:cubicBezTo>
                <a:cubicBezTo>
                  <a:pt x="305" y="39795"/>
                  <a:pt x="366" y="39707"/>
                  <a:pt x="366" y="39620"/>
                </a:cubicBezTo>
                <a:cubicBezTo>
                  <a:pt x="366" y="39532"/>
                  <a:pt x="366" y="39532"/>
                  <a:pt x="366" y="39444"/>
                </a:cubicBezTo>
                <a:cubicBezTo>
                  <a:pt x="305" y="39269"/>
                  <a:pt x="305" y="39006"/>
                  <a:pt x="305" y="38831"/>
                </a:cubicBezTo>
                <a:cubicBezTo>
                  <a:pt x="366" y="38655"/>
                  <a:pt x="366" y="38655"/>
                  <a:pt x="366" y="38655"/>
                </a:cubicBezTo>
                <a:cubicBezTo>
                  <a:pt x="427" y="38568"/>
                  <a:pt x="427" y="38568"/>
                  <a:pt x="427" y="38568"/>
                </a:cubicBezTo>
                <a:cubicBezTo>
                  <a:pt x="427" y="38042"/>
                  <a:pt x="427" y="38042"/>
                  <a:pt x="427" y="38042"/>
                </a:cubicBezTo>
                <a:cubicBezTo>
                  <a:pt x="549" y="38042"/>
                  <a:pt x="549" y="38042"/>
                  <a:pt x="549" y="38042"/>
                </a:cubicBezTo>
                <a:cubicBezTo>
                  <a:pt x="549" y="37516"/>
                  <a:pt x="549" y="37516"/>
                  <a:pt x="549" y="37516"/>
                </a:cubicBezTo>
                <a:cubicBezTo>
                  <a:pt x="427" y="37516"/>
                  <a:pt x="427" y="37516"/>
                  <a:pt x="427" y="37516"/>
                </a:cubicBezTo>
                <a:cubicBezTo>
                  <a:pt x="427" y="36902"/>
                  <a:pt x="427" y="36902"/>
                  <a:pt x="427" y="36902"/>
                </a:cubicBezTo>
                <a:cubicBezTo>
                  <a:pt x="366" y="36902"/>
                  <a:pt x="366" y="36902"/>
                  <a:pt x="366" y="36902"/>
                </a:cubicBezTo>
                <a:cubicBezTo>
                  <a:pt x="366" y="36289"/>
                  <a:pt x="366" y="36289"/>
                  <a:pt x="366" y="36289"/>
                </a:cubicBezTo>
                <a:cubicBezTo>
                  <a:pt x="305" y="35938"/>
                  <a:pt x="305" y="35938"/>
                  <a:pt x="305" y="35938"/>
                </a:cubicBezTo>
                <a:cubicBezTo>
                  <a:pt x="305" y="35938"/>
                  <a:pt x="305" y="35850"/>
                  <a:pt x="305" y="35850"/>
                </a:cubicBezTo>
                <a:cubicBezTo>
                  <a:pt x="305" y="35850"/>
                  <a:pt x="305" y="35850"/>
                  <a:pt x="305" y="35850"/>
                </a:cubicBezTo>
                <a:cubicBezTo>
                  <a:pt x="305" y="35763"/>
                  <a:pt x="305" y="35675"/>
                  <a:pt x="305" y="35588"/>
                </a:cubicBezTo>
                <a:cubicBezTo>
                  <a:pt x="305" y="35412"/>
                  <a:pt x="305" y="35412"/>
                  <a:pt x="305" y="35412"/>
                </a:cubicBezTo>
                <a:cubicBezTo>
                  <a:pt x="244" y="35412"/>
                  <a:pt x="244" y="35412"/>
                  <a:pt x="244" y="35412"/>
                </a:cubicBezTo>
                <a:cubicBezTo>
                  <a:pt x="244" y="34185"/>
                  <a:pt x="244" y="34185"/>
                  <a:pt x="244" y="34185"/>
                </a:cubicBezTo>
                <a:cubicBezTo>
                  <a:pt x="305" y="34185"/>
                  <a:pt x="305" y="34185"/>
                  <a:pt x="305" y="34185"/>
                </a:cubicBezTo>
                <a:cubicBezTo>
                  <a:pt x="305" y="33922"/>
                  <a:pt x="305" y="33922"/>
                  <a:pt x="305" y="33922"/>
                </a:cubicBezTo>
                <a:cubicBezTo>
                  <a:pt x="366" y="33922"/>
                  <a:pt x="366" y="33922"/>
                  <a:pt x="366" y="33922"/>
                </a:cubicBezTo>
                <a:cubicBezTo>
                  <a:pt x="366" y="33571"/>
                  <a:pt x="366" y="33571"/>
                  <a:pt x="366" y="33571"/>
                </a:cubicBezTo>
                <a:cubicBezTo>
                  <a:pt x="366" y="33396"/>
                  <a:pt x="366" y="33308"/>
                  <a:pt x="366" y="33221"/>
                </a:cubicBezTo>
                <a:cubicBezTo>
                  <a:pt x="305" y="32783"/>
                  <a:pt x="366" y="32520"/>
                  <a:pt x="427" y="32257"/>
                </a:cubicBezTo>
                <a:cubicBezTo>
                  <a:pt x="427" y="32081"/>
                  <a:pt x="427" y="32081"/>
                  <a:pt x="427" y="32081"/>
                </a:cubicBezTo>
                <a:cubicBezTo>
                  <a:pt x="549" y="31994"/>
                  <a:pt x="549" y="31994"/>
                  <a:pt x="549" y="31994"/>
                </a:cubicBezTo>
                <a:cubicBezTo>
                  <a:pt x="549" y="30416"/>
                  <a:pt x="549" y="30416"/>
                  <a:pt x="549" y="30416"/>
                </a:cubicBezTo>
                <a:cubicBezTo>
                  <a:pt x="549" y="30416"/>
                  <a:pt x="488" y="30328"/>
                  <a:pt x="488" y="30328"/>
                </a:cubicBezTo>
                <a:cubicBezTo>
                  <a:pt x="427" y="29890"/>
                  <a:pt x="366" y="29539"/>
                  <a:pt x="366" y="29276"/>
                </a:cubicBezTo>
                <a:cubicBezTo>
                  <a:pt x="427" y="28926"/>
                  <a:pt x="427" y="28926"/>
                  <a:pt x="427" y="28926"/>
                </a:cubicBezTo>
                <a:cubicBezTo>
                  <a:pt x="427" y="28487"/>
                  <a:pt x="427" y="28487"/>
                  <a:pt x="427" y="28487"/>
                </a:cubicBezTo>
                <a:cubicBezTo>
                  <a:pt x="549" y="28487"/>
                  <a:pt x="549" y="28487"/>
                  <a:pt x="549" y="28487"/>
                </a:cubicBezTo>
                <a:cubicBezTo>
                  <a:pt x="549" y="27348"/>
                  <a:pt x="549" y="27348"/>
                  <a:pt x="549" y="27348"/>
                </a:cubicBezTo>
                <a:cubicBezTo>
                  <a:pt x="427" y="27348"/>
                  <a:pt x="427" y="27348"/>
                  <a:pt x="427" y="27348"/>
                </a:cubicBezTo>
                <a:cubicBezTo>
                  <a:pt x="427" y="26208"/>
                  <a:pt x="427" y="26208"/>
                  <a:pt x="427" y="26208"/>
                </a:cubicBezTo>
                <a:cubicBezTo>
                  <a:pt x="549" y="26208"/>
                  <a:pt x="549" y="26208"/>
                  <a:pt x="549" y="26208"/>
                </a:cubicBezTo>
                <a:cubicBezTo>
                  <a:pt x="549" y="25858"/>
                  <a:pt x="549" y="25858"/>
                  <a:pt x="549" y="25858"/>
                </a:cubicBezTo>
                <a:cubicBezTo>
                  <a:pt x="549" y="25770"/>
                  <a:pt x="549" y="25770"/>
                  <a:pt x="549" y="25770"/>
                </a:cubicBezTo>
                <a:cubicBezTo>
                  <a:pt x="549" y="24806"/>
                  <a:pt x="549" y="24806"/>
                  <a:pt x="549" y="24806"/>
                </a:cubicBezTo>
                <a:cubicBezTo>
                  <a:pt x="427" y="24806"/>
                  <a:pt x="427" y="24806"/>
                  <a:pt x="427" y="24806"/>
                </a:cubicBezTo>
                <a:cubicBezTo>
                  <a:pt x="427" y="23754"/>
                  <a:pt x="427" y="23754"/>
                  <a:pt x="427" y="23754"/>
                </a:cubicBezTo>
                <a:cubicBezTo>
                  <a:pt x="427" y="23754"/>
                  <a:pt x="427" y="23754"/>
                  <a:pt x="427" y="23754"/>
                </a:cubicBezTo>
                <a:cubicBezTo>
                  <a:pt x="305" y="21913"/>
                  <a:pt x="305" y="21913"/>
                  <a:pt x="305" y="21913"/>
                </a:cubicBezTo>
                <a:cubicBezTo>
                  <a:pt x="549" y="21738"/>
                  <a:pt x="549" y="21738"/>
                  <a:pt x="549" y="21738"/>
                </a:cubicBezTo>
                <a:cubicBezTo>
                  <a:pt x="549" y="21563"/>
                  <a:pt x="549" y="21124"/>
                  <a:pt x="549" y="20774"/>
                </a:cubicBezTo>
                <a:cubicBezTo>
                  <a:pt x="427" y="20774"/>
                  <a:pt x="427" y="20774"/>
                  <a:pt x="427" y="20774"/>
                </a:cubicBezTo>
                <a:cubicBezTo>
                  <a:pt x="427" y="19634"/>
                  <a:pt x="427" y="19634"/>
                  <a:pt x="427" y="19634"/>
                </a:cubicBezTo>
                <a:cubicBezTo>
                  <a:pt x="549" y="19634"/>
                  <a:pt x="549" y="19634"/>
                  <a:pt x="549" y="19634"/>
                </a:cubicBezTo>
                <a:cubicBezTo>
                  <a:pt x="549" y="19108"/>
                  <a:pt x="549" y="19108"/>
                  <a:pt x="549" y="19108"/>
                </a:cubicBezTo>
                <a:cubicBezTo>
                  <a:pt x="305" y="17092"/>
                  <a:pt x="305" y="17092"/>
                  <a:pt x="305" y="17092"/>
                </a:cubicBezTo>
                <a:cubicBezTo>
                  <a:pt x="427" y="17092"/>
                  <a:pt x="427" y="17092"/>
                  <a:pt x="427" y="17092"/>
                </a:cubicBezTo>
                <a:cubicBezTo>
                  <a:pt x="427" y="16829"/>
                  <a:pt x="427" y="16829"/>
                  <a:pt x="427" y="16829"/>
                </a:cubicBezTo>
                <a:cubicBezTo>
                  <a:pt x="366" y="16216"/>
                  <a:pt x="366" y="16216"/>
                  <a:pt x="366" y="16216"/>
                </a:cubicBezTo>
                <a:cubicBezTo>
                  <a:pt x="488" y="16216"/>
                  <a:pt x="488" y="16216"/>
                  <a:pt x="488" y="16216"/>
                </a:cubicBezTo>
                <a:cubicBezTo>
                  <a:pt x="427" y="15690"/>
                  <a:pt x="427" y="15690"/>
                  <a:pt x="427" y="15690"/>
                </a:cubicBezTo>
                <a:cubicBezTo>
                  <a:pt x="183" y="15690"/>
                  <a:pt x="183" y="15690"/>
                  <a:pt x="183" y="15690"/>
                </a:cubicBezTo>
                <a:cubicBezTo>
                  <a:pt x="305" y="15076"/>
                  <a:pt x="305" y="15076"/>
                  <a:pt x="305" y="15076"/>
                </a:cubicBezTo>
                <a:cubicBezTo>
                  <a:pt x="305" y="12710"/>
                  <a:pt x="305" y="12710"/>
                  <a:pt x="305" y="12710"/>
                </a:cubicBezTo>
                <a:cubicBezTo>
                  <a:pt x="305" y="12710"/>
                  <a:pt x="305" y="12710"/>
                  <a:pt x="305" y="12710"/>
                </a:cubicBezTo>
                <a:cubicBezTo>
                  <a:pt x="305" y="12359"/>
                  <a:pt x="305" y="12359"/>
                  <a:pt x="305" y="12359"/>
                </a:cubicBezTo>
                <a:cubicBezTo>
                  <a:pt x="122" y="11833"/>
                  <a:pt x="122" y="11833"/>
                  <a:pt x="122" y="11833"/>
                </a:cubicBezTo>
                <a:cubicBezTo>
                  <a:pt x="244" y="11833"/>
                  <a:pt x="244" y="11833"/>
                  <a:pt x="244" y="11833"/>
                </a:cubicBezTo>
                <a:cubicBezTo>
                  <a:pt x="244" y="11658"/>
                  <a:pt x="244" y="11658"/>
                  <a:pt x="244" y="11658"/>
                </a:cubicBezTo>
                <a:cubicBezTo>
                  <a:pt x="244" y="11658"/>
                  <a:pt x="244" y="11658"/>
                  <a:pt x="244" y="11658"/>
                </a:cubicBezTo>
                <a:cubicBezTo>
                  <a:pt x="305" y="11132"/>
                  <a:pt x="305" y="11132"/>
                  <a:pt x="305" y="11132"/>
                </a:cubicBezTo>
                <a:cubicBezTo>
                  <a:pt x="305" y="10956"/>
                  <a:pt x="305" y="10956"/>
                  <a:pt x="305" y="10956"/>
                </a:cubicBezTo>
                <a:cubicBezTo>
                  <a:pt x="244" y="10956"/>
                  <a:pt x="244" y="10956"/>
                  <a:pt x="244" y="10956"/>
                </a:cubicBezTo>
                <a:cubicBezTo>
                  <a:pt x="244" y="9817"/>
                  <a:pt x="244" y="9817"/>
                  <a:pt x="244" y="9817"/>
                </a:cubicBezTo>
                <a:cubicBezTo>
                  <a:pt x="305" y="9817"/>
                  <a:pt x="305" y="9817"/>
                  <a:pt x="305" y="9817"/>
                </a:cubicBezTo>
                <a:cubicBezTo>
                  <a:pt x="305" y="9817"/>
                  <a:pt x="305" y="9817"/>
                  <a:pt x="305" y="9817"/>
                </a:cubicBezTo>
                <a:cubicBezTo>
                  <a:pt x="305" y="9729"/>
                  <a:pt x="305" y="9729"/>
                  <a:pt x="305" y="9729"/>
                </a:cubicBezTo>
                <a:cubicBezTo>
                  <a:pt x="366" y="9642"/>
                  <a:pt x="366" y="9642"/>
                  <a:pt x="366" y="9554"/>
                </a:cubicBezTo>
                <a:cubicBezTo>
                  <a:pt x="366" y="9554"/>
                  <a:pt x="366" y="9554"/>
                  <a:pt x="366" y="9554"/>
                </a:cubicBezTo>
                <a:cubicBezTo>
                  <a:pt x="366" y="9379"/>
                  <a:pt x="366" y="9379"/>
                  <a:pt x="366" y="9379"/>
                </a:cubicBezTo>
                <a:cubicBezTo>
                  <a:pt x="183" y="9379"/>
                  <a:pt x="183" y="9379"/>
                  <a:pt x="183" y="9379"/>
                </a:cubicBezTo>
                <a:cubicBezTo>
                  <a:pt x="305" y="8765"/>
                  <a:pt x="305" y="8765"/>
                  <a:pt x="305" y="8765"/>
                </a:cubicBezTo>
                <a:cubicBezTo>
                  <a:pt x="244" y="8765"/>
                  <a:pt x="244" y="8765"/>
                  <a:pt x="244" y="8765"/>
                </a:cubicBezTo>
                <a:cubicBezTo>
                  <a:pt x="244" y="8151"/>
                  <a:pt x="244" y="8151"/>
                  <a:pt x="244" y="8151"/>
                </a:cubicBezTo>
                <a:cubicBezTo>
                  <a:pt x="183" y="8151"/>
                  <a:pt x="183" y="8151"/>
                  <a:pt x="183" y="8151"/>
                </a:cubicBezTo>
                <a:cubicBezTo>
                  <a:pt x="244" y="7888"/>
                  <a:pt x="244" y="7888"/>
                  <a:pt x="244" y="7888"/>
                </a:cubicBezTo>
                <a:cubicBezTo>
                  <a:pt x="244" y="7626"/>
                  <a:pt x="244" y="7626"/>
                  <a:pt x="244" y="7626"/>
                </a:cubicBezTo>
                <a:cubicBezTo>
                  <a:pt x="305" y="7626"/>
                  <a:pt x="305" y="7626"/>
                  <a:pt x="305" y="7626"/>
                </a:cubicBezTo>
                <a:cubicBezTo>
                  <a:pt x="366" y="6924"/>
                  <a:pt x="366" y="6924"/>
                  <a:pt x="366" y="6924"/>
                </a:cubicBezTo>
                <a:cubicBezTo>
                  <a:pt x="488" y="6837"/>
                  <a:pt x="488" y="6837"/>
                  <a:pt x="488" y="6837"/>
                </a:cubicBezTo>
                <a:cubicBezTo>
                  <a:pt x="488" y="6749"/>
                  <a:pt x="488" y="6574"/>
                  <a:pt x="427" y="6486"/>
                </a:cubicBezTo>
                <a:cubicBezTo>
                  <a:pt x="427" y="6135"/>
                  <a:pt x="366" y="5609"/>
                  <a:pt x="488" y="5084"/>
                </a:cubicBezTo>
                <a:cubicBezTo>
                  <a:pt x="549" y="4821"/>
                  <a:pt x="549" y="4821"/>
                  <a:pt x="549" y="4821"/>
                </a:cubicBezTo>
                <a:cubicBezTo>
                  <a:pt x="549" y="4558"/>
                  <a:pt x="549" y="4558"/>
                  <a:pt x="549" y="4558"/>
                </a:cubicBezTo>
                <a:cubicBezTo>
                  <a:pt x="427" y="4295"/>
                  <a:pt x="427" y="4119"/>
                  <a:pt x="488" y="4032"/>
                </a:cubicBezTo>
                <a:cubicBezTo>
                  <a:pt x="488" y="3681"/>
                  <a:pt x="488" y="3681"/>
                  <a:pt x="488" y="3681"/>
                </a:cubicBezTo>
                <a:cubicBezTo>
                  <a:pt x="488" y="2454"/>
                  <a:pt x="488" y="2454"/>
                  <a:pt x="488" y="2454"/>
                </a:cubicBezTo>
                <a:cubicBezTo>
                  <a:pt x="366" y="2454"/>
                  <a:pt x="366" y="2454"/>
                  <a:pt x="366" y="2454"/>
                </a:cubicBezTo>
                <a:cubicBezTo>
                  <a:pt x="366" y="2191"/>
                  <a:pt x="366" y="2191"/>
                  <a:pt x="366" y="2191"/>
                </a:cubicBezTo>
                <a:cubicBezTo>
                  <a:pt x="183" y="2191"/>
                  <a:pt x="183" y="2191"/>
                  <a:pt x="183" y="2191"/>
                </a:cubicBezTo>
                <a:cubicBezTo>
                  <a:pt x="427" y="1139"/>
                  <a:pt x="427" y="1139"/>
                  <a:pt x="427" y="1139"/>
                </a:cubicBezTo>
                <a:cubicBezTo>
                  <a:pt x="427" y="1051"/>
                  <a:pt x="427" y="1051"/>
                  <a:pt x="427" y="1051"/>
                </a:cubicBezTo>
                <a:cubicBezTo>
                  <a:pt x="427" y="1051"/>
                  <a:pt x="427" y="1051"/>
                  <a:pt x="427" y="1051"/>
                </a:cubicBezTo>
                <a:cubicBezTo>
                  <a:pt x="488" y="788"/>
                  <a:pt x="488" y="788"/>
                  <a:pt x="488" y="788"/>
                </a:cubicBezTo>
                <a:cubicBezTo>
                  <a:pt x="732" y="964"/>
                  <a:pt x="732" y="964"/>
                  <a:pt x="732" y="964"/>
                </a:cubicBezTo>
                <a:cubicBezTo>
                  <a:pt x="793" y="964"/>
                  <a:pt x="854" y="964"/>
                  <a:pt x="854" y="964"/>
                </a:cubicBezTo>
                <a:cubicBezTo>
                  <a:pt x="915" y="788"/>
                  <a:pt x="915" y="788"/>
                  <a:pt x="915" y="788"/>
                </a:cubicBezTo>
                <a:cubicBezTo>
                  <a:pt x="1525" y="788"/>
                  <a:pt x="1525" y="788"/>
                  <a:pt x="1525" y="788"/>
                </a:cubicBezTo>
                <a:cubicBezTo>
                  <a:pt x="1952" y="525"/>
                  <a:pt x="1952" y="525"/>
                  <a:pt x="1952" y="525"/>
                </a:cubicBezTo>
                <a:cubicBezTo>
                  <a:pt x="1952" y="701"/>
                  <a:pt x="1952" y="701"/>
                  <a:pt x="1952" y="701"/>
                </a:cubicBezTo>
                <a:cubicBezTo>
                  <a:pt x="2562" y="701"/>
                  <a:pt x="2562" y="701"/>
                  <a:pt x="2562" y="701"/>
                </a:cubicBezTo>
                <a:cubicBezTo>
                  <a:pt x="2562" y="788"/>
                  <a:pt x="2562" y="788"/>
                  <a:pt x="2562" y="788"/>
                </a:cubicBezTo>
                <a:cubicBezTo>
                  <a:pt x="3172" y="788"/>
                  <a:pt x="3172" y="788"/>
                  <a:pt x="3172" y="788"/>
                </a:cubicBezTo>
                <a:cubicBezTo>
                  <a:pt x="3172" y="964"/>
                  <a:pt x="3172" y="964"/>
                  <a:pt x="3172" y="964"/>
                </a:cubicBezTo>
                <a:cubicBezTo>
                  <a:pt x="3599" y="964"/>
                  <a:pt x="3599" y="964"/>
                  <a:pt x="3599" y="964"/>
                </a:cubicBezTo>
                <a:cubicBezTo>
                  <a:pt x="3599" y="1051"/>
                  <a:pt x="3599" y="1051"/>
                  <a:pt x="3599" y="1051"/>
                </a:cubicBezTo>
                <a:cubicBezTo>
                  <a:pt x="3721" y="1051"/>
                  <a:pt x="3843" y="1051"/>
                  <a:pt x="4026" y="964"/>
                </a:cubicBezTo>
                <a:cubicBezTo>
                  <a:pt x="4331" y="788"/>
                  <a:pt x="4331" y="788"/>
                  <a:pt x="4331" y="788"/>
                </a:cubicBezTo>
                <a:cubicBezTo>
                  <a:pt x="4392" y="964"/>
                  <a:pt x="4392" y="964"/>
                  <a:pt x="4392" y="964"/>
                </a:cubicBezTo>
                <a:cubicBezTo>
                  <a:pt x="4392" y="964"/>
                  <a:pt x="4392" y="964"/>
                  <a:pt x="4392" y="964"/>
                </a:cubicBezTo>
                <a:cubicBezTo>
                  <a:pt x="5429" y="964"/>
                  <a:pt x="5429" y="964"/>
                  <a:pt x="5429" y="964"/>
                </a:cubicBezTo>
                <a:cubicBezTo>
                  <a:pt x="5429" y="1051"/>
                  <a:pt x="5429" y="1051"/>
                  <a:pt x="5429" y="1051"/>
                </a:cubicBezTo>
                <a:cubicBezTo>
                  <a:pt x="5551" y="1051"/>
                  <a:pt x="5673" y="1139"/>
                  <a:pt x="5795" y="1139"/>
                </a:cubicBezTo>
                <a:cubicBezTo>
                  <a:pt x="5917" y="1139"/>
                  <a:pt x="6039" y="1139"/>
                  <a:pt x="6222" y="1139"/>
                </a:cubicBezTo>
                <a:cubicBezTo>
                  <a:pt x="6344" y="1139"/>
                  <a:pt x="6344" y="1139"/>
                  <a:pt x="6344" y="1139"/>
                </a:cubicBezTo>
                <a:cubicBezTo>
                  <a:pt x="6466" y="876"/>
                  <a:pt x="6466" y="876"/>
                  <a:pt x="6466" y="876"/>
                </a:cubicBezTo>
                <a:cubicBezTo>
                  <a:pt x="6466" y="701"/>
                  <a:pt x="6466" y="701"/>
                  <a:pt x="6466" y="701"/>
                </a:cubicBezTo>
                <a:cubicBezTo>
                  <a:pt x="7320" y="701"/>
                  <a:pt x="7320" y="701"/>
                  <a:pt x="7320" y="701"/>
                </a:cubicBezTo>
                <a:cubicBezTo>
                  <a:pt x="7320" y="701"/>
                  <a:pt x="7320" y="701"/>
                  <a:pt x="7320" y="701"/>
                </a:cubicBezTo>
                <a:cubicBezTo>
                  <a:pt x="7381" y="701"/>
                  <a:pt x="7381" y="701"/>
                  <a:pt x="7381" y="701"/>
                </a:cubicBezTo>
                <a:cubicBezTo>
                  <a:pt x="7564" y="613"/>
                  <a:pt x="7564" y="613"/>
                  <a:pt x="7564" y="613"/>
                </a:cubicBezTo>
                <a:cubicBezTo>
                  <a:pt x="7625" y="701"/>
                  <a:pt x="7625" y="701"/>
                  <a:pt x="7625" y="701"/>
                </a:cubicBezTo>
                <a:cubicBezTo>
                  <a:pt x="7686" y="701"/>
                  <a:pt x="7686" y="701"/>
                  <a:pt x="7686" y="701"/>
                </a:cubicBezTo>
                <a:cubicBezTo>
                  <a:pt x="7808" y="701"/>
                  <a:pt x="7869" y="788"/>
                  <a:pt x="7930" y="876"/>
                </a:cubicBezTo>
                <a:cubicBezTo>
                  <a:pt x="8235" y="701"/>
                  <a:pt x="8235" y="701"/>
                  <a:pt x="8235" y="701"/>
                </a:cubicBezTo>
                <a:cubicBezTo>
                  <a:pt x="8296" y="964"/>
                  <a:pt x="8296" y="964"/>
                  <a:pt x="8296" y="964"/>
                </a:cubicBezTo>
                <a:cubicBezTo>
                  <a:pt x="8418" y="964"/>
                  <a:pt x="8479" y="964"/>
                  <a:pt x="8479" y="1051"/>
                </a:cubicBezTo>
                <a:cubicBezTo>
                  <a:pt x="8540" y="1051"/>
                  <a:pt x="8540" y="1051"/>
                  <a:pt x="8540" y="1051"/>
                </a:cubicBezTo>
                <a:cubicBezTo>
                  <a:pt x="8601" y="964"/>
                  <a:pt x="8601" y="964"/>
                  <a:pt x="8662" y="964"/>
                </a:cubicBezTo>
                <a:cubicBezTo>
                  <a:pt x="8662" y="964"/>
                  <a:pt x="8662" y="964"/>
                  <a:pt x="8662" y="964"/>
                </a:cubicBezTo>
                <a:cubicBezTo>
                  <a:pt x="8784" y="964"/>
                  <a:pt x="8784" y="964"/>
                  <a:pt x="8784" y="964"/>
                </a:cubicBezTo>
                <a:cubicBezTo>
                  <a:pt x="8784" y="964"/>
                  <a:pt x="8845" y="964"/>
                  <a:pt x="8906" y="964"/>
                </a:cubicBezTo>
                <a:cubicBezTo>
                  <a:pt x="9273" y="964"/>
                  <a:pt x="9273" y="964"/>
                  <a:pt x="9273" y="964"/>
                </a:cubicBezTo>
                <a:cubicBezTo>
                  <a:pt x="9273" y="964"/>
                  <a:pt x="9273" y="876"/>
                  <a:pt x="9334" y="876"/>
                </a:cubicBezTo>
                <a:cubicBezTo>
                  <a:pt x="9334" y="788"/>
                  <a:pt x="9334" y="788"/>
                  <a:pt x="9334" y="788"/>
                </a:cubicBezTo>
                <a:cubicBezTo>
                  <a:pt x="9700" y="788"/>
                  <a:pt x="9700" y="788"/>
                  <a:pt x="9700" y="788"/>
                </a:cubicBezTo>
                <a:cubicBezTo>
                  <a:pt x="9761" y="876"/>
                  <a:pt x="9883" y="876"/>
                  <a:pt x="9944" y="876"/>
                </a:cubicBezTo>
                <a:cubicBezTo>
                  <a:pt x="9944" y="964"/>
                  <a:pt x="10005" y="964"/>
                  <a:pt x="10005" y="964"/>
                </a:cubicBezTo>
                <a:cubicBezTo>
                  <a:pt x="10066" y="964"/>
                  <a:pt x="10127" y="876"/>
                  <a:pt x="10127" y="876"/>
                </a:cubicBezTo>
                <a:cubicBezTo>
                  <a:pt x="10371" y="701"/>
                  <a:pt x="10676" y="525"/>
                  <a:pt x="11042" y="613"/>
                </a:cubicBezTo>
                <a:cubicBezTo>
                  <a:pt x="11103" y="613"/>
                  <a:pt x="11103" y="613"/>
                  <a:pt x="11103" y="613"/>
                </a:cubicBezTo>
                <a:cubicBezTo>
                  <a:pt x="11713" y="438"/>
                  <a:pt x="11713" y="438"/>
                  <a:pt x="11713" y="438"/>
                </a:cubicBezTo>
                <a:cubicBezTo>
                  <a:pt x="11835" y="701"/>
                  <a:pt x="11835" y="701"/>
                  <a:pt x="11835" y="701"/>
                </a:cubicBezTo>
                <a:cubicBezTo>
                  <a:pt x="12079" y="701"/>
                  <a:pt x="12079" y="701"/>
                  <a:pt x="12079" y="701"/>
                </a:cubicBezTo>
                <a:cubicBezTo>
                  <a:pt x="12079" y="788"/>
                  <a:pt x="12079" y="788"/>
                  <a:pt x="12079" y="788"/>
                </a:cubicBezTo>
                <a:cubicBezTo>
                  <a:pt x="12506" y="788"/>
                  <a:pt x="12506" y="788"/>
                  <a:pt x="12506" y="788"/>
                </a:cubicBezTo>
                <a:cubicBezTo>
                  <a:pt x="12506" y="964"/>
                  <a:pt x="12506" y="964"/>
                  <a:pt x="12506" y="964"/>
                </a:cubicBezTo>
                <a:cubicBezTo>
                  <a:pt x="12628" y="964"/>
                  <a:pt x="12628" y="964"/>
                  <a:pt x="12628" y="964"/>
                </a:cubicBezTo>
                <a:cubicBezTo>
                  <a:pt x="13116" y="613"/>
                  <a:pt x="13116" y="613"/>
                  <a:pt x="13116" y="613"/>
                </a:cubicBezTo>
                <a:cubicBezTo>
                  <a:pt x="13116" y="1139"/>
                  <a:pt x="13116" y="1139"/>
                  <a:pt x="13116" y="1139"/>
                </a:cubicBezTo>
                <a:cubicBezTo>
                  <a:pt x="13177" y="1139"/>
                  <a:pt x="13299" y="1139"/>
                  <a:pt x="13421" y="1139"/>
                </a:cubicBezTo>
                <a:cubicBezTo>
                  <a:pt x="13421" y="964"/>
                  <a:pt x="13421" y="964"/>
                  <a:pt x="13421" y="964"/>
                </a:cubicBezTo>
                <a:cubicBezTo>
                  <a:pt x="13543" y="964"/>
                  <a:pt x="13543" y="964"/>
                  <a:pt x="13543" y="964"/>
                </a:cubicBezTo>
                <a:cubicBezTo>
                  <a:pt x="13543" y="876"/>
                  <a:pt x="13543" y="876"/>
                  <a:pt x="13543" y="876"/>
                </a:cubicBezTo>
                <a:cubicBezTo>
                  <a:pt x="13909" y="788"/>
                  <a:pt x="13909" y="788"/>
                  <a:pt x="13909" y="788"/>
                </a:cubicBezTo>
                <a:cubicBezTo>
                  <a:pt x="14031" y="788"/>
                  <a:pt x="14092" y="876"/>
                  <a:pt x="14153" y="964"/>
                </a:cubicBezTo>
                <a:cubicBezTo>
                  <a:pt x="14580" y="964"/>
                  <a:pt x="14580" y="964"/>
                  <a:pt x="14580" y="964"/>
                </a:cubicBezTo>
                <a:cubicBezTo>
                  <a:pt x="14580" y="613"/>
                  <a:pt x="14580" y="613"/>
                  <a:pt x="14580" y="613"/>
                </a:cubicBezTo>
                <a:cubicBezTo>
                  <a:pt x="15068" y="964"/>
                  <a:pt x="15068" y="964"/>
                  <a:pt x="15068" y="964"/>
                </a:cubicBezTo>
                <a:cubicBezTo>
                  <a:pt x="15190" y="964"/>
                  <a:pt x="15190" y="964"/>
                  <a:pt x="15190" y="964"/>
                </a:cubicBezTo>
                <a:cubicBezTo>
                  <a:pt x="15312" y="876"/>
                  <a:pt x="15495" y="788"/>
                  <a:pt x="15739" y="876"/>
                </a:cubicBezTo>
                <a:cubicBezTo>
                  <a:pt x="15739" y="876"/>
                  <a:pt x="15739" y="876"/>
                  <a:pt x="15739" y="876"/>
                </a:cubicBezTo>
                <a:cubicBezTo>
                  <a:pt x="15861" y="788"/>
                  <a:pt x="15861" y="788"/>
                  <a:pt x="15861" y="788"/>
                </a:cubicBezTo>
                <a:cubicBezTo>
                  <a:pt x="15983" y="788"/>
                  <a:pt x="16105" y="876"/>
                  <a:pt x="16410" y="1051"/>
                </a:cubicBezTo>
                <a:cubicBezTo>
                  <a:pt x="17020" y="701"/>
                  <a:pt x="17020" y="701"/>
                  <a:pt x="17020" y="701"/>
                </a:cubicBezTo>
                <a:cubicBezTo>
                  <a:pt x="17020" y="1051"/>
                  <a:pt x="17020" y="1051"/>
                  <a:pt x="17020" y="1051"/>
                </a:cubicBezTo>
                <a:cubicBezTo>
                  <a:pt x="17081" y="1051"/>
                  <a:pt x="17081" y="1051"/>
                  <a:pt x="17081" y="1051"/>
                </a:cubicBezTo>
                <a:cubicBezTo>
                  <a:pt x="17081" y="788"/>
                  <a:pt x="17081" y="788"/>
                  <a:pt x="17081" y="788"/>
                </a:cubicBezTo>
                <a:cubicBezTo>
                  <a:pt x="17508" y="788"/>
                  <a:pt x="17508" y="788"/>
                  <a:pt x="17508" y="788"/>
                </a:cubicBezTo>
                <a:cubicBezTo>
                  <a:pt x="17508" y="701"/>
                  <a:pt x="17508" y="701"/>
                  <a:pt x="17508" y="701"/>
                </a:cubicBezTo>
                <a:cubicBezTo>
                  <a:pt x="17935" y="788"/>
                  <a:pt x="17935" y="788"/>
                  <a:pt x="17935" y="788"/>
                </a:cubicBezTo>
                <a:cubicBezTo>
                  <a:pt x="18301" y="876"/>
                  <a:pt x="18301" y="876"/>
                  <a:pt x="18301" y="876"/>
                </a:cubicBezTo>
                <a:cubicBezTo>
                  <a:pt x="18362" y="876"/>
                  <a:pt x="18362" y="876"/>
                  <a:pt x="18423" y="876"/>
                </a:cubicBezTo>
                <a:cubicBezTo>
                  <a:pt x="18485" y="701"/>
                  <a:pt x="18485" y="701"/>
                  <a:pt x="18485" y="701"/>
                </a:cubicBezTo>
                <a:cubicBezTo>
                  <a:pt x="18607" y="701"/>
                  <a:pt x="18607" y="701"/>
                  <a:pt x="18607" y="701"/>
                </a:cubicBezTo>
                <a:cubicBezTo>
                  <a:pt x="18729" y="613"/>
                  <a:pt x="18851" y="525"/>
                  <a:pt x="18973" y="613"/>
                </a:cubicBezTo>
                <a:cubicBezTo>
                  <a:pt x="18973" y="438"/>
                  <a:pt x="18973" y="438"/>
                  <a:pt x="18973" y="438"/>
                </a:cubicBezTo>
                <a:cubicBezTo>
                  <a:pt x="19583" y="701"/>
                  <a:pt x="19583" y="701"/>
                  <a:pt x="19583" y="701"/>
                </a:cubicBezTo>
                <a:cubicBezTo>
                  <a:pt x="20315" y="701"/>
                  <a:pt x="20315" y="701"/>
                  <a:pt x="20315" y="701"/>
                </a:cubicBezTo>
                <a:cubicBezTo>
                  <a:pt x="20742" y="525"/>
                  <a:pt x="20742" y="525"/>
                  <a:pt x="20742" y="525"/>
                </a:cubicBezTo>
                <a:cubicBezTo>
                  <a:pt x="20742" y="788"/>
                  <a:pt x="20742" y="788"/>
                  <a:pt x="20742" y="788"/>
                </a:cubicBezTo>
                <a:cubicBezTo>
                  <a:pt x="20986" y="788"/>
                  <a:pt x="20986" y="788"/>
                  <a:pt x="20986" y="788"/>
                </a:cubicBezTo>
                <a:cubicBezTo>
                  <a:pt x="21047" y="964"/>
                  <a:pt x="21047" y="964"/>
                  <a:pt x="21047" y="964"/>
                </a:cubicBezTo>
                <a:cubicBezTo>
                  <a:pt x="21230" y="964"/>
                  <a:pt x="21474" y="876"/>
                  <a:pt x="21657" y="964"/>
                </a:cubicBezTo>
                <a:cubicBezTo>
                  <a:pt x="21779" y="1051"/>
                  <a:pt x="21779" y="1051"/>
                  <a:pt x="21779" y="1051"/>
                </a:cubicBezTo>
                <a:cubicBezTo>
                  <a:pt x="22023" y="964"/>
                  <a:pt x="22023" y="964"/>
                  <a:pt x="22023" y="964"/>
                </a:cubicBezTo>
                <a:cubicBezTo>
                  <a:pt x="22023" y="701"/>
                  <a:pt x="22023" y="701"/>
                  <a:pt x="22023" y="701"/>
                </a:cubicBezTo>
                <a:cubicBezTo>
                  <a:pt x="22389" y="701"/>
                  <a:pt x="22389" y="701"/>
                  <a:pt x="22389" y="701"/>
                </a:cubicBezTo>
                <a:cubicBezTo>
                  <a:pt x="22572" y="613"/>
                  <a:pt x="22572" y="613"/>
                  <a:pt x="22572" y="613"/>
                </a:cubicBezTo>
                <a:cubicBezTo>
                  <a:pt x="22633" y="613"/>
                  <a:pt x="22755" y="613"/>
                  <a:pt x="22816" y="613"/>
                </a:cubicBezTo>
                <a:cubicBezTo>
                  <a:pt x="23060" y="613"/>
                  <a:pt x="23304" y="701"/>
                  <a:pt x="23487" y="788"/>
                </a:cubicBezTo>
                <a:cubicBezTo>
                  <a:pt x="23487" y="788"/>
                  <a:pt x="23487" y="788"/>
                  <a:pt x="23487" y="788"/>
                </a:cubicBezTo>
                <a:cubicBezTo>
                  <a:pt x="23609" y="788"/>
                  <a:pt x="23609" y="788"/>
                  <a:pt x="23609" y="788"/>
                </a:cubicBezTo>
                <a:cubicBezTo>
                  <a:pt x="23609" y="701"/>
                  <a:pt x="23609" y="701"/>
                  <a:pt x="23609" y="701"/>
                </a:cubicBezTo>
                <a:cubicBezTo>
                  <a:pt x="23914" y="701"/>
                  <a:pt x="23914" y="701"/>
                  <a:pt x="23914" y="701"/>
                </a:cubicBezTo>
                <a:cubicBezTo>
                  <a:pt x="24280" y="613"/>
                  <a:pt x="24280" y="613"/>
                  <a:pt x="24280" y="613"/>
                </a:cubicBezTo>
                <a:cubicBezTo>
                  <a:pt x="24280" y="701"/>
                  <a:pt x="24280" y="701"/>
                  <a:pt x="24280" y="701"/>
                </a:cubicBezTo>
                <a:cubicBezTo>
                  <a:pt x="24585" y="701"/>
                  <a:pt x="24585" y="701"/>
                  <a:pt x="24585" y="701"/>
                </a:cubicBezTo>
                <a:cubicBezTo>
                  <a:pt x="24585" y="87"/>
                  <a:pt x="24585" y="87"/>
                  <a:pt x="24585" y="87"/>
                </a:cubicBezTo>
                <a:cubicBezTo>
                  <a:pt x="25134" y="350"/>
                  <a:pt x="25134" y="350"/>
                  <a:pt x="25134" y="350"/>
                </a:cubicBezTo>
                <a:cubicBezTo>
                  <a:pt x="25256" y="350"/>
                  <a:pt x="25378" y="438"/>
                  <a:pt x="25439" y="613"/>
                </a:cubicBezTo>
                <a:cubicBezTo>
                  <a:pt x="25500" y="613"/>
                  <a:pt x="25500" y="613"/>
                  <a:pt x="25500" y="613"/>
                </a:cubicBezTo>
                <a:cubicBezTo>
                  <a:pt x="25561" y="613"/>
                  <a:pt x="25561" y="613"/>
                  <a:pt x="25561" y="613"/>
                </a:cubicBezTo>
                <a:cubicBezTo>
                  <a:pt x="25561" y="701"/>
                  <a:pt x="25622" y="701"/>
                  <a:pt x="25622" y="701"/>
                </a:cubicBezTo>
                <a:cubicBezTo>
                  <a:pt x="25683" y="701"/>
                  <a:pt x="25683" y="701"/>
                  <a:pt x="25744" y="701"/>
                </a:cubicBezTo>
                <a:cubicBezTo>
                  <a:pt x="25744" y="701"/>
                  <a:pt x="25744" y="701"/>
                  <a:pt x="25744" y="701"/>
                </a:cubicBezTo>
                <a:cubicBezTo>
                  <a:pt x="26293" y="701"/>
                  <a:pt x="26293" y="701"/>
                  <a:pt x="26293" y="701"/>
                </a:cubicBezTo>
                <a:cubicBezTo>
                  <a:pt x="26293" y="788"/>
                  <a:pt x="26293" y="788"/>
                  <a:pt x="26293" y="788"/>
                </a:cubicBezTo>
                <a:cubicBezTo>
                  <a:pt x="26659" y="788"/>
                  <a:pt x="26659" y="788"/>
                  <a:pt x="26659" y="788"/>
                </a:cubicBezTo>
                <a:cubicBezTo>
                  <a:pt x="27025" y="701"/>
                  <a:pt x="27025" y="701"/>
                  <a:pt x="27025" y="701"/>
                </a:cubicBezTo>
                <a:cubicBezTo>
                  <a:pt x="27025" y="788"/>
                  <a:pt x="27025" y="788"/>
                  <a:pt x="27025" y="788"/>
                </a:cubicBezTo>
                <a:cubicBezTo>
                  <a:pt x="27025" y="788"/>
                  <a:pt x="27025" y="788"/>
                  <a:pt x="27025" y="788"/>
                </a:cubicBezTo>
                <a:cubicBezTo>
                  <a:pt x="27147" y="876"/>
                  <a:pt x="27147" y="876"/>
                  <a:pt x="27147" y="876"/>
                </a:cubicBezTo>
                <a:cubicBezTo>
                  <a:pt x="27269" y="876"/>
                  <a:pt x="27269" y="876"/>
                  <a:pt x="27269" y="876"/>
                </a:cubicBezTo>
                <a:cubicBezTo>
                  <a:pt x="27635" y="613"/>
                  <a:pt x="27635" y="613"/>
                  <a:pt x="27635" y="613"/>
                </a:cubicBezTo>
                <a:cubicBezTo>
                  <a:pt x="27635" y="701"/>
                  <a:pt x="27635" y="701"/>
                  <a:pt x="27635" y="701"/>
                </a:cubicBezTo>
                <a:cubicBezTo>
                  <a:pt x="28246" y="613"/>
                  <a:pt x="28246" y="613"/>
                  <a:pt x="28246" y="613"/>
                </a:cubicBezTo>
                <a:cubicBezTo>
                  <a:pt x="28246" y="613"/>
                  <a:pt x="28246" y="613"/>
                  <a:pt x="28246" y="613"/>
                </a:cubicBezTo>
                <a:cubicBezTo>
                  <a:pt x="28551" y="613"/>
                  <a:pt x="28551" y="613"/>
                  <a:pt x="28551" y="613"/>
                </a:cubicBezTo>
                <a:cubicBezTo>
                  <a:pt x="28551" y="525"/>
                  <a:pt x="28551" y="525"/>
                  <a:pt x="28551" y="525"/>
                </a:cubicBezTo>
                <a:cubicBezTo>
                  <a:pt x="29222" y="525"/>
                  <a:pt x="29222" y="525"/>
                  <a:pt x="29222" y="525"/>
                </a:cubicBezTo>
                <a:cubicBezTo>
                  <a:pt x="29283" y="613"/>
                  <a:pt x="29283" y="613"/>
                  <a:pt x="29283" y="613"/>
                </a:cubicBezTo>
                <a:cubicBezTo>
                  <a:pt x="29771" y="525"/>
                  <a:pt x="29771" y="525"/>
                  <a:pt x="29771" y="525"/>
                </a:cubicBezTo>
                <a:cubicBezTo>
                  <a:pt x="29771" y="701"/>
                  <a:pt x="29771" y="701"/>
                  <a:pt x="29771" y="701"/>
                </a:cubicBezTo>
                <a:cubicBezTo>
                  <a:pt x="30259" y="701"/>
                  <a:pt x="30259" y="701"/>
                  <a:pt x="30259" y="701"/>
                </a:cubicBezTo>
                <a:cubicBezTo>
                  <a:pt x="30259" y="788"/>
                  <a:pt x="30259" y="788"/>
                  <a:pt x="30259" y="788"/>
                </a:cubicBezTo>
                <a:cubicBezTo>
                  <a:pt x="30503" y="788"/>
                  <a:pt x="30503" y="788"/>
                  <a:pt x="30503" y="788"/>
                </a:cubicBezTo>
                <a:cubicBezTo>
                  <a:pt x="30747" y="788"/>
                  <a:pt x="30747" y="788"/>
                  <a:pt x="30747" y="788"/>
                </a:cubicBezTo>
                <a:cubicBezTo>
                  <a:pt x="30747" y="876"/>
                  <a:pt x="30747" y="876"/>
                  <a:pt x="30747" y="876"/>
                </a:cubicBezTo>
                <a:cubicBezTo>
                  <a:pt x="30808" y="876"/>
                  <a:pt x="30808" y="876"/>
                  <a:pt x="30808" y="876"/>
                </a:cubicBezTo>
                <a:cubicBezTo>
                  <a:pt x="31174" y="613"/>
                  <a:pt x="31174" y="613"/>
                  <a:pt x="31174" y="613"/>
                </a:cubicBezTo>
                <a:cubicBezTo>
                  <a:pt x="31235" y="964"/>
                  <a:pt x="31235" y="964"/>
                  <a:pt x="31235" y="964"/>
                </a:cubicBezTo>
                <a:cubicBezTo>
                  <a:pt x="31540" y="876"/>
                  <a:pt x="31540" y="876"/>
                  <a:pt x="31540" y="876"/>
                </a:cubicBezTo>
                <a:cubicBezTo>
                  <a:pt x="31601" y="1051"/>
                  <a:pt x="31601" y="1051"/>
                  <a:pt x="31601" y="1051"/>
                </a:cubicBezTo>
                <a:cubicBezTo>
                  <a:pt x="31723" y="964"/>
                  <a:pt x="31845" y="964"/>
                  <a:pt x="31967" y="964"/>
                </a:cubicBezTo>
                <a:cubicBezTo>
                  <a:pt x="31967" y="876"/>
                  <a:pt x="31967" y="876"/>
                  <a:pt x="31967" y="876"/>
                </a:cubicBezTo>
                <a:cubicBezTo>
                  <a:pt x="33614" y="1139"/>
                  <a:pt x="33614" y="1139"/>
                  <a:pt x="33614" y="1139"/>
                </a:cubicBezTo>
                <a:cubicBezTo>
                  <a:pt x="33675" y="964"/>
                  <a:pt x="33675" y="964"/>
                  <a:pt x="33675" y="964"/>
                </a:cubicBezTo>
                <a:cubicBezTo>
                  <a:pt x="33858" y="964"/>
                  <a:pt x="33858" y="964"/>
                  <a:pt x="33858" y="964"/>
                </a:cubicBezTo>
                <a:cubicBezTo>
                  <a:pt x="33858" y="788"/>
                  <a:pt x="33858" y="788"/>
                  <a:pt x="33858" y="788"/>
                </a:cubicBezTo>
                <a:cubicBezTo>
                  <a:pt x="34712" y="788"/>
                  <a:pt x="34712" y="788"/>
                  <a:pt x="34712" y="788"/>
                </a:cubicBezTo>
                <a:cubicBezTo>
                  <a:pt x="34712" y="964"/>
                  <a:pt x="34712" y="964"/>
                  <a:pt x="34712" y="964"/>
                </a:cubicBezTo>
                <a:cubicBezTo>
                  <a:pt x="35078" y="964"/>
                  <a:pt x="35078" y="964"/>
                  <a:pt x="35078" y="964"/>
                </a:cubicBezTo>
                <a:cubicBezTo>
                  <a:pt x="35078" y="1139"/>
                  <a:pt x="35078" y="1139"/>
                  <a:pt x="35078" y="1139"/>
                </a:cubicBezTo>
                <a:cubicBezTo>
                  <a:pt x="35139" y="1139"/>
                  <a:pt x="35139" y="1139"/>
                  <a:pt x="35139" y="1139"/>
                </a:cubicBezTo>
                <a:cubicBezTo>
                  <a:pt x="35139" y="788"/>
                  <a:pt x="35139" y="788"/>
                  <a:pt x="35139" y="788"/>
                </a:cubicBezTo>
                <a:cubicBezTo>
                  <a:pt x="35566" y="964"/>
                  <a:pt x="35566" y="964"/>
                  <a:pt x="35566" y="964"/>
                </a:cubicBezTo>
                <a:cubicBezTo>
                  <a:pt x="35566" y="525"/>
                  <a:pt x="35566" y="525"/>
                  <a:pt x="35566" y="525"/>
                </a:cubicBezTo>
                <a:cubicBezTo>
                  <a:pt x="36054" y="788"/>
                  <a:pt x="36054" y="788"/>
                  <a:pt x="36054" y="788"/>
                </a:cubicBezTo>
                <a:cubicBezTo>
                  <a:pt x="36176" y="788"/>
                  <a:pt x="36176" y="788"/>
                  <a:pt x="36176" y="788"/>
                </a:cubicBezTo>
                <a:cubicBezTo>
                  <a:pt x="36176" y="701"/>
                  <a:pt x="36176" y="701"/>
                  <a:pt x="36176" y="701"/>
                </a:cubicBezTo>
                <a:cubicBezTo>
                  <a:pt x="37031" y="701"/>
                  <a:pt x="37031" y="701"/>
                  <a:pt x="37031" y="701"/>
                </a:cubicBezTo>
                <a:cubicBezTo>
                  <a:pt x="37092" y="701"/>
                  <a:pt x="37092" y="701"/>
                  <a:pt x="37153" y="701"/>
                </a:cubicBezTo>
                <a:cubicBezTo>
                  <a:pt x="37336" y="701"/>
                  <a:pt x="37336" y="701"/>
                  <a:pt x="37336" y="701"/>
                </a:cubicBezTo>
                <a:cubicBezTo>
                  <a:pt x="37336" y="701"/>
                  <a:pt x="37397" y="701"/>
                  <a:pt x="37397" y="701"/>
                </a:cubicBezTo>
                <a:cubicBezTo>
                  <a:pt x="37458" y="701"/>
                  <a:pt x="37458" y="701"/>
                  <a:pt x="37458" y="701"/>
                </a:cubicBezTo>
                <a:cubicBezTo>
                  <a:pt x="37458" y="701"/>
                  <a:pt x="37519" y="701"/>
                  <a:pt x="37519" y="701"/>
                </a:cubicBezTo>
                <a:cubicBezTo>
                  <a:pt x="37580" y="701"/>
                  <a:pt x="37641" y="701"/>
                  <a:pt x="37702" y="788"/>
                </a:cubicBezTo>
                <a:cubicBezTo>
                  <a:pt x="38068" y="613"/>
                  <a:pt x="38068" y="613"/>
                  <a:pt x="38068" y="613"/>
                </a:cubicBezTo>
                <a:cubicBezTo>
                  <a:pt x="38129" y="788"/>
                  <a:pt x="38129" y="788"/>
                  <a:pt x="38129" y="788"/>
                </a:cubicBezTo>
                <a:cubicBezTo>
                  <a:pt x="38373" y="701"/>
                  <a:pt x="38373" y="701"/>
                  <a:pt x="38373" y="701"/>
                </a:cubicBezTo>
                <a:cubicBezTo>
                  <a:pt x="38434" y="964"/>
                  <a:pt x="38434" y="964"/>
                  <a:pt x="38434" y="964"/>
                </a:cubicBezTo>
                <a:cubicBezTo>
                  <a:pt x="38861" y="701"/>
                  <a:pt x="38861" y="701"/>
                  <a:pt x="38861" y="701"/>
                </a:cubicBezTo>
                <a:cubicBezTo>
                  <a:pt x="38861" y="1051"/>
                  <a:pt x="38861" y="1051"/>
                  <a:pt x="38861" y="1051"/>
                </a:cubicBezTo>
                <a:cubicBezTo>
                  <a:pt x="39410" y="1051"/>
                  <a:pt x="39410" y="1051"/>
                  <a:pt x="39410" y="1051"/>
                </a:cubicBezTo>
                <a:cubicBezTo>
                  <a:pt x="39410" y="1139"/>
                  <a:pt x="39410" y="1139"/>
                  <a:pt x="39410" y="1139"/>
                </a:cubicBezTo>
                <a:cubicBezTo>
                  <a:pt x="39837" y="1227"/>
                  <a:pt x="39837" y="1227"/>
                  <a:pt x="39837" y="1227"/>
                </a:cubicBezTo>
                <a:cubicBezTo>
                  <a:pt x="39837" y="1139"/>
                  <a:pt x="39837" y="1139"/>
                  <a:pt x="39837" y="1139"/>
                </a:cubicBezTo>
                <a:cubicBezTo>
                  <a:pt x="40203" y="1139"/>
                  <a:pt x="40203" y="1139"/>
                  <a:pt x="40203" y="1139"/>
                </a:cubicBezTo>
                <a:cubicBezTo>
                  <a:pt x="40203" y="1139"/>
                  <a:pt x="40203" y="1139"/>
                  <a:pt x="40203" y="1139"/>
                </a:cubicBezTo>
                <a:cubicBezTo>
                  <a:pt x="40508" y="1051"/>
                  <a:pt x="40508" y="1051"/>
                  <a:pt x="40508" y="1051"/>
                </a:cubicBezTo>
                <a:cubicBezTo>
                  <a:pt x="40508" y="1051"/>
                  <a:pt x="40569" y="1051"/>
                  <a:pt x="40569" y="1051"/>
                </a:cubicBezTo>
                <a:cubicBezTo>
                  <a:pt x="40752" y="1051"/>
                  <a:pt x="40752" y="1051"/>
                  <a:pt x="40752" y="1051"/>
                </a:cubicBezTo>
                <a:cubicBezTo>
                  <a:pt x="40813" y="1139"/>
                  <a:pt x="40813" y="1139"/>
                  <a:pt x="40813" y="1139"/>
                </a:cubicBezTo>
                <a:cubicBezTo>
                  <a:pt x="40874" y="1139"/>
                  <a:pt x="40874" y="1139"/>
                  <a:pt x="40874" y="1139"/>
                </a:cubicBezTo>
                <a:cubicBezTo>
                  <a:pt x="40874" y="964"/>
                  <a:pt x="40874" y="964"/>
                  <a:pt x="40874" y="964"/>
                </a:cubicBezTo>
                <a:cubicBezTo>
                  <a:pt x="40996" y="964"/>
                  <a:pt x="40996" y="964"/>
                  <a:pt x="40996" y="964"/>
                </a:cubicBezTo>
                <a:cubicBezTo>
                  <a:pt x="40996" y="613"/>
                  <a:pt x="40996" y="613"/>
                  <a:pt x="40996" y="613"/>
                </a:cubicBezTo>
                <a:cubicBezTo>
                  <a:pt x="41484" y="876"/>
                  <a:pt x="41484" y="876"/>
                  <a:pt x="41484" y="876"/>
                </a:cubicBezTo>
                <a:cubicBezTo>
                  <a:pt x="41545" y="876"/>
                  <a:pt x="41545" y="876"/>
                  <a:pt x="41606" y="876"/>
                </a:cubicBezTo>
                <a:cubicBezTo>
                  <a:pt x="42277" y="701"/>
                  <a:pt x="42277" y="701"/>
                  <a:pt x="42277" y="701"/>
                </a:cubicBezTo>
                <a:cubicBezTo>
                  <a:pt x="42277" y="613"/>
                  <a:pt x="42277" y="613"/>
                  <a:pt x="42277" y="613"/>
                </a:cubicBezTo>
                <a:cubicBezTo>
                  <a:pt x="42460" y="701"/>
                  <a:pt x="42460" y="701"/>
                  <a:pt x="42460" y="701"/>
                </a:cubicBezTo>
                <a:cubicBezTo>
                  <a:pt x="42643" y="613"/>
                  <a:pt x="42643" y="613"/>
                  <a:pt x="42643" y="613"/>
                </a:cubicBezTo>
                <a:cubicBezTo>
                  <a:pt x="42643" y="701"/>
                  <a:pt x="42643" y="701"/>
                  <a:pt x="42643" y="701"/>
                </a:cubicBezTo>
                <a:cubicBezTo>
                  <a:pt x="43070" y="876"/>
                  <a:pt x="43070" y="876"/>
                  <a:pt x="43070" y="876"/>
                </a:cubicBezTo>
                <a:cubicBezTo>
                  <a:pt x="43070" y="788"/>
                  <a:pt x="43070" y="788"/>
                  <a:pt x="43070" y="788"/>
                </a:cubicBezTo>
                <a:cubicBezTo>
                  <a:pt x="43314" y="788"/>
                  <a:pt x="43314" y="788"/>
                  <a:pt x="43314" y="788"/>
                </a:cubicBezTo>
                <a:cubicBezTo>
                  <a:pt x="43314" y="701"/>
                  <a:pt x="43314" y="701"/>
                  <a:pt x="43314" y="701"/>
                </a:cubicBezTo>
                <a:cubicBezTo>
                  <a:pt x="44107" y="701"/>
                  <a:pt x="44107" y="701"/>
                  <a:pt x="44107" y="701"/>
                </a:cubicBezTo>
                <a:cubicBezTo>
                  <a:pt x="44534" y="613"/>
                  <a:pt x="44534" y="613"/>
                  <a:pt x="44534" y="613"/>
                </a:cubicBezTo>
                <a:cubicBezTo>
                  <a:pt x="44534" y="788"/>
                  <a:pt x="44534" y="788"/>
                  <a:pt x="44534" y="788"/>
                </a:cubicBezTo>
                <a:cubicBezTo>
                  <a:pt x="44656" y="788"/>
                  <a:pt x="44656" y="788"/>
                  <a:pt x="44656" y="788"/>
                </a:cubicBezTo>
                <a:cubicBezTo>
                  <a:pt x="44717" y="964"/>
                  <a:pt x="44717" y="964"/>
                  <a:pt x="44717" y="964"/>
                </a:cubicBezTo>
                <a:cubicBezTo>
                  <a:pt x="45022" y="1051"/>
                  <a:pt x="45022" y="1051"/>
                  <a:pt x="45022" y="1051"/>
                </a:cubicBezTo>
                <a:cubicBezTo>
                  <a:pt x="45022" y="876"/>
                  <a:pt x="45022" y="876"/>
                  <a:pt x="45022" y="876"/>
                </a:cubicBezTo>
                <a:cubicBezTo>
                  <a:pt x="45510" y="1051"/>
                  <a:pt x="45510" y="1051"/>
                  <a:pt x="45510" y="1051"/>
                </a:cubicBezTo>
                <a:cubicBezTo>
                  <a:pt x="45571" y="964"/>
                  <a:pt x="45571" y="964"/>
                  <a:pt x="45571" y="964"/>
                </a:cubicBezTo>
                <a:cubicBezTo>
                  <a:pt x="45693" y="876"/>
                  <a:pt x="45693" y="876"/>
                  <a:pt x="45693" y="876"/>
                </a:cubicBezTo>
                <a:cubicBezTo>
                  <a:pt x="45876" y="701"/>
                  <a:pt x="46182" y="788"/>
                  <a:pt x="46426" y="876"/>
                </a:cubicBezTo>
                <a:cubicBezTo>
                  <a:pt x="46426" y="788"/>
                  <a:pt x="46426" y="788"/>
                  <a:pt x="46426" y="788"/>
                </a:cubicBezTo>
                <a:cubicBezTo>
                  <a:pt x="47097" y="788"/>
                  <a:pt x="47097" y="788"/>
                  <a:pt x="47097" y="788"/>
                </a:cubicBezTo>
                <a:cubicBezTo>
                  <a:pt x="47219" y="613"/>
                  <a:pt x="47219" y="613"/>
                  <a:pt x="47219" y="613"/>
                </a:cubicBezTo>
                <a:cubicBezTo>
                  <a:pt x="47402" y="701"/>
                  <a:pt x="47402" y="701"/>
                  <a:pt x="47402" y="701"/>
                </a:cubicBezTo>
                <a:cubicBezTo>
                  <a:pt x="47402" y="613"/>
                  <a:pt x="47402" y="613"/>
                  <a:pt x="47402" y="613"/>
                </a:cubicBezTo>
                <a:cubicBezTo>
                  <a:pt x="47707" y="701"/>
                  <a:pt x="47707" y="701"/>
                  <a:pt x="47707" y="701"/>
                </a:cubicBezTo>
                <a:cubicBezTo>
                  <a:pt x="47707" y="0"/>
                  <a:pt x="47707" y="0"/>
                  <a:pt x="47707" y="0"/>
                </a:cubicBezTo>
                <a:cubicBezTo>
                  <a:pt x="48256" y="438"/>
                  <a:pt x="48256" y="438"/>
                  <a:pt x="48256" y="438"/>
                </a:cubicBezTo>
                <a:cubicBezTo>
                  <a:pt x="48256" y="525"/>
                  <a:pt x="48317" y="525"/>
                  <a:pt x="48378" y="613"/>
                </a:cubicBezTo>
                <a:cubicBezTo>
                  <a:pt x="48744" y="613"/>
                  <a:pt x="48744" y="613"/>
                  <a:pt x="48744" y="613"/>
                </a:cubicBezTo>
                <a:cubicBezTo>
                  <a:pt x="48744" y="701"/>
                  <a:pt x="48744" y="701"/>
                  <a:pt x="48744" y="701"/>
                </a:cubicBezTo>
                <a:cubicBezTo>
                  <a:pt x="48805" y="701"/>
                  <a:pt x="48805" y="701"/>
                  <a:pt x="48805" y="701"/>
                </a:cubicBezTo>
                <a:cubicBezTo>
                  <a:pt x="48805" y="701"/>
                  <a:pt x="48805" y="701"/>
                  <a:pt x="48805" y="701"/>
                </a:cubicBezTo>
                <a:cubicBezTo>
                  <a:pt x="49842" y="438"/>
                  <a:pt x="49842" y="438"/>
                  <a:pt x="49842" y="438"/>
                </a:cubicBezTo>
                <a:cubicBezTo>
                  <a:pt x="49903" y="613"/>
                  <a:pt x="49903" y="613"/>
                  <a:pt x="49903" y="613"/>
                </a:cubicBezTo>
                <a:cubicBezTo>
                  <a:pt x="49903" y="613"/>
                  <a:pt x="49964" y="613"/>
                  <a:pt x="50025" y="613"/>
                </a:cubicBezTo>
                <a:cubicBezTo>
                  <a:pt x="50147" y="613"/>
                  <a:pt x="50147" y="613"/>
                  <a:pt x="50147" y="613"/>
                </a:cubicBezTo>
                <a:cubicBezTo>
                  <a:pt x="50391" y="701"/>
                  <a:pt x="50391" y="701"/>
                  <a:pt x="50391" y="701"/>
                </a:cubicBezTo>
                <a:cubicBezTo>
                  <a:pt x="50391" y="876"/>
                  <a:pt x="50391" y="876"/>
                  <a:pt x="50391" y="876"/>
                </a:cubicBezTo>
                <a:cubicBezTo>
                  <a:pt x="50635" y="964"/>
                  <a:pt x="50635" y="964"/>
                  <a:pt x="50635" y="964"/>
                </a:cubicBezTo>
                <a:cubicBezTo>
                  <a:pt x="51001" y="701"/>
                  <a:pt x="51001" y="701"/>
                  <a:pt x="51001" y="701"/>
                </a:cubicBezTo>
                <a:cubicBezTo>
                  <a:pt x="51001" y="1051"/>
                  <a:pt x="51001" y="1051"/>
                  <a:pt x="51001" y="1051"/>
                </a:cubicBezTo>
                <a:cubicBezTo>
                  <a:pt x="51184" y="1051"/>
                  <a:pt x="51306" y="964"/>
                  <a:pt x="51367" y="876"/>
                </a:cubicBezTo>
                <a:cubicBezTo>
                  <a:pt x="51489" y="788"/>
                  <a:pt x="51489" y="788"/>
                  <a:pt x="51489" y="788"/>
                </a:cubicBezTo>
                <a:cubicBezTo>
                  <a:pt x="51733" y="876"/>
                  <a:pt x="51733" y="876"/>
                  <a:pt x="51733" y="876"/>
                </a:cubicBezTo>
                <a:cubicBezTo>
                  <a:pt x="51794" y="876"/>
                  <a:pt x="51855" y="876"/>
                  <a:pt x="51916" y="788"/>
                </a:cubicBezTo>
                <a:cubicBezTo>
                  <a:pt x="52038" y="701"/>
                  <a:pt x="52099" y="701"/>
                  <a:pt x="52221" y="613"/>
                </a:cubicBezTo>
                <a:cubicBezTo>
                  <a:pt x="52343" y="0"/>
                  <a:pt x="52343" y="0"/>
                  <a:pt x="52343" y="0"/>
                </a:cubicBezTo>
                <a:cubicBezTo>
                  <a:pt x="52709" y="175"/>
                  <a:pt x="52709" y="175"/>
                  <a:pt x="52709" y="175"/>
                </a:cubicBezTo>
                <a:cubicBezTo>
                  <a:pt x="52770" y="262"/>
                  <a:pt x="53014" y="350"/>
                  <a:pt x="53075" y="613"/>
                </a:cubicBezTo>
                <a:cubicBezTo>
                  <a:pt x="53258" y="613"/>
                  <a:pt x="53258" y="613"/>
                  <a:pt x="53258" y="613"/>
                </a:cubicBezTo>
                <a:cubicBezTo>
                  <a:pt x="53258" y="701"/>
                  <a:pt x="53258" y="701"/>
                  <a:pt x="53258" y="701"/>
                </a:cubicBezTo>
                <a:cubicBezTo>
                  <a:pt x="53624" y="525"/>
                  <a:pt x="53624" y="525"/>
                  <a:pt x="53624" y="525"/>
                </a:cubicBezTo>
                <a:cubicBezTo>
                  <a:pt x="53624" y="788"/>
                  <a:pt x="53624" y="788"/>
                  <a:pt x="53624" y="788"/>
                </a:cubicBezTo>
                <a:cubicBezTo>
                  <a:pt x="53746" y="788"/>
                  <a:pt x="53746" y="788"/>
                  <a:pt x="53746" y="788"/>
                </a:cubicBezTo>
                <a:cubicBezTo>
                  <a:pt x="53746" y="964"/>
                  <a:pt x="53746" y="964"/>
                  <a:pt x="53746" y="964"/>
                </a:cubicBezTo>
                <a:cubicBezTo>
                  <a:pt x="54478" y="1051"/>
                  <a:pt x="54478" y="1051"/>
                  <a:pt x="54478" y="1051"/>
                </a:cubicBezTo>
                <a:cubicBezTo>
                  <a:pt x="54722" y="964"/>
                  <a:pt x="54722" y="964"/>
                  <a:pt x="54722" y="964"/>
                </a:cubicBezTo>
                <a:cubicBezTo>
                  <a:pt x="54783" y="964"/>
                  <a:pt x="54783" y="964"/>
                  <a:pt x="54844" y="964"/>
                </a:cubicBezTo>
                <a:cubicBezTo>
                  <a:pt x="55027" y="964"/>
                  <a:pt x="55027" y="964"/>
                  <a:pt x="55027" y="964"/>
                </a:cubicBezTo>
                <a:cubicBezTo>
                  <a:pt x="55088" y="1051"/>
                  <a:pt x="55088" y="1051"/>
                  <a:pt x="55088" y="1051"/>
                </a:cubicBezTo>
                <a:cubicBezTo>
                  <a:pt x="55210" y="1051"/>
                  <a:pt x="55210" y="1051"/>
                  <a:pt x="55210" y="1051"/>
                </a:cubicBezTo>
                <a:cubicBezTo>
                  <a:pt x="55332" y="964"/>
                  <a:pt x="55332" y="964"/>
                  <a:pt x="55332" y="964"/>
                </a:cubicBezTo>
                <a:cubicBezTo>
                  <a:pt x="55516" y="876"/>
                  <a:pt x="55638" y="876"/>
                  <a:pt x="55821" y="876"/>
                </a:cubicBezTo>
                <a:cubicBezTo>
                  <a:pt x="56004" y="876"/>
                  <a:pt x="56187" y="876"/>
                  <a:pt x="56309" y="964"/>
                </a:cubicBezTo>
                <a:cubicBezTo>
                  <a:pt x="56370" y="964"/>
                  <a:pt x="56431" y="964"/>
                  <a:pt x="56492" y="964"/>
                </a:cubicBezTo>
                <a:cubicBezTo>
                  <a:pt x="56492" y="788"/>
                  <a:pt x="56492" y="788"/>
                  <a:pt x="56492" y="788"/>
                </a:cubicBezTo>
                <a:cubicBezTo>
                  <a:pt x="56980" y="701"/>
                  <a:pt x="56980" y="701"/>
                  <a:pt x="56980" y="701"/>
                </a:cubicBezTo>
                <a:cubicBezTo>
                  <a:pt x="56980" y="613"/>
                  <a:pt x="56980" y="613"/>
                  <a:pt x="56980" y="613"/>
                </a:cubicBezTo>
                <a:cubicBezTo>
                  <a:pt x="57163" y="613"/>
                  <a:pt x="57163" y="613"/>
                  <a:pt x="57163" y="613"/>
                </a:cubicBezTo>
                <a:cubicBezTo>
                  <a:pt x="57407" y="525"/>
                  <a:pt x="57407" y="525"/>
                  <a:pt x="57407" y="525"/>
                </a:cubicBezTo>
                <a:cubicBezTo>
                  <a:pt x="57407" y="613"/>
                  <a:pt x="57407" y="613"/>
                  <a:pt x="57407" y="613"/>
                </a:cubicBezTo>
                <a:cubicBezTo>
                  <a:pt x="57773" y="613"/>
                  <a:pt x="57773" y="613"/>
                  <a:pt x="57773" y="613"/>
                </a:cubicBezTo>
                <a:cubicBezTo>
                  <a:pt x="57773" y="701"/>
                  <a:pt x="57773" y="701"/>
                  <a:pt x="57773" y="701"/>
                </a:cubicBezTo>
                <a:cubicBezTo>
                  <a:pt x="58139" y="525"/>
                  <a:pt x="58139" y="525"/>
                  <a:pt x="58139" y="525"/>
                </a:cubicBezTo>
                <a:cubicBezTo>
                  <a:pt x="58139" y="788"/>
                  <a:pt x="58139" y="788"/>
                  <a:pt x="58139" y="788"/>
                </a:cubicBezTo>
                <a:cubicBezTo>
                  <a:pt x="58200" y="788"/>
                  <a:pt x="58200" y="788"/>
                  <a:pt x="58200" y="788"/>
                </a:cubicBezTo>
                <a:cubicBezTo>
                  <a:pt x="58261" y="788"/>
                  <a:pt x="58261" y="788"/>
                  <a:pt x="58322" y="788"/>
                </a:cubicBezTo>
                <a:cubicBezTo>
                  <a:pt x="58383" y="701"/>
                  <a:pt x="58383" y="701"/>
                  <a:pt x="58383" y="701"/>
                </a:cubicBezTo>
                <a:cubicBezTo>
                  <a:pt x="58383" y="613"/>
                  <a:pt x="58383" y="613"/>
                  <a:pt x="58383" y="613"/>
                </a:cubicBezTo>
                <a:cubicBezTo>
                  <a:pt x="59176" y="613"/>
                  <a:pt x="59176" y="613"/>
                  <a:pt x="59176" y="613"/>
                </a:cubicBezTo>
                <a:cubicBezTo>
                  <a:pt x="59176" y="701"/>
                  <a:pt x="59176" y="701"/>
                  <a:pt x="59176" y="701"/>
                </a:cubicBezTo>
                <a:cubicBezTo>
                  <a:pt x="59237" y="701"/>
                  <a:pt x="59237" y="701"/>
                  <a:pt x="59237" y="701"/>
                </a:cubicBezTo>
                <a:cubicBezTo>
                  <a:pt x="59603" y="613"/>
                  <a:pt x="59603" y="613"/>
                  <a:pt x="59603" y="613"/>
                </a:cubicBezTo>
                <a:cubicBezTo>
                  <a:pt x="59603" y="613"/>
                  <a:pt x="59603" y="613"/>
                  <a:pt x="59603" y="613"/>
                </a:cubicBezTo>
                <a:cubicBezTo>
                  <a:pt x="59603" y="613"/>
                  <a:pt x="59603" y="613"/>
                  <a:pt x="59603" y="613"/>
                </a:cubicBezTo>
                <a:cubicBezTo>
                  <a:pt x="59603" y="350"/>
                  <a:pt x="59603" y="350"/>
                  <a:pt x="59603" y="350"/>
                </a:cubicBezTo>
                <a:cubicBezTo>
                  <a:pt x="59847" y="525"/>
                  <a:pt x="59847" y="525"/>
                  <a:pt x="59847" y="525"/>
                </a:cubicBezTo>
                <a:cubicBezTo>
                  <a:pt x="59847" y="525"/>
                  <a:pt x="59847" y="525"/>
                  <a:pt x="59847" y="525"/>
                </a:cubicBezTo>
                <a:cubicBezTo>
                  <a:pt x="59847" y="525"/>
                  <a:pt x="59847" y="525"/>
                  <a:pt x="59847" y="525"/>
                </a:cubicBezTo>
                <a:cubicBezTo>
                  <a:pt x="60030" y="701"/>
                  <a:pt x="60030" y="701"/>
                  <a:pt x="60030" y="701"/>
                </a:cubicBezTo>
                <a:cubicBezTo>
                  <a:pt x="60213" y="701"/>
                  <a:pt x="60213" y="701"/>
                  <a:pt x="60213" y="701"/>
                </a:cubicBezTo>
                <a:cubicBezTo>
                  <a:pt x="60213" y="701"/>
                  <a:pt x="60213" y="701"/>
                  <a:pt x="60213" y="701"/>
                </a:cubicBezTo>
                <a:cubicBezTo>
                  <a:pt x="61738" y="701"/>
                  <a:pt x="61738" y="701"/>
                  <a:pt x="61738" y="701"/>
                </a:cubicBezTo>
                <a:cubicBezTo>
                  <a:pt x="62165" y="525"/>
                  <a:pt x="62165" y="525"/>
                  <a:pt x="62165" y="525"/>
                </a:cubicBezTo>
                <a:cubicBezTo>
                  <a:pt x="62165" y="876"/>
                  <a:pt x="62165" y="876"/>
                  <a:pt x="62165" y="876"/>
                </a:cubicBezTo>
                <a:cubicBezTo>
                  <a:pt x="62470" y="964"/>
                  <a:pt x="62470" y="964"/>
                  <a:pt x="62470" y="964"/>
                </a:cubicBezTo>
                <a:cubicBezTo>
                  <a:pt x="62470" y="788"/>
                  <a:pt x="62470" y="788"/>
                  <a:pt x="62470" y="788"/>
                </a:cubicBezTo>
                <a:cubicBezTo>
                  <a:pt x="62836" y="964"/>
                  <a:pt x="62836" y="964"/>
                  <a:pt x="62836" y="964"/>
                </a:cubicBezTo>
                <a:cubicBezTo>
                  <a:pt x="62958" y="964"/>
                  <a:pt x="62958" y="964"/>
                  <a:pt x="62958" y="964"/>
                </a:cubicBezTo>
                <a:cubicBezTo>
                  <a:pt x="62958" y="701"/>
                  <a:pt x="62958" y="701"/>
                  <a:pt x="62958" y="701"/>
                </a:cubicBezTo>
                <a:cubicBezTo>
                  <a:pt x="64361" y="1051"/>
                  <a:pt x="64361" y="1051"/>
                  <a:pt x="64361" y="1051"/>
                </a:cubicBezTo>
                <a:cubicBezTo>
                  <a:pt x="64605" y="1051"/>
                  <a:pt x="64605" y="1051"/>
                  <a:pt x="64605" y="1051"/>
                </a:cubicBezTo>
                <a:cubicBezTo>
                  <a:pt x="64605" y="964"/>
                  <a:pt x="64605" y="964"/>
                  <a:pt x="64605" y="964"/>
                </a:cubicBezTo>
                <a:cubicBezTo>
                  <a:pt x="65399" y="964"/>
                  <a:pt x="65399" y="964"/>
                  <a:pt x="65399" y="964"/>
                </a:cubicBezTo>
                <a:cubicBezTo>
                  <a:pt x="65399" y="1139"/>
                  <a:pt x="65399" y="1139"/>
                  <a:pt x="65399" y="1139"/>
                </a:cubicBezTo>
                <a:cubicBezTo>
                  <a:pt x="65460" y="1139"/>
                  <a:pt x="65521" y="1139"/>
                  <a:pt x="65521" y="1139"/>
                </a:cubicBezTo>
                <a:cubicBezTo>
                  <a:pt x="65765" y="1139"/>
                  <a:pt x="65887" y="1051"/>
                  <a:pt x="65948" y="1051"/>
                </a:cubicBezTo>
                <a:cubicBezTo>
                  <a:pt x="66070" y="701"/>
                  <a:pt x="66070" y="701"/>
                  <a:pt x="66070" y="701"/>
                </a:cubicBezTo>
                <a:cubicBezTo>
                  <a:pt x="67290" y="876"/>
                  <a:pt x="67290" y="876"/>
                  <a:pt x="67290" y="876"/>
                </a:cubicBezTo>
                <a:cubicBezTo>
                  <a:pt x="67290" y="964"/>
                  <a:pt x="67290" y="964"/>
                  <a:pt x="67290" y="964"/>
                </a:cubicBezTo>
                <a:cubicBezTo>
                  <a:pt x="67961" y="964"/>
                  <a:pt x="67961" y="964"/>
                  <a:pt x="67961" y="964"/>
                </a:cubicBezTo>
                <a:cubicBezTo>
                  <a:pt x="67961" y="1051"/>
                  <a:pt x="67961" y="1051"/>
                  <a:pt x="67961" y="1051"/>
                </a:cubicBezTo>
                <a:cubicBezTo>
                  <a:pt x="68571" y="1051"/>
                  <a:pt x="68571" y="1051"/>
                  <a:pt x="68571" y="1051"/>
                </a:cubicBezTo>
                <a:cubicBezTo>
                  <a:pt x="68571" y="1051"/>
                  <a:pt x="68571" y="1051"/>
                  <a:pt x="68571" y="1051"/>
                </a:cubicBezTo>
                <a:cubicBezTo>
                  <a:pt x="68754" y="1051"/>
                  <a:pt x="68754" y="1051"/>
                  <a:pt x="68754" y="1051"/>
                </a:cubicBezTo>
                <a:cubicBezTo>
                  <a:pt x="68754" y="964"/>
                  <a:pt x="68754" y="964"/>
                  <a:pt x="68754" y="964"/>
                </a:cubicBezTo>
                <a:cubicBezTo>
                  <a:pt x="69547" y="964"/>
                  <a:pt x="69547" y="964"/>
                  <a:pt x="69547" y="964"/>
                </a:cubicBezTo>
                <a:cubicBezTo>
                  <a:pt x="69547" y="1051"/>
                  <a:pt x="69547" y="1051"/>
                  <a:pt x="69547" y="1051"/>
                </a:cubicBezTo>
                <a:cubicBezTo>
                  <a:pt x="70218" y="1051"/>
                  <a:pt x="70218" y="1051"/>
                  <a:pt x="70218" y="1051"/>
                </a:cubicBezTo>
                <a:cubicBezTo>
                  <a:pt x="70218" y="964"/>
                  <a:pt x="70218" y="964"/>
                  <a:pt x="70218" y="964"/>
                </a:cubicBezTo>
                <a:cubicBezTo>
                  <a:pt x="70523" y="964"/>
                  <a:pt x="70523" y="964"/>
                  <a:pt x="70523" y="964"/>
                </a:cubicBezTo>
                <a:cubicBezTo>
                  <a:pt x="70767" y="876"/>
                  <a:pt x="70767" y="876"/>
                  <a:pt x="70767" y="876"/>
                </a:cubicBezTo>
                <a:cubicBezTo>
                  <a:pt x="70950" y="788"/>
                  <a:pt x="71194" y="876"/>
                  <a:pt x="71499" y="1051"/>
                </a:cubicBezTo>
                <a:cubicBezTo>
                  <a:pt x="71499" y="1051"/>
                  <a:pt x="71499" y="1051"/>
                  <a:pt x="71499" y="1051"/>
                </a:cubicBezTo>
                <a:cubicBezTo>
                  <a:pt x="72475" y="1051"/>
                  <a:pt x="72475" y="1051"/>
                  <a:pt x="72475" y="1051"/>
                </a:cubicBezTo>
                <a:cubicBezTo>
                  <a:pt x="72475" y="964"/>
                  <a:pt x="72475" y="964"/>
                  <a:pt x="72475" y="964"/>
                </a:cubicBezTo>
                <a:cubicBezTo>
                  <a:pt x="72597" y="876"/>
                  <a:pt x="72597" y="876"/>
                  <a:pt x="72597" y="876"/>
                </a:cubicBezTo>
                <a:cubicBezTo>
                  <a:pt x="72841" y="701"/>
                  <a:pt x="73146" y="788"/>
                  <a:pt x="73451" y="876"/>
                </a:cubicBezTo>
                <a:cubicBezTo>
                  <a:pt x="73451" y="788"/>
                  <a:pt x="73451" y="788"/>
                  <a:pt x="73451" y="788"/>
                </a:cubicBezTo>
                <a:cubicBezTo>
                  <a:pt x="73634" y="788"/>
                  <a:pt x="73634" y="788"/>
                  <a:pt x="73634" y="788"/>
                </a:cubicBezTo>
                <a:cubicBezTo>
                  <a:pt x="73634" y="701"/>
                  <a:pt x="73634" y="701"/>
                  <a:pt x="73634" y="701"/>
                </a:cubicBezTo>
                <a:cubicBezTo>
                  <a:pt x="73879" y="701"/>
                  <a:pt x="73879" y="701"/>
                  <a:pt x="73879" y="701"/>
                </a:cubicBezTo>
                <a:cubicBezTo>
                  <a:pt x="73879" y="613"/>
                  <a:pt x="73879" y="613"/>
                  <a:pt x="73879" y="613"/>
                </a:cubicBezTo>
                <a:cubicBezTo>
                  <a:pt x="74672" y="613"/>
                  <a:pt x="74672" y="613"/>
                  <a:pt x="74672" y="613"/>
                </a:cubicBezTo>
                <a:cubicBezTo>
                  <a:pt x="74672" y="701"/>
                  <a:pt x="74672" y="701"/>
                  <a:pt x="74672" y="701"/>
                </a:cubicBezTo>
                <a:cubicBezTo>
                  <a:pt x="74733" y="701"/>
                  <a:pt x="74733" y="701"/>
                  <a:pt x="74733" y="701"/>
                </a:cubicBezTo>
                <a:cubicBezTo>
                  <a:pt x="74794" y="701"/>
                  <a:pt x="74855" y="701"/>
                  <a:pt x="74977" y="701"/>
                </a:cubicBezTo>
                <a:cubicBezTo>
                  <a:pt x="74977" y="701"/>
                  <a:pt x="74977" y="701"/>
                  <a:pt x="74977" y="701"/>
                </a:cubicBezTo>
                <a:cubicBezTo>
                  <a:pt x="74977" y="701"/>
                  <a:pt x="74977" y="701"/>
                  <a:pt x="74977" y="701"/>
                </a:cubicBezTo>
                <a:cubicBezTo>
                  <a:pt x="75282" y="788"/>
                  <a:pt x="75282" y="788"/>
                  <a:pt x="75282" y="788"/>
                </a:cubicBezTo>
                <a:cubicBezTo>
                  <a:pt x="75648" y="788"/>
                  <a:pt x="75648" y="788"/>
                  <a:pt x="75648" y="788"/>
                </a:cubicBezTo>
                <a:cubicBezTo>
                  <a:pt x="75648" y="964"/>
                  <a:pt x="75648" y="964"/>
                  <a:pt x="75648" y="964"/>
                </a:cubicBezTo>
                <a:cubicBezTo>
                  <a:pt x="76014" y="964"/>
                  <a:pt x="76014" y="964"/>
                  <a:pt x="76014" y="964"/>
                </a:cubicBezTo>
                <a:cubicBezTo>
                  <a:pt x="76014" y="1051"/>
                  <a:pt x="76014" y="1051"/>
                  <a:pt x="76014" y="1051"/>
                </a:cubicBezTo>
                <a:cubicBezTo>
                  <a:pt x="76319" y="1051"/>
                  <a:pt x="76319" y="1051"/>
                  <a:pt x="76319" y="1051"/>
                </a:cubicBezTo>
                <a:cubicBezTo>
                  <a:pt x="76319" y="964"/>
                  <a:pt x="76319" y="964"/>
                  <a:pt x="76319" y="964"/>
                </a:cubicBezTo>
                <a:cubicBezTo>
                  <a:pt x="76624" y="964"/>
                  <a:pt x="76624" y="964"/>
                  <a:pt x="76624" y="964"/>
                </a:cubicBezTo>
                <a:cubicBezTo>
                  <a:pt x="76685" y="788"/>
                  <a:pt x="76685" y="788"/>
                  <a:pt x="76685" y="788"/>
                </a:cubicBezTo>
                <a:cubicBezTo>
                  <a:pt x="76807" y="788"/>
                  <a:pt x="76807" y="788"/>
                  <a:pt x="76807" y="788"/>
                </a:cubicBezTo>
                <a:cubicBezTo>
                  <a:pt x="76868" y="701"/>
                  <a:pt x="76929" y="701"/>
                  <a:pt x="76990" y="701"/>
                </a:cubicBezTo>
                <a:cubicBezTo>
                  <a:pt x="77051" y="701"/>
                  <a:pt x="77112" y="701"/>
                  <a:pt x="77234" y="876"/>
                </a:cubicBezTo>
                <a:cubicBezTo>
                  <a:pt x="77295" y="876"/>
                  <a:pt x="77295" y="788"/>
                  <a:pt x="77356" y="788"/>
                </a:cubicBezTo>
                <a:cubicBezTo>
                  <a:pt x="77417" y="788"/>
                  <a:pt x="77478" y="788"/>
                  <a:pt x="77539" y="701"/>
                </a:cubicBezTo>
                <a:cubicBezTo>
                  <a:pt x="77966" y="613"/>
                  <a:pt x="77966" y="613"/>
                  <a:pt x="77966" y="613"/>
                </a:cubicBezTo>
                <a:cubicBezTo>
                  <a:pt x="77966" y="876"/>
                  <a:pt x="77966" y="876"/>
                  <a:pt x="77966" y="876"/>
                </a:cubicBezTo>
                <a:cubicBezTo>
                  <a:pt x="78088" y="876"/>
                  <a:pt x="78271" y="876"/>
                  <a:pt x="78393" y="876"/>
                </a:cubicBezTo>
                <a:cubicBezTo>
                  <a:pt x="78515" y="876"/>
                  <a:pt x="78576" y="876"/>
                  <a:pt x="78698" y="876"/>
                </a:cubicBezTo>
                <a:cubicBezTo>
                  <a:pt x="78942" y="876"/>
                  <a:pt x="79064" y="876"/>
                  <a:pt x="79247" y="876"/>
                </a:cubicBezTo>
                <a:cubicBezTo>
                  <a:pt x="79308" y="788"/>
                  <a:pt x="79308" y="788"/>
                  <a:pt x="79308" y="788"/>
                </a:cubicBezTo>
                <a:cubicBezTo>
                  <a:pt x="80284" y="788"/>
                  <a:pt x="80284" y="788"/>
                  <a:pt x="80284" y="788"/>
                </a:cubicBezTo>
                <a:cubicBezTo>
                  <a:pt x="81138" y="438"/>
                  <a:pt x="81138" y="438"/>
                  <a:pt x="81138" y="438"/>
                </a:cubicBezTo>
                <a:cubicBezTo>
                  <a:pt x="81138" y="788"/>
                  <a:pt x="81138" y="788"/>
                  <a:pt x="81138" y="788"/>
                </a:cubicBezTo>
                <a:cubicBezTo>
                  <a:pt x="82358" y="1227"/>
                  <a:pt x="82358" y="1227"/>
                  <a:pt x="82358" y="1227"/>
                </a:cubicBezTo>
                <a:cubicBezTo>
                  <a:pt x="82480" y="1139"/>
                  <a:pt x="82541" y="1139"/>
                  <a:pt x="82663" y="1139"/>
                </a:cubicBezTo>
                <a:cubicBezTo>
                  <a:pt x="82846" y="1227"/>
                  <a:pt x="82846" y="1227"/>
                  <a:pt x="82846" y="1227"/>
                </a:cubicBezTo>
                <a:cubicBezTo>
                  <a:pt x="82968" y="964"/>
                  <a:pt x="82968" y="964"/>
                  <a:pt x="82968" y="964"/>
                </a:cubicBezTo>
                <a:cubicBezTo>
                  <a:pt x="83335" y="964"/>
                  <a:pt x="83335" y="964"/>
                  <a:pt x="83335" y="964"/>
                </a:cubicBezTo>
                <a:cubicBezTo>
                  <a:pt x="83396" y="1051"/>
                  <a:pt x="83396" y="1051"/>
                  <a:pt x="83396" y="1051"/>
                </a:cubicBezTo>
                <a:cubicBezTo>
                  <a:pt x="83396" y="1051"/>
                  <a:pt x="83396" y="1051"/>
                  <a:pt x="83396" y="1051"/>
                </a:cubicBezTo>
                <a:cubicBezTo>
                  <a:pt x="83396" y="1051"/>
                  <a:pt x="83457" y="1051"/>
                  <a:pt x="83518" y="1051"/>
                </a:cubicBezTo>
                <a:cubicBezTo>
                  <a:pt x="83579" y="1051"/>
                  <a:pt x="83640" y="1051"/>
                  <a:pt x="83701" y="1051"/>
                </a:cubicBezTo>
                <a:cubicBezTo>
                  <a:pt x="83823" y="1051"/>
                  <a:pt x="83945" y="1051"/>
                  <a:pt x="84067" y="1051"/>
                </a:cubicBezTo>
                <a:cubicBezTo>
                  <a:pt x="84067" y="701"/>
                  <a:pt x="84067" y="701"/>
                  <a:pt x="84067" y="701"/>
                </a:cubicBezTo>
                <a:cubicBezTo>
                  <a:pt x="84372" y="876"/>
                  <a:pt x="84372" y="876"/>
                  <a:pt x="84372" y="876"/>
                </a:cubicBezTo>
                <a:cubicBezTo>
                  <a:pt x="85653" y="1139"/>
                  <a:pt x="85653" y="1139"/>
                  <a:pt x="85653" y="1139"/>
                </a:cubicBezTo>
                <a:cubicBezTo>
                  <a:pt x="86385" y="964"/>
                  <a:pt x="86385" y="964"/>
                  <a:pt x="86385" y="964"/>
                </a:cubicBezTo>
                <a:cubicBezTo>
                  <a:pt x="86446" y="1051"/>
                  <a:pt x="86446" y="1051"/>
                  <a:pt x="86446" y="1051"/>
                </a:cubicBezTo>
                <a:cubicBezTo>
                  <a:pt x="86629" y="1051"/>
                  <a:pt x="86629" y="1051"/>
                  <a:pt x="86629" y="1051"/>
                </a:cubicBezTo>
                <a:cubicBezTo>
                  <a:pt x="86629" y="964"/>
                  <a:pt x="86629" y="964"/>
                  <a:pt x="86629" y="964"/>
                </a:cubicBezTo>
                <a:cubicBezTo>
                  <a:pt x="86873" y="964"/>
                  <a:pt x="86873" y="964"/>
                  <a:pt x="86873" y="964"/>
                </a:cubicBezTo>
                <a:cubicBezTo>
                  <a:pt x="86873" y="701"/>
                  <a:pt x="86873" y="701"/>
                  <a:pt x="86873" y="701"/>
                </a:cubicBezTo>
                <a:cubicBezTo>
                  <a:pt x="87666" y="964"/>
                  <a:pt x="87666" y="964"/>
                  <a:pt x="87666" y="964"/>
                </a:cubicBezTo>
                <a:cubicBezTo>
                  <a:pt x="87727" y="964"/>
                  <a:pt x="87727" y="876"/>
                  <a:pt x="87788" y="876"/>
                </a:cubicBezTo>
                <a:cubicBezTo>
                  <a:pt x="87971" y="876"/>
                  <a:pt x="88276" y="788"/>
                  <a:pt x="88520" y="876"/>
                </a:cubicBezTo>
                <a:cubicBezTo>
                  <a:pt x="88764" y="964"/>
                  <a:pt x="88764" y="964"/>
                  <a:pt x="88764" y="964"/>
                </a:cubicBezTo>
                <a:cubicBezTo>
                  <a:pt x="89618" y="964"/>
                  <a:pt x="89618" y="964"/>
                  <a:pt x="89618" y="964"/>
                </a:cubicBezTo>
                <a:cubicBezTo>
                  <a:pt x="90045" y="876"/>
                  <a:pt x="90045" y="876"/>
                  <a:pt x="90045" y="876"/>
                </a:cubicBezTo>
                <a:cubicBezTo>
                  <a:pt x="90045" y="1051"/>
                  <a:pt x="90045" y="1051"/>
                  <a:pt x="90045" y="1051"/>
                </a:cubicBezTo>
                <a:cubicBezTo>
                  <a:pt x="90350" y="1051"/>
                  <a:pt x="90350" y="1051"/>
                  <a:pt x="90350" y="1051"/>
                </a:cubicBezTo>
                <a:cubicBezTo>
                  <a:pt x="90350" y="1139"/>
                  <a:pt x="90350" y="1139"/>
                  <a:pt x="90350" y="1139"/>
                </a:cubicBezTo>
                <a:cubicBezTo>
                  <a:pt x="90960" y="1139"/>
                  <a:pt x="90960" y="1139"/>
                  <a:pt x="90960" y="1139"/>
                </a:cubicBezTo>
                <a:cubicBezTo>
                  <a:pt x="90960" y="1227"/>
                  <a:pt x="90960" y="1227"/>
                  <a:pt x="90960" y="1227"/>
                </a:cubicBezTo>
                <a:cubicBezTo>
                  <a:pt x="91082" y="1227"/>
                  <a:pt x="91082" y="1227"/>
                  <a:pt x="91082" y="1227"/>
                </a:cubicBezTo>
                <a:cubicBezTo>
                  <a:pt x="91265" y="964"/>
                  <a:pt x="91448" y="788"/>
                  <a:pt x="91814" y="788"/>
                </a:cubicBezTo>
                <a:cubicBezTo>
                  <a:pt x="91875" y="788"/>
                  <a:pt x="91997" y="788"/>
                  <a:pt x="92058" y="788"/>
                </a:cubicBezTo>
                <a:cubicBezTo>
                  <a:pt x="92119" y="788"/>
                  <a:pt x="92180" y="788"/>
                  <a:pt x="92241" y="788"/>
                </a:cubicBezTo>
                <a:cubicBezTo>
                  <a:pt x="92302" y="876"/>
                  <a:pt x="92302" y="876"/>
                  <a:pt x="92302" y="876"/>
                </a:cubicBezTo>
                <a:cubicBezTo>
                  <a:pt x="92425" y="525"/>
                  <a:pt x="92425" y="525"/>
                  <a:pt x="92425" y="525"/>
                </a:cubicBezTo>
                <a:cubicBezTo>
                  <a:pt x="92730" y="613"/>
                  <a:pt x="92730" y="613"/>
                  <a:pt x="92730" y="613"/>
                </a:cubicBezTo>
                <a:cubicBezTo>
                  <a:pt x="93218" y="964"/>
                  <a:pt x="93523" y="1051"/>
                  <a:pt x="94255" y="1051"/>
                </a:cubicBezTo>
                <a:cubicBezTo>
                  <a:pt x="94377" y="1051"/>
                  <a:pt x="94377" y="1051"/>
                  <a:pt x="94377" y="1051"/>
                </a:cubicBezTo>
                <a:cubicBezTo>
                  <a:pt x="94377" y="964"/>
                  <a:pt x="94377" y="964"/>
                  <a:pt x="94377" y="964"/>
                </a:cubicBezTo>
                <a:cubicBezTo>
                  <a:pt x="94560" y="964"/>
                  <a:pt x="94560" y="964"/>
                  <a:pt x="94560" y="964"/>
                </a:cubicBezTo>
                <a:cubicBezTo>
                  <a:pt x="94560" y="613"/>
                  <a:pt x="94560" y="613"/>
                  <a:pt x="94560" y="613"/>
                </a:cubicBezTo>
                <a:cubicBezTo>
                  <a:pt x="95231" y="964"/>
                  <a:pt x="95231" y="964"/>
                  <a:pt x="95231" y="964"/>
                </a:cubicBezTo>
                <a:cubicBezTo>
                  <a:pt x="95231" y="613"/>
                  <a:pt x="95231" y="613"/>
                  <a:pt x="95231" y="613"/>
                </a:cubicBezTo>
                <a:cubicBezTo>
                  <a:pt x="96939" y="964"/>
                  <a:pt x="96939" y="964"/>
                  <a:pt x="96939" y="964"/>
                </a:cubicBezTo>
                <a:cubicBezTo>
                  <a:pt x="96939" y="964"/>
                  <a:pt x="96939" y="964"/>
                  <a:pt x="96939" y="964"/>
                </a:cubicBezTo>
                <a:cubicBezTo>
                  <a:pt x="97427" y="964"/>
                  <a:pt x="97427" y="964"/>
                  <a:pt x="97427" y="964"/>
                </a:cubicBezTo>
                <a:cubicBezTo>
                  <a:pt x="97427" y="964"/>
                  <a:pt x="97427" y="964"/>
                  <a:pt x="97427" y="964"/>
                </a:cubicBezTo>
                <a:cubicBezTo>
                  <a:pt x="97732" y="876"/>
                  <a:pt x="97732" y="876"/>
                  <a:pt x="97732" y="876"/>
                </a:cubicBezTo>
                <a:cubicBezTo>
                  <a:pt x="97732" y="788"/>
                  <a:pt x="97793" y="788"/>
                  <a:pt x="97793" y="788"/>
                </a:cubicBezTo>
                <a:cubicBezTo>
                  <a:pt x="97854" y="788"/>
                  <a:pt x="97976" y="876"/>
                  <a:pt x="98037" y="876"/>
                </a:cubicBezTo>
                <a:cubicBezTo>
                  <a:pt x="98342" y="876"/>
                  <a:pt x="98342" y="876"/>
                  <a:pt x="98342" y="876"/>
                </a:cubicBezTo>
                <a:cubicBezTo>
                  <a:pt x="98342" y="876"/>
                  <a:pt x="98342" y="876"/>
                  <a:pt x="98403" y="788"/>
                </a:cubicBezTo>
                <a:cubicBezTo>
                  <a:pt x="98586" y="701"/>
                  <a:pt x="98769" y="613"/>
                  <a:pt x="99013" y="613"/>
                </a:cubicBezTo>
                <a:cubicBezTo>
                  <a:pt x="99135" y="613"/>
                  <a:pt x="99257" y="613"/>
                  <a:pt x="99318" y="613"/>
                </a:cubicBezTo>
                <a:cubicBezTo>
                  <a:pt x="99562" y="788"/>
                  <a:pt x="99562" y="788"/>
                  <a:pt x="99562" y="788"/>
                </a:cubicBezTo>
                <a:cubicBezTo>
                  <a:pt x="99562" y="876"/>
                  <a:pt x="99562" y="876"/>
                  <a:pt x="99562" y="876"/>
                </a:cubicBezTo>
                <a:cubicBezTo>
                  <a:pt x="99684" y="964"/>
                  <a:pt x="99684" y="964"/>
                  <a:pt x="99684" y="964"/>
                </a:cubicBezTo>
                <a:cubicBezTo>
                  <a:pt x="99684" y="1051"/>
                  <a:pt x="99684" y="1051"/>
                  <a:pt x="99684" y="1051"/>
                </a:cubicBezTo>
                <a:cubicBezTo>
                  <a:pt x="100294" y="1051"/>
                  <a:pt x="100294" y="1051"/>
                  <a:pt x="100294" y="1051"/>
                </a:cubicBezTo>
                <a:cubicBezTo>
                  <a:pt x="100294" y="1139"/>
                  <a:pt x="100294" y="1139"/>
                  <a:pt x="100294" y="1139"/>
                </a:cubicBezTo>
                <a:cubicBezTo>
                  <a:pt x="100538" y="1139"/>
                  <a:pt x="100538" y="1139"/>
                  <a:pt x="100538" y="1139"/>
                </a:cubicBezTo>
                <a:cubicBezTo>
                  <a:pt x="100538" y="1314"/>
                  <a:pt x="100538" y="1314"/>
                  <a:pt x="100538" y="1314"/>
                </a:cubicBezTo>
                <a:cubicBezTo>
                  <a:pt x="100599" y="1314"/>
                  <a:pt x="100660" y="1314"/>
                  <a:pt x="100782" y="1314"/>
                </a:cubicBezTo>
                <a:cubicBezTo>
                  <a:pt x="100904" y="1314"/>
                  <a:pt x="100965" y="1314"/>
                  <a:pt x="101026" y="1314"/>
                </a:cubicBezTo>
                <a:cubicBezTo>
                  <a:pt x="101209" y="876"/>
                  <a:pt x="101209" y="876"/>
                  <a:pt x="101209" y="876"/>
                </a:cubicBezTo>
                <a:cubicBezTo>
                  <a:pt x="102003" y="1051"/>
                  <a:pt x="102003" y="1051"/>
                  <a:pt x="102003" y="1051"/>
                </a:cubicBezTo>
                <a:cubicBezTo>
                  <a:pt x="102064" y="964"/>
                  <a:pt x="102064" y="964"/>
                  <a:pt x="102064" y="964"/>
                </a:cubicBezTo>
                <a:cubicBezTo>
                  <a:pt x="102369" y="964"/>
                  <a:pt x="102369" y="964"/>
                  <a:pt x="102369" y="964"/>
                </a:cubicBezTo>
                <a:cubicBezTo>
                  <a:pt x="103406" y="1051"/>
                  <a:pt x="103406" y="1051"/>
                  <a:pt x="103406" y="1051"/>
                </a:cubicBezTo>
                <a:cubicBezTo>
                  <a:pt x="103406" y="964"/>
                  <a:pt x="103406" y="964"/>
                  <a:pt x="103406" y="964"/>
                </a:cubicBezTo>
                <a:cubicBezTo>
                  <a:pt x="103589" y="964"/>
                  <a:pt x="103589" y="964"/>
                  <a:pt x="103589" y="964"/>
                </a:cubicBezTo>
                <a:cubicBezTo>
                  <a:pt x="103589" y="788"/>
                  <a:pt x="103589" y="788"/>
                  <a:pt x="103589" y="788"/>
                </a:cubicBezTo>
                <a:cubicBezTo>
                  <a:pt x="104016" y="788"/>
                  <a:pt x="104016" y="788"/>
                  <a:pt x="104016" y="788"/>
                </a:cubicBezTo>
                <a:cubicBezTo>
                  <a:pt x="104016" y="701"/>
                  <a:pt x="104016" y="701"/>
                  <a:pt x="104016" y="701"/>
                </a:cubicBezTo>
                <a:cubicBezTo>
                  <a:pt x="104809" y="701"/>
                  <a:pt x="104809" y="701"/>
                  <a:pt x="104809" y="701"/>
                </a:cubicBezTo>
                <a:cubicBezTo>
                  <a:pt x="104809" y="788"/>
                  <a:pt x="104809" y="788"/>
                  <a:pt x="104809" y="788"/>
                </a:cubicBezTo>
                <a:cubicBezTo>
                  <a:pt x="104931" y="788"/>
                  <a:pt x="104931" y="788"/>
                  <a:pt x="104931" y="788"/>
                </a:cubicBezTo>
                <a:cubicBezTo>
                  <a:pt x="104931" y="701"/>
                  <a:pt x="104931" y="701"/>
                  <a:pt x="104931" y="701"/>
                </a:cubicBezTo>
                <a:cubicBezTo>
                  <a:pt x="106151" y="701"/>
                  <a:pt x="106151" y="701"/>
                  <a:pt x="106151" y="701"/>
                </a:cubicBezTo>
                <a:cubicBezTo>
                  <a:pt x="106151" y="876"/>
                  <a:pt x="106151" y="876"/>
                  <a:pt x="106151" y="876"/>
                </a:cubicBezTo>
                <a:cubicBezTo>
                  <a:pt x="106151" y="788"/>
                  <a:pt x="106151" y="788"/>
                  <a:pt x="106151" y="788"/>
                </a:cubicBezTo>
                <a:cubicBezTo>
                  <a:pt x="108225" y="964"/>
                  <a:pt x="108225" y="964"/>
                  <a:pt x="108225" y="964"/>
                </a:cubicBezTo>
                <a:cubicBezTo>
                  <a:pt x="108225" y="1051"/>
                  <a:pt x="108225" y="1051"/>
                  <a:pt x="108225" y="1051"/>
                </a:cubicBezTo>
                <a:cubicBezTo>
                  <a:pt x="108286" y="1051"/>
                  <a:pt x="108286" y="1051"/>
                  <a:pt x="108286" y="1051"/>
                </a:cubicBezTo>
                <a:cubicBezTo>
                  <a:pt x="108347" y="1051"/>
                  <a:pt x="108347" y="1051"/>
                  <a:pt x="108408" y="1051"/>
                </a:cubicBezTo>
                <a:cubicBezTo>
                  <a:pt x="108408" y="964"/>
                  <a:pt x="108408" y="964"/>
                  <a:pt x="108408" y="964"/>
                </a:cubicBezTo>
                <a:cubicBezTo>
                  <a:pt x="108591" y="964"/>
                  <a:pt x="108591" y="964"/>
                  <a:pt x="108591" y="964"/>
                </a:cubicBezTo>
                <a:cubicBezTo>
                  <a:pt x="108591" y="788"/>
                  <a:pt x="108591" y="788"/>
                  <a:pt x="108591" y="788"/>
                </a:cubicBezTo>
                <a:cubicBezTo>
                  <a:pt x="109811" y="788"/>
                  <a:pt x="109811" y="788"/>
                  <a:pt x="109811" y="788"/>
                </a:cubicBezTo>
                <a:cubicBezTo>
                  <a:pt x="110238" y="613"/>
                  <a:pt x="110238" y="613"/>
                  <a:pt x="110238" y="613"/>
                </a:cubicBezTo>
                <a:cubicBezTo>
                  <a:pt x="110238" y="964"/>
                  <a:pt x="110238" y="964"/>
                  <a:pt x="110238" y="964"/>
                </a:cubicBezTo>
                <a:cubicBezTo>
                  <a:pt x="110299" y="964"/>
                  <a:pt x="110360" y="964"/>
                  <a:pt x="110421" y="1051"/>
                </a:cubicBezTo>
                <a:cubicBezTo>
                  <a:pt x="110482" y="964"/>
                  <a:pt x="110665" y="876"/>
                  <a:pt x="110849" y="964"/>
                </a:cubicBezTo>
                <a:cubicBezTo>
                  <a:pt x="111154" y="1051"/>
                  <a:pt x="111154" y="1051"/>
                  <a:pt x="111154" y="1051"/>
                </a:cubicBezTo>
                <a:cubicBezTo>
                  <a:pt x="111154" y="1051"/>
                  <a:pt x="111154" y="1051"/>
                  <a:pt x="111154" y="1051"/>
                </a:cubicBezTo>
                <a:cubicBezTo>
                  <a:pt x="111337" y="1139"/>
                  <a:pt x="111337" y="1139"/>
                  <a:pt x="111337" y="1139"/>
                </a:cubicBezTo>
                <a:cubicBezTo>
                  <a:pt x="111337" y="1051"/>
                  <a:pt x="111337" y="1051"/>
                  <a:pt x="111337" y="1051"/>
                </a:cubicBezTo>
                <a:cubicBezTo>
                  <a:pt x="111642" y="1051"/>
                  <a:pt x="111642" y="1051"/>
                  <a:pt x="111642" y="1051"/>
                </a:cubicBezTo>
                <a:cubicBezTo>
                  <a:pt x="111642" y="964"/>
                  <a:pt x="111642" y="964"/>
                  <a:pt x="111642" y="964"/>
                </a:cubicBezTo>
                <a:cubicBezTo>
                  <a:pt x="112435" y="964"/>
                  <a:pt x="112435" y="964"/>
                  <a:pt x="112435" y="964"/>
                </a:cubicBezTo>
                <a:cubicBezTo>
                  <a:pt x="112435" y="1051"/>
                  <a:pt x="112435" y="1051"/>
                  <a:pt x="112435" y="1051"/>
                </a:cubicBezTo>
                <a:cubicBezTo>
                  <a:pt x="113228" y="1051"/>
                  <a:pt x="113228" y="1051"/>
                  <a:pt x="113228" y="1051"/>
                </a:cubicBezTo>
                <a:cubicBezTo>
                  <a:pt x="113228" y="613"/>
                  <a:pt x="113228" y="613"/>
                  <a:pt x="113228" y="613"/>
                </a:cubicBezTo>
                <a:cubicBezTo>
                  <a:pt x="113777" y="1051"/>
                  <a:pt x="113777" y="1051"/>
                  <a:pt x="113777" y="1051"/>
                </a:cubicBezTo>
                <a:cubicBezTo>
                  <a:pt x="114021" y="964"/>
                  <a:pt x="114021" y="964"/>
                  <a:pt x="114021" y="964"/>
                </a:cubicBezTo>
                <a:cubicBezTo>
                  <a:pt x="114021" y="788"/>
                  <a:pt x="114021" y="788"/>
                  <a:pt x="114021" y="788"/>
                </a:cubicBezTo>
                <a:cubicBezTo>
                  <a:pt x="114204" y="788"/>
                  <a:pt x="114204" y="788"/>
                  <a:pt x="114204" y="788"/>
                </a:cubicBezTo>
                <a:cubicBezTo>
                  <a:pt x="114204" y="701"/>
                  <a:pt x="114204" y="701"/>
                  <a:pt x="114204" y="701"/>
                </a:cubicBezTo>
                <a:cubicBezTo>
                  <a:pt x="114570" y="701"/>
                  <a:pt x="114570" y="701"/>
                  <a:pt x="114570" y="701"/>
                </a:cubicBezTo>
                <a:cubicBezTo>
                  <a:pt x="114631" y="701"/>
                  <a:pt x="114692" y="788"/>
                  <a:pt x="114814" y="788"/>
                </a:cubicBezTo>
                <a:cubicBezTo>
                  <a:pt x="114875" y="788"/>
                  <a:pt x="114997" y="788"/>
                  <a:pt x="115119" y="876"/>
                </a:cubicBezTo>
                <a:cubicBezTo>
                  <a:pt x="115302" y="964"/>
                  <a:pt x="115302" y="964"/>
                  <a:pt x="115302" y="964"/>
                </a:cubicBezTo>
                <a:cubicBezTo>
                  <a:pt x="115668" y="964"/>
                  <a:pt x="115668" y="964"/>
                  <a:pt x="115668" y="964"/>
                </a:cubicBezTo>
                <a:cubicBezTo>
                  <a:pt x="115668" y="1051"/>
                  <a:pt x="115668" y="1051"/>
                  <a:pt x="115668" y="1051"/>
                </a:cubicBezTo>
                <a:cubicBezTo>
                  <a:pt x="115973" y="1051"/>
                  <a:pt x="115973" y="1051"/>
                  <a:pt x="115973" y="1051"/>
                </a:cubicBezTo>
                <a:cubicBezTo>
                  <a:pt x="115973" y="1139"/>
                  <a:pt x="115973" y="1139"/>
                  <a:pt x="115973" y="1139"/>
                </a:cubicBezTo>
                <a:cubicBezTo>
                  <a:pt x="116034" y="1139"/>
                  <a:pt x="116034" y="1139"/>
                  <a:pt x="116034" y="1139"/>
                </a:cubicBezTo>
                <a:cubicBezTo>
                  <a:pt x="116339" y="1139"/>
                  <a:pt x="116339" y="1139"/>
                  <a:pt x="116339" y="1139"/>
                </a:cubicBezTo>
                <a:cubicBezTo>
                  <a:pt x="116339" y="1227"/>
                  <a:pt x="116339" y="1227"/>
                  <a:pt x="116339" y="1227"/>
                </a:cubicBezTo>
                <a:cubicBezTo>
                  <a:pt x="116461" y="1227"/>
                  <a:pt x="116461" y="1227"/>
                  <a:pt x="116461" y="1227"/>
                </a:cubicBezTo>
                <a:cubicBezTo>
                  <a:pt x="116644" y="1139"/>
                  <a:pt x="116644" y="1139"/>
                  <a:pt x="116644" y="1139"/>
                </a:cubicBezTo>
                <a:cubicBezTo>
                  <a:pt x="116644" y="1051"/>
                  <a:pt x="116644" y="1051"/>
                  <a:pt x="116644" y="1051"/>
                </a:cubicBezTo>
                <a:cubicBezTo>
                  <a:pt x="116888" y="964"/>
                  <a:pt x="116888" y="964"/>
                  <a:pt x="116888" y="964"/>
                </a:cubicBezTo>
                <a:cubicBezTo>
                  <a:pt x="116949" y="964"/>
                  <a:pt x="117010" y="964"/>
                  <a:pt x="117071" y="964"/>
                </a:cubicBezTo>
                <a:cubicBezTo>
                  <a:pt x="117071" y="964"/>
                  <a:pt x="117132" y="964"/>
                  <a:pt x="117132" y="964"/>
                </a:cubicBezTo>
                <a:cubicBezTo>
                  <a:pt x="117132" y="876"/>
                  <a:pt x="117193" y="876"/>
                  <a:pt x="117193" y="876"/>
                </a:cubicBezTo>
                <a:cubicBezTo>
                  <a:pt x="117193" y="876"/>
                  <a:pt x="117193" y="876"/>
                  <a:pt x="117193" y="876"/>
                </a:cubicBezTo>
                <a:cubicBezTo>
                  <a:pt x="117193" y="701"/>
                  <a:pt x="117193" y="701"/>
                  <a:pt x="117193" y="701"/>
                </a:cubicBezTo>
                <a:cubicBezTo>
                  <a:pt x="117498" y="701"/>
                  <a:pt x="117498" y="701"/>
                  <a:pt x="117498" y="701"/>
                </a:cubicBezTo>
                <a:cubicBezTo>
                  <a:pt x="117559" y="525"/>
                  <a:pt x="117559" y="525"/>
                  <a:pt x="117559" y="525"/>
                </a:cubicBezTo>
                <a:cubicBezTo>
                  <a:pt x="118535" y="525"/>
                  <a:pt x="118535" y="525"/>
                  <a:pt x="118535" y="525"/>
                </a:cubicBezTo>
                <a:cubicBezTo>
                  <a:pt x="118657" y="701"/>
                  <a:pt x="118657" y="701"/>
                  <a:pt x="118657" y="701"/>
                </a:cubicBezTo>
                <a:cubicBezTo>
                  <a:pt x="119084" y="701"/>
                  <a:pt x="119084" y="701"/>
                  <a:pt x="119084" y="701"/>
                </a:cubicBezTo>
                <a:cubicBezTo>
                  <a:pt x="119084" y="788"/>
                  <a:pt x="119084" y="788"/>
                  <a:pt x="119084" y="788"/>
                </a:cubicBezTo>
                <a:cubicBezTo>
                  <a:pt x="119572" y="788"/>
                  <a:pt x="119572" y="788"/>
                  <a:pt x="119572" y="788"/>
                </a:cubicBezTo>
                <a:cubicBezTo>
                  <a:pt x="119572" y="1227"/>
                  <a:pt x="119572" y="1227"/>
                  <a:pt x="119572" y="1227"/>
                </a:cubicBezTo>
                <a:cubicBezTo>
                  <a:pt x="119633" y="1402"/>
                  <a:pt x="119633" y="1402"/>
                  <a:pt x="119633" y="1402"/>
                </a:cubicBezTo>
                <a:cubicBezTo>
                  <a:pt x="119816" y="2191"/>
                  <a:pt x="119816" y="2191"/>
                  <a:pt x="119816" y="2191"/>
                </a:cubicBezTo>
                <a:cubicBezTo>
                  <a:pt x="119572" y="2191"/>
                  <a:pt x="119572" y="2191"/>
                  <a:pt x="119572" y="2191"/>
                </a:cubicBezTo>
                <a:cubicBezTo>
                  <a:pt x="119572" y="2454"/>
                  <a:pt x="119572" y="2454"/>
                  <a:pt x="119572" y="2454"/>
                </a:cubicBezTo>
                <a:cubicBezTo>
                  <a:pt x="119511" y="2454"/>
                  <a:pt x="119511" y="2454"/>
                  <a:pt x="119511" y="2454"/>
                </a:cubicBezTo>
                <a:cubicBezTo>
                  <a:pt x="119450" y="3681"/>
                  <a:pt x="119450" y="3681"/>
                  <a:pt x="119450" y="3681"/>
                </a:cubicBezTo>
                <a:cubicBezTo>
                  <a:pt x="119511" y="4032"/>
                  <a:pt x="119511" y="4032"/>
                  <a:pt x="119511" y="4032"/>
                </a:cubicBezTo>
                <a:cubicBezTo>
                  <a:pt x="119511" y="4119"/>
                  <a:pt x="119572" y="4295"/>
                  <a:pt x="119450" y="4558"/>
                </a:cubicBezTo>
                <a:cubicBezTo>
                  <a:pt x="119450" y="4821"/>
                  <a:pt x="119450" y="4821"/>
                  <a:pt x="119450" y="4821"/>
                </a:cubicBezTo>
                <a:cubicBezTo>
                  <a:pt x="119511" y="5084"/>
                  <a:pt x="119511" y="5084"/>
                  <a:pt x="119511" y="5084"/>
                </a:cubicBezTo>
                <a:cubicBezTo>
                  <a:pt x="119633" y="5609"/>
                  <a:pt x="119572" y="6135"/>
                  <a:pt x="119511" y="6486"/>
                </a:cubicBezTo>
                <a:cubicBezTo>
                  <a:pt x="119511" y="6574"/>
                  <a:pt x="119511" y="6749"/>
                  <a:pt x="119511" y="6837"/>
                </a:cubicBezTo>
                <a:cubicBezTo>
                  <a:pt x="119633" y="6924"/>
                  <a:pt x="119633" y="6924"/>
                  <a:pt x="119633" y="6924"/>
                </a:cubicBezTo>
                <a:cubicBezTo>
                  <a:pt x="119694" y="7626"/>
                  <a:pt x="119694" y="7626"/>
                  <a:pt x="119694" y="7626"/>
                </a:cubicBezTo>
                <a:cubicBezTo>
                  <a:pt x="119755" y="7626"/>
                  <a:pt x="119755" y="7626"/>
                  <a:pt x="119755" y="7626"/>
                </a:cubicBezTo>
                <a:cubicBezTo>
                  <a:pt x="119755" y="7888"/>
                  <a:pt x="119755" y="7888"/>
                  <a:pt x="119755" y="7888"/>
                </a:cubicBezTo>
                <a:cubicBezTo>
                  <a:pt x="119755" y="8151"/>
                  <a:pt x="119755" y="8151"/>
                  <a:pt x="119755" y="8151"/>
                </a:cubicBezTo>
                <a:cubicBezTo>
                  <a:pt x="119755" y="8239"/>
                  <a:pt x="119755" y="8239"/>
                  <a:pt x="119755" y="8239"/>
                </a:cubicBezTo>
                <a:cubicBezTo>
                  <a:pt x="119755" y="8765"/>
                  <a:pt x="119755" y="8765"/>
                  <a:pt x="119755" y="8765"/>
                </a:cubicBezTo>
                <a:cubicBezTo>
                  <a:pt x="119694" y="8765"/>
                  <a:pt x="119694" y="8765"/>
                  <a:pt x="119694" y="8765"/>
                </a:cubicBezTo>
                <a:cubicBezTo>
                  <a:pt x="119755" y="9379"/>
                  <a:pt x="119755" y="9379"/>
                  <a:pt x="119755" y="9379"/>
                </a:cubicBezTo>
                <a:cubicBezTo>
                  <a:pt x="119572" y="9379"/>
                  <a:pt x="119572" y="9379"/>
                  <a:pt x="119572" y="9379"/>
                </a:cubicBezTo>
                <a:cubicBezTo>
                  <a:pt x="119572" y="9554"/>
                  <a:pt x="119572" y="9554"/>
                  <a:pt x="119572" y="9554"/>
                </a:cubicBezTo>
                <a:cubicBezTo>
                  <a:pt x="119572" y="9554"/>
                  <a:pt x="119572" y="9554"/>
                  <a:pt x="119572" y="9554"/>
                </a:cubicBezTo>
                <a:cubicBezTo>
                  <a:pt x="119633" y="9642"/>
                  <a:pt x="119633" y="9642"/>
                  <a:pt x="119633" y="9729"/>
                </a:cubicBezTo>
                <a:cubicBezTo>
                  <a:pt x="119694" y="9817"/>
                  <a:pt x="119694" y="9817"/>
                  <a:pt x="119694" y="9817"/>
                </a:cubicBezTo>
                <a:cubicBezTo>
                  <a:pt x="119755" y="9817"/>
                  <a:pt x="119755" y="9817"/>
                  <a:pt x="119755" y="9817"/>
                </a:cubicBezTo>
                <a:cubicBezTo>
                  <a:pt x="119755" y="10956"/>
                  <a:pt x="119755" y="10956"/>
                  <a:pt x="119755" y="10956"/>
                </a:cubicBezTo>
                <a:cubicBezTo>
                  <a:pt x="119694" y="10956"/>
                  <a:pt x="119694" y="10956"/>
                  <a:pt x="119694" y="10956"/>
                </a:cubicBezTo>
                <a:cubicBezTo>
                  <a:pt x="119694" y="11132"/>
                  <a:pt x="119694" y="11132"/>
                  <a:pt x="119694" y="11132"/>
                </a:cubicBezTo>
                <a:cubicBezTo>
                  <a:pt x="119755" y="11658"/>
                  <a:pt x="119755" y="11658"/>
                  <a:pt x="119755" y="11658"/>
                </a:cubicBezTo>
                <a:cubicBezTo>
                  <a:pt x="119694" y="11658"/>
                  <a:pt x="119694" y="11658"/>
                  <a:pt x="119694" y="11658"/>
                </a:cubicBezTo>
                <a:cubicBezTo>
                  <a:pt x="119755" y="11833"/>
                  <a:pt x="119755" y="11833"/>
                  <a:pt x="119755" y="11833"/>
                </a:cubicBezTo>
                <a:cubicBezTo>
                  <a:pt x="119877" y="11833"/>
                  <a:pt x="119877" y="11833"/>
                  <a:pt x="119877" y="11833"/>
                </a:cubicBezTo>
                <a:cubicBezTo>
                  <a:pt x="119694" y="12359"/>
                  <a:pt x="119694" y="12359"/>
                  <a:pt x="119694" y="12359"/>
                </a:cubicBezTo>
                <a:cubicBezTo>
                  <a:pt x="119633" y="12710"/>
                  <a:pt x="119633" y="12710"/>
                  <a:pt x="119633" y="12710"/>
                </a:cubicBezTo>
                <a:cubicBezTo>
                  <a:pt x="119694" y="12710"/>
                  <a:pt x="119694" y="12710"/>
                  <a:pt x="119694" y="12710"/>
                </a:cubicBezTo>
                <a:cubicBezTo>
                  <a:pt x="119694" y="15076"/>
                  <a:pt x="119694" y="15076"/>
                  <a:pt x="119694" y="15076"/>
                </a:cubicBezTo>
                <a:cubicBezTo>
                  <a:pt x="119755" y="15690"/>
                  <a:pt x="119755" y="15690"/>
                  <a:pt x="119755" y="15690"/>
                </a:cubicBezTo>
                <a:cubicBezTo>
                  <a:pt x="119572" y="15690"/>
                  <a:pt x="119572" y="15690"/>
                  <a:pt x="119572" y="15690"/>
                </a:cubicBezTo>
                <a:cubicBezTo>
                  <a:pt x="119511" y="16216"/>
                  <a:pt x="119511" y="16216"/>
                  <a:pt x="119511" y="16216"/>
                </a:cubicBezTo>
                <a:cubicBezTo>
                  <a:pt x="119572" y="16216"/>
                  <a:pt x="119572" y="16216"/>
                  <a:pt x="119572" y="16216"/>
                </a:cubicBezTo>
                <a:cubicBezTo>
                  <a:pt x="119511" y="16829"/>
                  <a:pt x="119511" y="16829"/>
                  <a:pt x="119511" y="16829"/>
                </a:cubicBezTo>
                <a:cubicBezTo>
                  <a:pt x="119511" y="16829"/>
                  <a:pt x="119511" y="16829"/>
                  <a:pt x="119511" y="16829"/>
                </a:cubicBezTo>
                <a:cubicBezTo>
                  <a:pt x="119511" y="17092"/>
                  <a:pt x="119511" y="17092"/>
                  <a:pt x="119511" y="17092"/>
                </a:cubicBezTo>
                <a:cubicBezTo>
                  <a:pt x="119633" y="17092"/>
                  <a:pt x="119633" y="17092"/>
                  <a:pt x="119633" y="17092"/>
                </a:cubicBezTo>
                <a:cubicBezTo>
                  <a:pt x="119450" y="19196"/>
                  <a:pt x="119450" y="19196"/>
                  <a:pt x="119450" y="19196"/>
                </a:cubicBezTo>
                <a:cubicBezTo>
                  <a:pt x="119450" y="19634"/>
                  <a:pt x="119450" y="19634"/>
                  <a:pt x="119450" y="19634"/>
                </a:cubicBezTo>
                <a:cubicBezTo>
                  <a:pt x="119511" y="19634"/>
                  <a:pt x="119511" y="19634"/>
                  <a:pt x="119511" y="19634"/>
                </a:cubicBezTo>
                <a:cubicBezTo>
                  <a:pt x="119511" y="20774"/>
                  <a:pt x="119511" y="20774"/>
                  <a:pt x="119511" y="20774"/>
                </a:cubicBezTo>
                <a:cubicBezTo>
                  <a:pt x="119450" y="20774"/>
                  <a:pt x="119450" y="20774"/>
                  <a:pt x="119450" y="20774"/>
                </a:cubicBezTo>
                <a:cubicBezTo>
                  <a:pt x="119389" y="21124"/>
                  <a:pt x="119450" y="21563"/>
                  <a:pt x="119450" y="21738"/>
                </a:cubicBezTo>
                <a:cubicBezTo>
                  <a:pt x="119694" y="21913"/>
                  <a:pt x="119694" y="21913"/>
                  <a:pt x="119694" y="21913"/>
                </a:cubicBezTo>
                <a:cubicBezTo>
                  <a:pt x="119572" y="23754"/>
                  <a:pt x="119572" y="23754"/>
                  <a:pt x="119572" y="23754"/>
                </a:cubicBezTo>
                <a:cubicBezTo>
                  <a:pt x="119511" y="23754"/>
                  <a:pt x="119511" y="23754"/>
                  <a:pt x="119511" y="23754"/>
                </a:cubicBezTo>
                <a:cubicBezTo>
                  <a:pt x="119511" y="24806"/>
                  <a:pt x="119511" y="24806"/>
                  <a:pt x="119511" y="24806"/>
                </a:cubicBezTo>
                <a:cubicBezTo>
                  <a:pt x="119450" y="24806"/>
                  <a:pt x="119450" y="24806"/>
                  <a:pt x="119450" y="24806"/>
                </a:cubicBezTo>
                <a:cubicBezTo>
                  <a:pt x="119450" y="25770"/>
                  <a:pt x="119450" y="25770"/>
                  <a:pt x="119450" y="25770"/>
                </a:cubicBezTo>
                <a:cubicBezTo>
                  <a:pt x="119450" y="25770"/>
                  <a:pt x="119450" y="25770"/>
                  <a:pt x="119450" y="25858"/>
                </a:cubicBezTo>
                <a:cubicBezTo>
                  <a:pt x="119450" y="26208"/>
                  <a:pt x="119450" y="26208"/>
                  <a:pt x="119450" y="26208"/>
                </a:cubicBezTo>
                <a:cubicBezTo>
                  <a:pt x="119511" y="26208"/>
                  <a:pt x="119511" y="26208"/>
                  <a:pt x="119511" y="26208"/>
                </a:cubicBezTo>
                <a:cubicBezTo>
                  <a:pt x="119511" y="27348"/>
                  <a:pt x="119511" y="27348"/>
                  <a:pt x="119511" y="27348"/>
                </a:cubicBezTo>
                <a:cubicBezTo>
                  <a:pt x="119450" y="27348"/>
                  <a:pt x="119450" y="27348"/>
                  <a:pt x="119450" y="27348"/>
                </a:cubicBezTo>
                <a:cubicBezTo>
                  <a:pt x="119450" y="28487"/>
                  <a:pt x="119450" y="28487"/>
                  <a:pt x="119450" y="28487"/>
                </a:cubicBezTo>
                <a:cubicBezTo>
                  <a:pt x="119511" y="28487"/>
                  <a:pt x="119511" y="28487"/>
                  <a:pt x="119511" y="28487"/>
                </a:cubicBezTo>
                <a:cubicBezTo>
                  <a:pt x="119511" y="28926"/>
                  <a:pt x="119511" y="28926"/>
                  <a:pt x="119511" y="28926"/>
                </a:cubicBezTo>
                <a:cubicBezTo>
                  <a:pt x="119572" y="29276"/>
                  <a:pt x="119572" y="29276"/>
                  <a:pt x="119572" y="29276"/>
                </a:cubicBezTo>
                <a:cubicBezTo>
                  <a:pt x="119633" y="29539"/>
                  <a:pt x="119572" y="29890"/>
                  <a:pt x="119450" y="30328"/>
                </a:cubicBezTo>
                <a:cubicBezTo>
                  <a:pt x="119450" y="30328"/>
                  <a:pt x="119450" y="30416"/>
                  <a:pt x="119450" y="30416"/>
                </a:cubicBezTo>
                <a:cubicBezTo>
                  <a:pt x="119450" y="31994"/>
                  <a:pt x="119450" y="31994"/>
                  <a:pt x="119450" y="31994"/>
                </a:cubicBezTo>
                <a:cubicBezTo>
                  <a:pt x="119511" y="32081"/>
                  <a:pt x="119511" y="32081"/>
                  <a:pt x="119511" y="32081"/>
                </a:cubicBezTo>
                <a:cubicBezTo>
                  <a:pt x="119572" y="32257"/>
                  <a:pt x="119572" y="32257"/>
                  <a:pt x="119572" y="32257"/>
                </a:cubicBezTo>
                <a:cubicBezTo>
                  <a:pt x="119633" y="32520"/>
                  <a:pt x="119633" y="32783"/>
                  <a:pt x="119633" y="33221"/>
                </a:cubicBezTo>
                <a:cubicBezTo>
                  <a:pt x="119633" y="33308"/>
                  <a:pt x="119572" y="33396"/>
                  <a:pt x="119572" y="33571"/>
                </a:cubicBezTo>
                <a:cubicBezTo>
                  <a:pt x="119572" y="33571"/>
                  <a:pt x="119572" y="33571"/>
                  <a:pt x="119572" y="33571"/>
                </a:cubicBezTo>
                <a:cubicBezTo>
                  <a:pt x="119572" y="33922"/>
                  <a:pt x="119572" y="33922"/>
                  <a:pt x="119572" y="33922"/>
                </a:cubicBezTo>
                <a:cubicBezTo>
                  <a:pt x="119694" y="33922"/>
                  <a:pt x="119694" y="33922"/>
                  <a:pt x="119694" y="33922"/>
                </a:cubicBezTo>
                <a:cubicBezTo>
                  <a:pt x="119694" y="34185"/>
                  <a:pt x="119694" y="34185"/>
                  <a:pt x="119694" y="34185"/>
                </a:cubicBezTo>
                <a:cubicBezTo>
                  <a:pt x="119755" y="34185"/>
                  <a:pt x="119755" y="34185"/>
                  <a:pt x="119755" y="34185"/>
                </a:cubicBezTo>
                <a:cubicBezTo>
                  <a:pt x="119755" y="35412"/>
                  <a:pt x="119755" y="35412"/>
                  <a:pt x="119755" y="35412"/>
                </a:cubicBezTo>
                <a:cubicBezTo>
                  <a:pt x="119694" y="35412"/>
                  <a:pt x="119694" y="35412"/>
                  <a:pt x="119694" y="35412"/>
                </a:cubicBezTo>
                <a:cubicBezTo>
                  <a:pt x="119694" y="35588"/>
                  <a:pt x="119694" y="35588"/>
                  <a:pt x="119694" y="35588"/>
                </a:cubicBezTo>
                <a:cubicBezTo>
                  <a:pt x="119694" y="35675"/>
                  <a:pt x="119694" y="35763"/>
                  <a:pt x="119694" y="35850"/>
                </a:cubicBezTo>
                <a:cubicBezTo>
                  <a:pt x="119694" y="35850"/>
                  <a:pt x="119694" y="35850"/>
                  <a:pt x="119694" y="35850"/>
                </a:cubicBezTo>
                <a:cubicBezTo>
                  <a:pt x="119633" y="35850"/>
                  <a:pt x="119633" y="35938"/>
                  <a:pt x="119633" y="35938"/>
                </a:cubicBezTo>
                <a:cubicBezTo>
                  <a:pt x="119572" y="36376"/>
                  <a:pt x="119572" y="36376"/>
                  <a:pt x="119572" y="36376"/>
                </a:cubicBezTo>
                <a:cubicBezTo>
                  <a:pt x="119572" y="36902"/>
                  <a:pt x="119572" y="36902"/>
                  <a:pt x="119572" y="36902"/>
                </a:cubicBezTo>
                <a:cubicBezTo>
                  <a:pt x="119511" y="36902"/>
                  <a:pt x="119511" y="36902"/>
                  <a:pt x="119511" y="36902"/>
                </a:cubicBezTo>
                <a:cubicBezTo>
                  <a:pt x="119511" y="37516"/>
                  <a:pt x="119511" y="37516"/>
                  <a:pt x="119511" y="37516"/>
                </a:cubicBezTo>
                <a:cubicBezTo>
                  <a:pt x="119450" y="37516"/>
                  <a:pt x="119450" y="37516"/>
                  <a:pt x="119450" y="37516"/>
                </a:cubicBezTo>
                <a:cubicBezTo>
                  <a:pt x="119450" y="38042"/>
                  <a:pt x="119450" y="38042"/>
                  <a:pt x="119450" y="38042"/>
                </a:cubicBezTo>
                <a:cubicBezTo>
                  <a:pt x="119511" y="38042"/>
                  <a:pt x="119511" y="38042"/>
                  <a:pt x="119511" y="38042"/>
                </a:cubicBezTo>
                <a:cubicBezTo>
                  <a:pt x="119511" y="38568"/>
                  <a:pt x="119511" y="38568"/>
                  <a:pt x="119511" y="38568"/>
                </a:cubicBezTo>
                <a:cubicBezTo>
                  <a:pt x="119633" y="38655"/>
                  <a:pt x="119633" y="38655"/>
                  <a:pt x="119633" y="38655"/>
                </a:cubicBezTo>
                <a:cubicBezTo>
                  <a:pt x="119633" y="38831"/>
                  <a:pt x="119633" y="38831"/>
                  <a:pt x="119633" y="38831"/>
                </a:cubicBezTo>
                <a:cubicBezTo>
                  <a:pt x="119694" y="39006"/>
                  <a:pt x="119694" y="39269"/>
                  <a:pt x="119572" y="39444"/>
                </a:cubicBezTo>
                <a:cubicBezTo>
                  <a:pt x="119572" y="39532"/>
                  <a:pt x="119572" y="39532"/>
                  <a:pt x="119633" y="39620"/>
                </a:cubicBezTo>
                <a:cubicBezTo>
                  <a:pt x="119633" y="39707"/>
                  <a:pt x="119633" y="39795"/>
                  <a:pt x="119633" y="39970"/>
                </a:cubicBezTo>
                <a:cubicBezTo>
                  <a:pt x="119755" y="40496"/>
                  <a:pt x="119755" y="40496"/>
                  <a:pt x="119755" y="40496"/>
                </a:cubicBezTo>
                <a:cubicBezTo>
                  <a:pt x="119572" y="40496"/>
                  <a:pt x="119572" y="40496"/>
                  <a:pt x="119572" y="40496"/>
                </a:cubicBezTo>
                <a:cubicBezTo>
                  <a:pt x="119572" y="40759"/>
                  <a:pt x="119572" y="41022"/>
                  <a:pt x="119572" y="41285"/>
                </a:cubicBezTo>
                <a:cubicBezTo>
                  <a:pt x="119572" y="41811"/>
                  <a:pt x="119572" y="42249"/>
                  <a:pt x="119572" y="42600"/>
                </a:cubicBezTo>
                <a:cubicBezTo>
                  <a:pt x="119572" y="42688"/>
                  <a:pt x="119572" y="42688"/>
                  <a:pt x="119572" y="42688"/>
                </a:cubicBezTo>
                <a:cubicBezTo>
                  <a:pt x="119572" y="44265"/>
                  <a:pt x="119572" y="44265"/>
                  <a:pt x="119572" y="44265"/>
                </a:cubicBezTo>
                <a:cubicBezTo>
                  <a:pt x="119877" y="45580"/>
                  <a:pt x="119877" y="45580"/>
                  <a:pt x="119877" y="45580"/>
                </a:cubicBezTo>
                <a:cubicBezTo>
                  <a:pt x="119633" y="45580"/>
                  <a:pt x="119633" y="45580"/>
                  <a:pt x="119633" y="45580"/>
                </a:cubicBezTo>
                <a:cubicBezTo>
                  <a:pt x="119328" y="47596"/>
                  <a:pt x="119328" y="47596"/>
                  <a:pt x="119328" y="47596"/>
                </a:cubicBezTo>
                <a:cubicBezTo>
                  <a:pt x="119389" y="47684"/>
                  <a:pt x="119389" y="47859"/>
                  <a:pt x="119389" y="48035"/>
                </a:cubicBezTo>
                <a:cubicBezTo>
                  <a:pt x="119328" y="48298"/>
                  <a:pt x="119328" y="48298"/>
                  <a:pt x="119328" y="48298"/>
                </a:cubicBezTo>
                <a:cubicBezTo>
                  <a:pt x="119511" y="48473"/>
                  <a:pt x="119511" y="48473"/>
                  <a:pt x="119511" y="48473"/>
                </a:cubicBezTo>
                <a:cubicBezTo>
                  <a:pt x="119511" y="48999"/>
                  <a:pt x="119511" y="48999"/>
                  <a:pt x="119511" y="48999"/>
                </a:cubicBezTo>
                <a:cubicBezTo>
                  <a:pt x="119511" y="49174"/>
                  <a:pt x="119511" y="49174"/>
                  <a:pt x="119511" y="49174"/>
                </a:cubicBezTo>
                <a:cubicBezTo>
                  <a:pt x="119450" y="49174"/>
                  <a:pt x="119450" y="49437"/>
                  <a:pt x="119450" y="49612"/>
                </a:cubicBezTo>
                <a:cubicBezTo>
                  <a:pt x="119450" y="49788"/>
                  <a:pt x="119511" y="50051"/>
                  <a:pt x="119450" y="50226"/>
                </a:cubicBezTo>
                <a:cubicBezTo>
                  <a:pt x="119633" y="50226"/>
                  <a:pt x="119633" y="50226"/>
                  <a:pt x="119633" y="50226"/>
                </a:cubicBezTo>
                <a:cubicBezTo>
                  <a:pt x="119572" y="50664"/>
                  <a:pt x="119572" y="50664"/>
                  <a:pt x="119572" y="50664"/>
                </a:cubicBezTo>
                <a:cubicBezTo>
                  <a:pt x="119450" y="52680"/>
                  <a:pt x="119450" y="52680"/>
                  <a:pt x="119450" y="52680"/>
                </a:cubicBezTo>
                <a:cubicBezTo>
                  <a:pt x="119511" y="53820"/>
                  <a:pt x="119511" y="53820"/>
                  <a:pt x="119511" y="53820"/>
                </a:cubicBezTo>
                <a:cubicBezTo>
                  <a:pt x="119450" y="53820"/>
                  <a:pt x="119450" y="53820"/>
                  <a:pt x="119450" y="53820"/>
                </a:cubicBezTo>
                <a:cubicBezTo>
                  <a:pt x="119450" y="54346"/>
                  <a:pt x="119450" y="54346"/>
                  <a:pt x="119450" y="54346"/>
                </a:cubicBezTo>
                <a:cubicBezTo>
                  <a:pt x="119511" y="54346"/>
                  <a:pt x="119511" y="54346"/>
                  <a:pt x="119511" y="54346"/>
                </a:cubicBezTo>
                <a:cubicBezTo>
                  <a:pt x="119511" y="54696"/>
                  <a:pt x="119511" y="54696"/>
                  <a:pt x="119511" y="54696"/>
                </a:cubicBezTo>
                <a:cubicBezTo>
                  <a:pt x="119633" y="54696"/>
                  <a:pt x="119633" y="54696"/>
                  <a:pt x="119633" y="54696"/>
                </a:cubicBezTo>
                <a:cubicBezTo>
                  <a:pt x="119511" y="55924"/>
                  <a:pt x="119511" y="55924"/>
                  <a:pt x="119511" y="55924"/>
                </a:cubicBezTo>
                <a:cubicBezTo>
                  <a:pt x="119511" y="55924"/>
                  <a:pt x="119572" y="56011"/>
                  <a:pt x="119572" y="56099"/>
                </a:cubicBezTo>
                <a:cubicBezTo>
                  <a:pt x="119572" y="56362"/>
                  <a:pt x="119633" y="56800"/>
                  <a:pt x="119572" y="57151"/>
                </a:cubicBezTo>
                <a:cubicBezTo>
                  <a:pt x="119511" y="57501"/>
                  <a:pt x="119511" y="57501"/>
                  <a:pt x="119511" y="57501"/>
                </a:cubicBezTo>
                <a:cubicBezTo>
                  <a:pt x="119511" y="58904"/>
                  <a:pt x="119511" y="58904"/>
                  <a:pt x="119511" y="58904"/>
                </a:cubicBezTo>
                <a:cubicBezTo>
                  <a:pt x="119511" y="58904"/>
                  <a:pt x="119511" y="58904"/>
                  <a:pt x="119511" y="58904"/>
                </a:cubicBezTo>
                <a:cubicBezTo>
                  <a:pt x="119572" y="59605"/>
                  <a:pt x="119572" y="59605"/>
                  <a:pt x="119572" y="59605"/>
                </a:cubicBezTo>
                <a:cubicBezTo>
                  <a:pt x="119450" y="59605"/>
                  <a:pt x="119450" y="59605"/>
                  <a:pt x="119450" y="59605"/>
                </a:cubicBezTo>
                <a:cubicBezTo>
                  <a:pt x="119450" y="60043"/>
                  <a:pt x="119450" y="60043"/>
                  <a:pt x="119450" y="60043"/>
                </a:cubicBezTo>
                <a:cubicBezTo>
                  <a:pt x="119389" y="60043"/>
                  <a:pt x="119389" y="60043"/>
                  <a:pt x="119389" y="60043"/>
                </a:cubicBezTo>
                <a:cubicBezTo>
                  <a:pt x="119389" y="61008"/>
                  <a:pt x="119389" y="61008"/>
                  <a:pt x="119389" y="61008"/>
                </a:cubicBezTo>
                <a:cubicBezTo>
                  <a:pt x="119389" y="61008"/>
                  <a:pt x="119389" y="61008"/>
                  <a:pt x="119389" y="61008"/>
                </a:cubicBezTo>
                <a:cubicBezTo>
                  <a:pt x="119328" y="61358"/>
                  <a:pt x="119328" y="61358"/>
                  <a:pt x="119328" y="61358"/>
                </a:cubicBezTo>
                <a:cubicBezTo>
                  <a:pt x="119633" y="61709"/>
                  <a:pt x="119633" y="62322"/>
                  <a:pt x="119633" y="62761"/>
                </a:cubicBezTo>
                <a:cubicBezTo>
                  <a:pt x="119572" y="63199"/>
                  <a:pt x="119572" y="63199"/>
                  <a:pt x="119572" y="63199"/>
                </a:cubicBezTo>
                <a:cubicBezTo>
                  <a:pt x="119816" y="63374"/>
                  <a:pt x="119816" y="63374"/>
                  <a:pt x="119816" y="63374"/>
                </a:cubicBezTo>
                <a:cubicBezTo>
                  <a:pt x="119694" y="63725"/>
                  <a:pt x="119694" y="63725"/>
                  <a:pt x="119694" y="63725"/>
                </a:cubicBezTo>
                <a:cubicBezTo>
                  <a:pt x="119511" y="64601"/>
                  <a:pt x="119450" y="65127"/>
                  <a:pt x="119450" y="66267"/>
                </a:cubicBezTo>
                <a:cubicBezTo>
                  <a:pt x="119450" y="66442"/>
                  <a:pt x="119450" y="66442"/>
                  <a:pt x="119450" y="66442"/>
                </a:cubicBezTo>
                <a:cubicBezTo>
                  <a:pt x="119511" y="66442"/>
                  <a:pt x="119511" y="66442"/>
                  <a:pt x="119511" y="66442"/>
                </a:cubicBezTo>
                <a:cubicBezTo>
                  <a:pt x="119511" y="66793"/>
                  <a:pt x="119511" y="66793"/>
                  <a:pt x="119511" y="66793"/>
                </a:cubicBezTo>
                <a:cubicBezTo>
                  <a:pt x="119694" y="66793"/>
                  <a:pt x="119694" y="66793"/>
                  <a:pt x="119694" y="66793"/>
                </a:cubicBezTo>
                <a:cubicBezTo>
                  <a:pt x="119511" y="67845"/>
                  <a:pt x="119511" y="67845"/>
                  <a:pt x="119511" y="67845"/>
                </a:cubicBezTo>
                <a:cubicBezTo>
                  <a:pt x="119694" y="67845"/>
                  <a:pt x="119694" y="67845"/>
                  <a:pt x="119694" y="67845"/>
                </a:cubicBezTo>
                <a:cubicBezTo>
                  <a:pt x="119511" y="70562"/>
                  <a:pt x="119511" y="70562"/>
                  <a:pt x="119511" y="70562"/>
                </a:cubicBezTo>
                <a:cubicBezTo>
                  <a:pt x="119511" y="70562"/>
                  <a:pt x="119511" y="70562"/>
                  <a:pt x="119511" y="70562"/>
                </a:cubicBezTo>
                <a:cubicBezTo>
                  <a:pt x="119511" y="71263"/>
                  <a:pt x="119511" y="71263"/>
                  <a:pt x="119511" y="71263"/>
                </a:cubicBezTo>
                <a:cubicBezTo>
                  <a:pt x="119572" y="71263"/>
                  <a:pt x="119572" y="71263"/>
                  <a:pt x="119572" y="71263"/>
                </a:cubicBezTo>
                <a:cubicBezTo>
                  <a:pt x="119572" y="71701"/>
                  <a:pt x="119572" y="71701"/>
                  <a:pt x="119572" y="71701"/>
                </a:cubicBezTo>
                <a:cubicBezTo>
                  <a:pt x="119633" y="71877"/>
                  <a:pt x="119572" y="72052"/>
                  <a:pt x="119572" y="72140"/>
                </a:cubicBezTo>
                <a:cubicBezTo>
                  <a:pt x="119633" y="72753"/>
                  <a:pt x="119633" y="72753"/>
                  <a:pt x="119633" y="72753"/>
                </a:cubicBezTo>
                <a:cubicBezTo>
                  <a:pt x="119755" y="73367"/>
                  <a:pt x="119816" y="73805"/>
                  <a:pt x="119694" y="74156"/>
                </a:cubicBezTo>
                <a:cubicBezTo>
                  <a:pt x="119633" y="74506"/>
                  <a:pt x="119633" y="74506"/>
                  <a:pt x="119633" y="74506"/>
                </a:cubicBezTo>
                <a:cubicBezTo>
                  <a:pt x="119572" y="74506"/>
                  <a:pt x="119572" y="74506"/>
                  <a:pt x="119572" y="74506"/>
                </a:cubicBezTo>
                <a:cubicBezTo>
                  <a:pt x="119572" y="74682"/>
                  <a:pt x="119572" y="74682"/>
                  <a:pt x="119572" y="74682"/>
                </a:cubicBezTo>
                <a:cubicBezTo>
                  <a:pt x="119450" y="74769"/>
                  <a:pt x="119450" y="74769"/>
                  <a:pt x="119450" y="74769"/>
                </a:cubicBezTo>
                <a:cubicBezTo>
                  <a:pt x="119450" y="75734"/>
                  <a:pt x="119450" y="75734"/>
                  <a:pt x="119450" y="75734"/>
                </a:cubicBezTo>
                <a:cubicBezTo>
                  <a:pt x="119389" y="75734"/>
                  <a:pt x="119389" y="75734"/>
                  <a:pt x="119389" y="75734"/>
                </a:cubicBezTo>
                <a:cubicBezTo>
                  <a:pt x="119389" y="76084"/>
                  <a:pt x="119389" y="76084"/>
                  <a:pt x="119389" y="76084"/>
                </a:cubicBezTo>
                <a:cubicBezTo>
                  <a:pt x="119267" y="76084"/>
                  <a:pt x="119267" y="76084"/>
                  <a:pt x="119267" y="76084"/>
                </a:cubicBezTo>
                <a:cubicBezTo>
                  <a:pt x="119267" y="76347"/>
                  <a:pt x="119267" y="76785"/>
                  <a:pt x="119267" y="76961"/>
                </a:cubicBezTo>
                <a:cubicBezTo>
                  <a:pt x="119572" y="77311"/>
                  <a:pt x="119572" y="77311"/>
                  <a:pt x="119572" y="77311"/>
                </a:cubicBezTo>
                <a:cubicBezTo>
                  <a:pt x="119450" y="78539"/>
                  <a:pt x="119450" y="78539"/>
                  <a:pt x="119450" y="78539"/>
                </a:cubicBezTo>
                <a:cubicBezTo>
                  <a:pt x="119511" y="78626"/>
                  <a:pt x="119511" y="78626"/>
                  <a:pt x="119511" y="78626"/>
                </a:cubicBezTo>
                <a:cubicBezTo>
                  <a:pt x="119450" y="80730"/>
                  <a:pt x="119450" y="80730"/>
                  <a:pt x="119450" y="80730"/>
                </a:cubicBezTo>
                <a:cubicBezTo>
                  <a:pt x="119511" y="80730"/>
                  <a:pt x="119511" y="80730"/>
                  <a:pt x="119511" y="80730"/>
                </a:cubicBezTo>
                <a:cubicBezTo>
                  <a:pt x="119511" y="80905"/>
                  <a:pt x="119511" y="80905"/>
                  <a:pt x="119511" y="80905"/>
                </a:cubicBezTo>
                <a:cubicBezTo>
                  <a:pt x="119572" y="80905"/>
                  <a:pt x="119572" y="80905"/>
                  <a:pt x="119572" y="80905"/>
                </a:cubicBezTo>
                <a:cubicBezTo>
                  <a:pt x="119572" y="81607"/>
                  <a:pt x="119572" y="81607"/>
                  <a:pt x="119572" y="81607"/>
                </a:cubicBezTo>
                <a:cubicBezTo>
                  <a:pt x="119694" y="81607"/>
                  <a:pt x="119694" y="81607"/>
                  <a:pt x="119694" y="81607"/>
                </a:cubicBezTo>
                <a:cubicBezTo>
                  <a:pt x="119694" y="82834"/>
                  <a:pt x="119694" y="82834"/>
                  <a:pt x="119694" y="82834"/>
                </a:cubicBezTo>
                <a:cubicBezTo>
                  <a:pt x="119572" y="82834"/>
                  <a:pt x="119572" y="82834"/>
                  <a:pt x="119572" y="82834"/>
                </a:cubicBezTo>
                <a:cubicBezTo>
                  <a:pt x="119572" y="83009"/>
                  <a:pt x="119572" y="83009"/>
                  <a:pt x="119572" y="83009"/>
                </a:cubicBezTo>
                <a:cubicBezTo>
                  <a:pt x="119694" y="83009"/>
                  <a:pt x="119694" y="83009"/>
                  <a:pt x="119694" y="83009"/>
                </a:cubicBezTo>
                <a:cubicBezTo>
                  <a:pt x="119694" y="84937"/>
                  <a:pt x="119694" y="84937"/>
                  <a:pt x="119694" y="84937"/>
                </a:cubicBezTo>
                <a:cubicBezTo>
                  <a:pt x="119572" y="84937"/>
                  <a:pt x="119572" y="84937"/>
                  <a:pt x="119572" y="84937"/>
                </a:cubicBezTo>
                <a:cubicBezTo>
                  <a:pt x="119572" y="85025"/>
                  <a:pt x="119572" y="85025"/>
                  <a:pt x="119572" y="85025"/>
                </a:cubicBezTo>
                <a:cubicBezTo>
                  <a:pt x="119633" y="85025"/>
                  <a:pt x="119633" y="85025"/>
                  <a:pt x="119633" y="85025"/>
                </a:cubicBezTo>
                <a:cubicBezTo>
                  <a:pt x="119511" y="88181"/>
                  <a:pt x="119511" y="88181"/>
                  <a:pt x="119511" y="88181"/>
                </a:cubicBezTo>
                <a:cubicBezTo>
                  <a:pt x="119450" y="88181"/>
                  <a:pt x="119450" y="88181"/>
                  <a:pt x="119450" y="88181"/>
                </a:cubicBezTo>
                <a:cubicBezTo>
                  <a:pt x="119450" y="88268"/>
                  <a:pt x="119450" y="88356"/>
                  <a:pt x="119450" y="88356"/>
                </a:cubicBezTo>
                <a:cubicBezTo>
                  <a:pt x="119450" y="88444"/>
                  <a:pt x="119450" y="88444"/>
                  <a:pt x="119450" y="88531"/>
                </a:cubicBezTo>
                <a:cubicBezTo>
                  <a:pt x="119511" y="88531"/>
                  <a:pt x="119511" y="88531"/>
                  <a:pt x="119511" y="88531"/>
                </a:cubicBezTo>
                <a:cubicBezTo>
                  <a:pt x="119511" y="88882"/>
                  <a:pt x="119511" y="88882"/>
                  <a:pt x="119511" y="88882"/>
                </a:cubicBezTo>
                <a:cubicBezTo>
                  <a:pt x="119572" y="88882"/>
                  <a:pt x="119572" y="88882"/>
                  <a:pt x="119572" y="88882"/>
                </a:cubicBezTo>
                <a:cubicBezTo>
                  <a:pt x="119572" y="90723"/>
                  <a:pt x="119572" y="90723"/>
                  <a:pt x="119572" y="90723"/>
                </a:cubicBezTo>
                <a:cubicBezTo>
                  <a:pt x="119694" y="91336"/>
                  <a:pt x="119694" y="91336"/>
                  <a:pt x="119694" y="91336"/>
                </a:cubicBezTo>
                <a:cubicBezTo>
                  <a:pt x="119511" y="91336"/>
                  <a:pt x="119511" y="91336"/>
                  <a:pt x="119511" y="91336"/>
                </a:cubicBezTo>
                <a:cubicBezTo>
                  <a:pt x="119511" y="91424"/>
                  <a:pt x="119511" y="91512"/>
                  <a:pt x="119450" y="91687"/>
                </a:cubicBezTo>
                <a:cubicBezTo>
                  <a:pt x="119511" y="91775"/>
                  <a:pt x="119572" y="92037"/>
                  <a:pt x="119511" y="92300"/>
                </a:cubicBezTo>
                <a:cubicBezTo>
                  <a:pt x="119450" y="92739"/>
                  <a:pt x="119450" y="92739"/>
                  <a:pt x="119450" y="92739"/>
                </a:cubicBezTo>
                <a:cubicBezTo>
                  <a:pt x="119450" y="92739"/>
                  <a:pt x="119450" y="92739"/>
                  <a:pt x="119450" y="92739"/>
                </a:cubicBezTo>
                <a:cubicBezTo>
                  <a:pt x="119389" y="93177"/>
                  <a:pt x="119389" y="93177"/>
                  <a:pt x="119389" y="93177"/>
                </a:cubicBezTo>
                <a:cubicBezTo>
                  <a:pt x="119450" y="93177"/>
                  <a:pt x="119450" y="93177"/>
                  <a:pt x="119450" y="93177"/>
                </a:cubicBezTo>
                <a:cubicBezTo>
                  <a:pt x="119450" y="93703"/>
                  <a:pt x="119450" y="93703"/>
                  <a:pt x="119450" y="93703"/>
                </a:cubicBezTo>
                <a:cubicBezTo>
                  <a:pt x="119511" y="93703"/>
                  <a:pt x="119511" y="93703"/>
                  <a:pt x="119511" y="93703"/>
                </a:cubicBezTo>
                <a:cubicBezTo>
                  <a:pt x="119511" y="94842"/>
                  <a:pt x="119511" y="94842"/>
                  <a:pt x="119511" y="94842"/>
                </a:cubicBezTo>
                <a:cubicBezTo>
                  <a:pt x="119450" y="94842"/>
                  <a:pt x="119450" y="94842"/>
                  <a:pt x="119450" y="94842"/>
                </a:cubicBezTo>
                <a:cubicBezTo>
                  <a:pt x="119450" y="96157"/>
                  <a:pt x="119450" y="96157"/>
                  <a:pt x="119450" y="96157"/>
                </a:cubicBezTo>
                <a:cubicBezTo>
                  <a:pt x="119694" y="96157"/>
                  <a:pt x="119694" y="96157"/>
                  <a:pt x="119694" y="96157"/>
                </a:cubicBezTo>
                <a:cubicBezTo>
                  <a:pt x="119450" y="96946"/>
                  <a:pt x="119450" y="96946"/>
                  <a:pt x="119450" y="96946"/>
                </a:cubicBezTo>
                <a:cubicBezTo>
                  <a:pt x="119511" y="97384"/>
                  <a:pt x="119511" y="97384"/>
                  <a:pt x="119511" y="97384"/>
                </a:cubicBezTo>
                <a:cubicBezTo>
                  <a:pt x="119572" y="97384"/>
                  <a:pt x="119572" y="97384"/>
                  <a:pt x="119572" y="97384"/>
                </a:cubicBezTo>
                <a:cubicBezTo>
                  <a:pt x="119572" y="97647"/>
                  <a:pt x="119572" y="97647"/>
                  <a:pt x="119572" y="97647"/>
                </a:cubicBezTo>
                <a:cubicBezTo>
                  <a:pt x="119694" y="97647"/>
                  <a:pt x="119694" y="97647"/>
                  <a:pt x="119694" y="97647"/>
                </a:cubicBezTo>
                <a:cubicBezTo>
                  <a:pt x="119694" y="98173"/>
                  <a:pt x="119694" y="98173"/>
                  <a:pt x="119694" y="98173"/>
                </a:cubicBezTo>
                <a:cubicBezTo>
                  <a:pt x="119633" y="98349"/>
                  <a:pt x="119633" y="98436"/>
                  <a:pt x="119572" y="98524"/>
                </a:cubicBezTo>
                <a:cubicBezTo>
                  <a:pt x="119633" y="98699"/>
                  <a:pt x="119633" y="98787"/>
                  <a:pt x="119572" y="98962"/>
                </a:cubicBezTo>
                <a:cubicBezTo>
                  <a:pt x="119511" y="99401"/>
                  <a:pt x="119511" y="99401"/>
                  <a:pt x="119511" y="99401"/>
                </a:cubicBezTo>
                <a:cubicBezTo>
                  <a:pt x="119511" y="99839"/>
                  <a:pt x="119511" y="99839"/>
                  <a:pt x="119511" y="99839"/>
                </a:cubicBezTo>
                <a:cubicBezTo>
                  <a:pt x="119450" y="99839"/>
                  <a:pt x="119450" y="99839"/>
                  <a:pt x="119450" y="99839"/>
                </a:cubicBezTo>
                <a:cubicBezTo>
                  <a:pt x="119450" y="100365"/>
                  <a:pt x="119450" y="100365"/>
                  <a:pt x="119450" y="100365"/>
                </a:cubicBezTo>
                <a:cubicBezTo>
                  <a:pt x="119389" y="100365"/>
                  <a:pt x="119389" y="100365"/>
                  <a:pt x="119389" y="100365"/>
                </a:cubicBezTo>
                <a:cubicBezTo>
                  <a:pt x="119389" y="100540"/>
                  <a:pt x="119389" y="100540"/>
                  <a:pt x="119389" y="100540"/>
                </a:cubicBezTo>
                <a:cubicBezTo>
                  <a:pt x="119389" y="100891"/>
                  <a:pt x="119389" y="100891"/>
                  <a:pt x="119389" y="100891"/>
                </a:cubicBezTo>
                <a:cubicBezTo>
                  <a:pt x="119389" y="100891"/>
                  <a:pt x="119389" y="100891"/>
                  <a:pt x="119389" y="100891"/>
                </a:cubicBezTo>
                <a:cubicBezTo>
                  <a:pt x="119328" y="101241"/>
                  <a:pt x="119328" y="101241"/>
                  <a:pt x="119328" y="101241"/>
                </a:cubicBezTo>
                <a:cubicBezTo>
                  <a:pt x="119389" y="101504"/>
                  <a:pt x="119389" y="101504"/>
                  <a:pt x="119389" y="101504"/>
                </a:cubicBezTo>
                <a:cubicBezTo>
                  <a:pt x="119450" y="101504"/>
                  <a:pt x="119450" y="101504"/>
                  <a:pt x="119450" y="101504"/>
                </a:cubicBezTo>
                <a:cubicBezTo>
                  <a:pt x="119511" y="101855"/>
                  <a:pt x="119511" y="101855"/>
                  <a:pt x="119511" y="101855"/>
                </a:cubicBezTo>
                <a:cubicBezTo>
                  <a:pt x="119572" y="102030"/>
                  <a:pt x="119572" y="102205"/>
                  <a:pt x="119511" y="102293"/>
                </a:cubicBezTo>
                <a:cubicBezTo>
                  <a:pt x="119572" y="102293"/>
                  <a:pt x="119572" y="102381"/>
                  <a:pt x="119572" y="102381"/>
                </a:cubicBezTo>
                <a:cubicBezTo>
                  <a:pt x="119572" y="102468"/>
                  <a:pt x="119572" y="102468"/>
                  <a:pt x="119572" y="102468"/>
                </a:cubicBezTo>
                <a:cubicBezTo>
                  <a:pt x="119694" y="102468"/>
                  <a:pt x="119694" y="102468"/>
                  <a:pt x="119694" y="102468"/>
                </a:cubicBezTo>
                <a:cubicBezTo>
                  <a:pt x="119694" y="102907"/>
                  <a:pt x="119694" y="102907"/>
                  <a:pt x="119694" y="102907"/>
                </a:cubicBezTo>
                <a:cubicBezTo>
                  <a:pt x="119816" y="102994"/>
                  <a:pt x="119816" y="102994"/>
                  <a:pt x="119816" y="102994"/>
                </a:cubicBezTo>
                <a:cubicBezTo>
                  <a:pt x="119816" y="104397"/>
                  <a:pt x="119816" y="104397"/>
                  <a:pt x="119816" y="104397"/>
                </a:cubicBezTo>
                <a:cubicBezTo>
                  <a:pt x="119694" y="104572"/>
                  <a:pt x="119694" y="104572"/>
                  <a:pt x="119694" y="104572"/>
                </a:cubicBezTo>
                <a:cubicBezTo>
                  <a:pt x="119694" y="105273"/>
                  <a:pt x="119694" y="105273"/>
                  <a:pt x="119694" y="105273"/>
                </a:cubicBezTo>
                <a:cubicBezTo>
                  <a:pt x="119572" y="105273"/>
                  <a:pt x="119572" y="105273"/>
                  <a:pt x="119572" y="105273"/>
                </a:cubicBezTo>
                <a:cubicBezTo>
                  <a:pt x="119572" y="106062"/>
                  <a:pt x="119572" y="106062"/>
                  <a:pt x="119572" y="106062"/>
                </a:cubicBezTo>
                <a:cubicBezTo>
                  <a:pt x="119511" y="106062"/>
                  <a:pt x="119511" y="106062"/>
                  <a:pt x="119511" y="106062"/>
                </a:cubicBezTo>
                <a:cubicBezTo>
                  <a:pt x="119450" y="106588"/>
                  <a:pt x="119450" y="106588"/>
                  <a:pt x="119450" y="106588"/>
                </a:cubicBezTo>
                <a:cubicBezTo>
                  <a:pt x="119694" y="107465"/>
                  <a:pt x="119694" y="107465"/>
                  <a:pt x="119694" y="107465"/>
                </a:cubicBezTo>
                <a:cubicBezTo>
                  <a:pt x="119511" y="107465"/>
                  <a:pt x="119511" y="107465"/>
                  <a:pt x="119511" y="107465"/>
                </a:cubicBezTo>
                <a:cubicBezTo>
                  <a:pt x="119511" y="108078"/>
                  <a:pt x="119511" y="108078"/>
                  <a:pt x="119511" y="108078"/>
                </a:cubicBezTo>
                <a:cubicBezTo>
                  <a:pt x="119450" y="108078"/>
                  <a:pt x="119450" y="108078"/>
                  <a:pt x="119450" y="108078"/>
                </a:cubicBezTo>
                <a:cubicBezTo>
                  <a:pt x="119450" y="108517"/>
                  <a:pt x="119450" y="108517"/>
                  <a:pt x="119450" y="108517"/>
                </a:cubicBezTo>
                <a:cubicBezTo>
                  <a:pt x="119450" y="108517"/>
                  <a:pt x="119450" y="108517"/>
                  <a:pt x="119450" y="108517"/>
                </a:cubicBezTo>
                <a:cubicBezTo>
                  <a:pt x="119511" y="108955"/>
                  <a:pt x="119511" y="108955"/>
                  <a:pt x="119511" y="108955"/>
                </a:cubicBezTo>
                <a:cubicBezTo>
                  <a:pt x="119572" y="109130"/>
                  <a:pt x="119511" y="109306"/>
                  <a:pt x="119450" y="109481"/>
                </a:cubicBezTo>
                <a:cubicBezTo>
                  <a:pt x="119450" y="109656"/>
                  <a:pt x="119450" y="109656"/>
                  <a:pt x="119450" y="109656"/>
                </a:cubicBezTo>
                <a:cubicBezTo>
                  <a:pt x="119694" y="109656"/>
                  <a:pt x="119694" y="109656"/>
                  <a:pt x="119694" y="109656"/>
                </a:cubicBezTo>
                <a:cubicBezTo>
                  <a:pt x="119450" y="110533"/>
                  <a:pt x="119450" y="110533"/>
                  <a:pt x="119450" y="110533"/>
                </a:cubicBezTo>
                <a:cubicBezTo>
                  <a:pt x="119511" y="110533"/>
                  <a:pt x="119511" y="110533"/>
                  <a:pt x="119511" y="110533"/>
                </a:cubicBezTo>
                <a:cubicBezTo>
                  <a:pt x="119511" y="111234"/>
                  <a:pt x="119511" y="111234"/>
                  <a:pt x="119511" y="111234"/>
                </a:cubicBezTo>
                <a:cubicBezTo>
                  <a:pt x="119572" y="111409"/>
                  <a:pt x="119572" y="111409"/>
                  <a:pt x="119572" y="111409"/>
                </a:cubicBezTo>
                <a:cubicBezTo>
                  <a:pt x="119633" y="111760"/>
                  <a:pt x="119572" y="112111"/>
                  <a:pt x="119511" y="112373"/>
                </a:cubicBezTo>
                <a:cubicBezTo>
                  <a:pt x="119572" y="112812"/>
                  <a:pt x="119572" y="112812"/>
                  <a:pt x="119572" y="112812"/>
                </a:cubicBezTo>
                <a:cubicBezTo>
                  <a:pt x="119633" y="113075"/>
                  <a:pt x="119572" y="113338"/>
                  <a:pt x="119511" y="113513"/>
                </a:cubicBezTo>
                <a:cubicBezTo>
                  <a:pt x="119511" y="113513"/>
                  <a:pt x="119511" y="113513"/>
                  <a:pt x="119511" y="113513"/>
                </a:cubicBezTo>
                <a:cubicBezTo>
                  <a:pt x="119572" y="113601"/>
                  <a:pt x="119572" y="113601"/>
                  <a:pt x="119572" y="113601"/>
                </a:cubicBezTo>
                <a:cubicBezTo>
                  <a:pt x="119572" y="113776"/>
                  <a:pt x="119572" y="113776"/>
                  <a:pt x="119572" y="113776"/>
                </a:cubicBezTo>
                <a:cubicBezTo>
                  <a:pt x="120000" y="114039"/>
                  <a:pt x="120000" y="114039"/>
                  <a:pt x="120000" y="114039"/>
                </a:cubicBezTo>
                <a:cubicBezTo>
                  <a:pt x="119755" y="114565"/>
                  <a:pt x="119755" y="114565"/>
                  <a:pt x="119755" y="114565"/>
                </a:cubicBezTo>
                <a:cubicBezTo>
                  <a:pt x="119694" y="114653"/>
                  <a:pt x="119633" y="114740"/>
                  <a:pt x="119633" y="114828"/>
                </a:cubicBezTo>
                <a:cubicBezTo>
                  <a:pt x="119755" y="115441"/>
                  <a:pt x="119755" y="115441"/>
                  <a:pt x="119755" y="115441"/>
                </a:cubicBezTo>
                <a:cubicBezTo>
                  <a:pt x="119511" y="115441"/>
                  <a:pt x="119511" y="115441"/>
                  <a:pt x="119511" y="115441"/>
                </a:cubicBezTo>
                <a:cubicBezTo>
                  <a:pt x="119511" y="116318"/>
                  <a:pt x="119511" y="116318"/>
                  <a:pt x="119511" y="116318"/>
                </a:cubicBezTo>
                <a:cubicBezTo>
                  <a:pt x="119450" y="116318"/>
                  <a:pt x="119450" y="116318"/>
                  <a:pt x="119450" y="116318"/>
                </a:cubicBezTo>
                <a:cubicBezTo>
                  <a:pt x="119389" y="117633"/>
                  <a:pt x="119389" y="117633"/>
                  <a:pt x="119389" y="117633"/>
                </a:cubicBezTo>
                <a:cubicBezTo>
                  <a:pt x="119450" y="117720"/>
                  <a:pt x="119450" y="117808"/>
                  <a:pt x="119450" y="117983"/>
                </a:cubicBezTo>
                <a:cubicBezTo>
                  <a:pt x="119450" y="118071"/>
                  <a:pt x="119450" y="118071"/>
                  <a:pt x="119450" y="118071"/>
                </a:cubicBezTo>
                <a:cubicBezTo>
                  <a:pt x="119450" y="119123"/>
                  <a:pt x="119450" y="119123"/>
                  <a:pt x="119450" y="119123"/>
                </a:cubicBezTo>
                <a:cubicBezTo>
                  <a:pt x="119084" y="119123"/>
                  <a:pt x="119084" y="119123"/>
                  <a:pt x="119084" y="119123"/>
                </a:cubicBezTo>
                <a:cubicBezTo>
                  <a:pt x="119084" y="119298"/>
                  <a:pt x="119084" y="119298"/>
                  <a:pt x="119084" y="119298"/>
                </a:cubicBezTo>
                <a:cubicBezTo>
                  <a:pt x="118657" y="119298"/>
                  <a:pt x="118657" y="119298"/>
                  <a:pt x="118657" y="119298"/>
                </a:cubicBezTo>
                <a:cubicBezTo>
                  <a:pt x="118535" y="119474"/>
                  <a:pt x="118535" y="119474"/>
                  <a:pt x="118535" y="119474"/>
                </a:cubicBezTo>
                <a:cubicBezTo>
                  <a:pt x="117559" y="119474"/>
                  <a:pt x="117559" y="119474"/>
                  <a:pt x="117559" y="119474"/>
                </a:cubicBezTo>
                <a:cubicBezTo>
                  <a:pt x="117498" y="119298"/>
                  <a:pt x="117498" y="119298"/>
                  <a:pt x="117498" y="119298"/>
                </a:cubicBezTo>
                <a:cubicBezTo>
                  <a:pt x="117193" y="119298"/>
                  <a:pt x="117193" y="119298"/>
                  <a:pt x="117193" y="119298"/>
                </a:cubicBezTo>
                <a:cubicBezTo>
                  <a:pt x="117193" y="119123"/>
                  <a:pt x="117193" y="119123"/>
                  <a:pt x="117193" y="119123"/>
                </a:cubicBezTo>
                <a:cubicBezTo>
                  <a:pt x="117193" y="119123"/>
                  <a:pt x="117193" y="119123"/>
                  <a:pt x="117193" y="119123"/>
                </a:cubicBezTo>
                <a:cubicBezTo>
                  <a:pt x="117193" y="119035"/>
                  <a:pt x="117132" y="119035"/>
                  <a:pt x="117132" y="119035"/>
                </a:cubicBezTo>
                <a:cubicBezTo>
                  <a:pt x="117132" y="119035"/>
                  <a:pt x="117071" y="119035"/>
                  <a:pt x="117071" y="119035"/>
                </a:cubicBezTo>
                <a:cubicBezTo>
                  <a:pt x="117010" y="119035"/>
                  <a:pt x="116949" y="119035"/>
                  <a:pt x="116888" y="119035"/>
                </a:cubicBezTo>
                <a:cubicBezTo>
                  <a:pt x="116644" y="118860"/>
                  <a:pt x="116644" y="118860"/>
                  <a:pt x="116644" y="118860"/>
                </a:cubicBezTo>
                <a:cubicBezTo>
                  <a:pt x="116644" y="118772"/>
                  <a:pt x="116644" y="118772"/>
                  <a:pt x="116644" y="118772"/>
                </a:cubicBezTo>
                <a:cubicBezTo>
                  <a:pt x="116461" y="118772"/>
                  <a:pt x="116461" y="118772"/>
                  <a:pt x="116461" y="118772"/>
                </a:cubicBezTo>
                <a:cubicBezTo>
                  <a:pt x="116339" y="118772"/>
                  <a:pt x="116339" y="118772"/>
                  <a:pt x="116339" y="118772"/>
                </a:cubicBezTo>
                <a:cubicBezTo>
                  <a:pt x="116339" y="118860"/>
                  <a:pt x="116339" y="118860"/>
                  <a:pt x="116339" y="118860"/>
                </a:cubicBezTo>
                <a:cubicBezTo>
                  <a:pt x="115973" y="118860"/>
                  <a:pt x="115973" y="118860"/>
                  <a:pt x="115973" y="118860"/>
                </a:cubicBezTo>
                <a:cubicBezTo>
                  <a:pt x="115973" y="118948"/>
                  <a:pt x="115973" y="118948"/>
                  <a:pt x="115973" y="118948"/>
                </a:cubicBezTo>
                <a:cubicBezTo>
                  <a:pt x="115668" y="118948"/>
                  <a:pt x="115668" y="118948"/>
                  <a:pt x="115668" y="118948"/>
                </a:cubicBezTo>
                <a:cubicBezTo>
                  <a:pt x="115668" y="119035"/>
                  <a:pt x="115668" y="119035"/>
                  <a:pt x="115668" y="119035"/>
                </a:cubicBezTo>
                <a:cubicBezTo>
                  <a:pt x="115302" y="119035"/>
                  <a:pt x="115302" y="119035"/>
                  <a:pt x="115302" y="119035"/>
                </a:cubicBezTo>
                <a:cubicBezTo>
                  <a:pt x="115119" y="119123"/>
                  <a:pt x="115119" y="119123"/>
                  <a:pt x="115119" y="119123"/>
                </a:cubicBezTo>
                <a:cubicBezTo>
                  <a:pt x="114997" y="119211"/>
                  <a:pt x="114875" y="119211"/>
                  <a:pt x="114814" y="119123"/>
                </a:cubicBezTo>
                <a:cubicBezTo>
                  <a:pt x="114692" y="119211"/>
                  <a:pt x="114631" y="119298"/>
                  <a:pt x="114570" y="119298"/>
                </a:cubicBezTo>
                <a:cubicBezTo>
                  <a:pt x="114204" y="119298"/>
                  <a:pt x="114204" y="119298"/>
                  <a:pt x="114204" y="119298"/>
                </a:cubicBezTo>
                <a:cubicBezTo>
                  <a:pt x="114204" y="119123"/>
                  <a:pt x="114204" y="119123"/>
                  <a:pt x="114204" y="119123"/>
                </a:cubicBezTo>
                <a:cubicBezTo>
                  <a:pt x="114021" y="119123"/>
                  <a:pt x="114021" y="119123"/>
                  <a:pt x="114021" y="119123"/>
                </a:cubicBezTo>
                <a:cubicBezTo>
                  <a:pt x="114021" y="118948"/>
                  <a:pt x="114021" y="118948"/>
                  <a:pt x="114021" y="118948"/>
                </a:cubicBezTo>
                <a:cubicBezTo>
                  <a:pt x="113777" y="118948"/>
                  <a:pt x="113777" y="118948"/>
                  <a:pt x="113777" y="118948"/>
                </a:cubicBezTo>
                <a:cubicBezTo>
                  <a:pt x="113228" y="119386"/>
                  <a:pt x="113228" y="119386"/>
                  <a:pt x="113228" y="119386"/>
                </a:cubicBezTo>
                <a:cubicBezTo>
                  <a:pt x="113228" y="118948"/>
                  <a:pt x="113228" y="118948"/>
                  <a:pt x="113228" y="118948"/>
                </a:cubicBezTo>
                <a:cubicBezTo>
                  <a:pt x="112435" y="118948"/>
                  <a:pt x="112435" y="118948"/>
                  <a:pt x="112435" y="118948"/>
                </a:cubicBezTo>
                <a:cubicBezTo>
                  <a:pt x="112435" y="119035"/>
                  <a:pt x="112435" y="119035"/>
                  <a:pt x="112435" y="119035"/>
                </a:cubicBezTo>
                <a:cubicBezTo>
                  <a:pt x="111642" y="119035"/>
                  <a:pt x="111642" y="119035"/>
                  <a:pt x="111642" y="119035"/>
                </a:cubicBezTo>
                <a:cubicBezTo>
                  <a:pt x="111642" y="118948"/>
                  <a:pt x="111642" y="118948"/>
                  <a:pt x="111642" y="118948"/>
                </a:cubicBezTo>
                <a:cubicBezTo>
                  <a:pt x="111337" y="118948"/>
                  <a:pt x="111337" y="118948"/>
                  <a:pt x="111337" y="118948"/>
                </a:cubicBezTo>
                <a:cubicBezTo>
                  <a:pt x="111337" y="118860"/>
                  <a:pt x="111337" y="118860"/>
                  <a:pt x="111337" y="118860"/>
                </a:cubicBezTo>
                <a:cubicBezTo>
                  <a:pt x="111154" y="118860"/>
                  <a:pt x="111154" y="118860"/>
                  <a:pt x="111154" y="118860"/>
                </a:cubicBezTo>
                <a:cubicBezTo>
                  <a:pt x="111154" y="118948"/>
                  <a:pt x="111154" y="118948"/>
                  <a:pt x="111154" y="118948"/>
                </a:cubicBezTo>
                <a:cubicBezTo>
                  <a:pt x="110849" y="119035"/>
                  <a:pt x="110849" y="119035"/>
                  <a:pt x="110849" y="119035"/>
                </a:cubicBezTo>
                <a:cubicBezTo>
                  <a:pt x="110665" y="119123"/>
                  <a:pt x="110482" y="119035"/>
                  <a:pt x="110421" y="118948"/>
                </a:cubicBezTo>
                <a:cubicBezTo>
                  <a:pt x="110360" y="119035"/>
                  <a:pt x="110299" y="119035"/>
                  <a:pt x="110238" y="119035"/>
                </a:cubicBezTo>
                <a:cubicBezTo>
                  <a:pt x="110238" y="119386"/>
                  <a:pt x="110238" y="119386"/>
                  <a:pt x="110238" y="119386"/>
                </a:cubicBezTo>
                <a:cubicBezTo>
                  <a:pt x="109811" y="119123"/>
                  <a:pt x="109811" y="119123"/>
                  <a:pt x="109811" y="119123"/>
                </a:cubicBezTo>
                <a:cubicBezTo>
                  <a:pt x="108591" y="119123"/>
                  <a:pt x="108591" y="119123"/>
                  <a:pt x="108591" y="119123"/>
                </a:cubicBezTo>
                <a:cubicBezTo>
                  <a:pt x="108591" y="119035"/>
                  <a:pt x="108591" y="119035"/>
                  <a:pt x="108591" y="119035"/>
                </a:cubicBezTo>
                <a:cubicBezTo>
                  <a:pt x="108408" y="119035"/>
                  <a:pt x="108408" y="119035"/>
                  <a:pt x="108408" y="119035"/>
                </a:cubicBezTo>
                <a:cubicBezTo>
                  <a:pt x="108408" y="118948"/>
                  <a:pt x="108408" y="118948"/>
                  <a:pt x="108408" y="118948"/>
                </a:cubicBezTo>
                <a:cubicBezTo>
                  <a:pt x="108347" y="118948"/>
                  <a:pt x="108347" y="118948"/>
                  <a:pt x="108286" y="118948"/>
                </a:cubicBezTo>
                <a:cubicBezTo>
                  <a:pt x="108286" y="118948"/>
                  <a:pt x="108286" y="118948"/>
                  <a:pt x="108225" y="118948"/>
                </a:cubicBezTo>
                <a:cubicBezTo>
                  <a:pt x="108225" y="119035"/>
                  <a:pt x="108225" y="119035"/>
                  <a:pt x="108225" y="119035"/>
                </a:cubicBezTo>
                <a:cubicBezTo>
                  <a:pt x="106151" y="119211"/>
                  <a:pt x="106151" y="119211"/>
                  <a:pt x="106151" y="119211"/>
                </a:cubicBezTo>
                <a:cubicBezTo>
                  <a:pt x="106151" y="119123"/>
                  <a:pt x="106151" y="119123"/>
                  <a:pt x="106151" y="119123"/>
                </a:cubicBezTo>
                <a:cubicBezTo>
                  <a:pt x="106151" y="119123"/>
                  <a:pt x="106151" y="119123"/>
                  <a:pt x="106151" y="119123"/>
                </a:cubicBezTo>
                <a:cubicBezTo>
                  <a:pt x="106151" y="119298"/>
                  <a:pt x="106151" y="119298"/>
                  <a:pt x="106151" y="119298"/>
                </a:cubicBezTo>
                <a:cubicBezTo>
                  <a:pt x="104931" y="119298"/>
                  <a:pt x="104931" y="119298"/>
                  <a:pt x="104931" y="119298"/>
                </a:cubicBezTo>
                <a:cubicBezTo>
                  <a:pt x="104931" y="119123"/>
                  <a:pt x="104931" y="119123"/>
                  <a:pt x="104931" y="119123"/>
                </a:cubicBezTo>
                <a:cubicBezTo>
                  <a:pt x="104809" y="119123"/>
                  <a:pt x="104809" y="119123"/>
                  <a:pt x="104809" y="119123"/>
                </a:cubicBezTo>
                <a:cubicBezTo>
                  <a:pt x="104809" y="119298"/>
                  <a:pt x="104809" y="119298"/>
                  <a:pt x="104809" y="119298"/>
                </a:cubicBezTo>
                <a:cubicBezTo>
                  <a:pt x="104016" y="119298"/>
                  <a:pt x="104016" y="119298"/>
                  <a:pt x="104016" y="119298"/>
                </a:cubicBezTo>
                <a:cubicBezTo>
                  <a:pt x="104016" y="119123"/>
                  <a:pt x="104016" y="119123"/>
                  <a:pt x="104016" y="119123"/>
                </a:cubicBezTo>
                <a:cubicBezTo>
                  <a:pt x="103589" y="119123"/>
                  <a:pt x="103589" y="119123"/>
                  <a:pt x="103589" y="119123"/>
                </a:cubicBezTo>
                <a:cubicBezTo>
                  <a:pt x="103589" y="119035"/>
                  <a:pt x="103589" y="119035"/>
                  <a:pt x="103589" y="119035"/>
                </a:cubicBezTo>
                <a:cubicBezTo>
                  <a:pt x="103406" y="119035"/>
                  <a:pt x="103406" y="119035"/>
                  <a:pt x="103406" y="119035"/>
                </a:cubicBezTo>
                <a:cubicBezTo>
                  <a:pt x="103406" y="118948"/>
                  <a:pt x="103406" y="118948"/>
                  <a:pt x="103406" y="118948"/>
                </a:cubicBezTo>
                <a:cubicBezTo>
                  <a:pt x="102064" y="119035"/>
                  <a:pt x="102064" y="119035"/>
                  <a:pt x="102064" y="119035"/>
                </a:cubicBezTo>
                <a:cubicBezTo>
                  <a:pt x="102003" y="118860"/>
                  <a:pt x="102003" y="118860"/>
                  <a:pt x="102003" y="118860"/>
                </a:cubicBezTo>
                <a:cubicBezTo>
                  <a:pt x="101209" y="119123"/>
                  <a:pt x="101209" y="119123"/>
                  <a:pt x="101209" y="119123"/>
                </a:cubicBezTo>
                <a:cubicBezTo>
                  <a:pt x="101026" y="118685"/>
                  <a:pt x="101026" y="118685"/>
                  <a:pt x="101026" y="118685"/>
                </a:cubicBezTo>
                <a:cubicBezTo>
                  <a:pt x="100965" y="118685"/>
                  <a:pt x="100904" y="118685"/>
                  <a:pt x="100782" y="118685"/>
                </a:cubicBezTo>
                <a:cubicBezTo>
                  <a:pt x="100660" y="118685"/>
                  <a:pt x="100599" y="118685"/>
                  <a:pt x="100538" y="118685"/>
                </a:cubicBezTo>
                <a:cubicBezTo>
                  <a:pt x="100538" y="118860"/>
                  <a:pt x="100538" y="118860"/>
                  <a:pt x="100538" y="118860"/>
                </a:cubicBezTo>
                <a:cubicBezTo>
                  <a:pt x="100294" y="118860"/>
                  <a:pt x="100294" y="118860"/>
                  <a:pt x="100294" y="118860"/>
                </a:cubicBezTo>
                <a:cubicBezTo>
                  <a:pt x="100294" y="118948"/>
                  <a:pt x="100294" y="118948"/>
                  <a:pt x="100294" y="118948"/>
                </a:cubicBezTo>
                <a:cubicBezTo>
                  <a:pt x="99684" y="118948"/>
                  <a:pt x="99684" y="118948"/>
                  <a:pt x="99684" y="118948"/>
                </a:cubicBezTo>
                <a:cubicBezTo>
                  <a:pt x="99684" y="119035"/>
                  <a:pt x="99684" y="119035"/>
                  <a:pt x="99684" y="119035"/>
                </a:cubicBezTo>
                <a:cubicBezTo>
                  <a:pt x="99562" y="119123"/>
                  <a:pt x="99562" y="119123"/>
                  <a:pt x="99562" y="119123"/>
                </a:cubicBezTo>
                <a:cubicBezTo>
                  <a:pt x="99562" y="119211"/>
                  <a:pt x="99562" y="119211"/>
                  <a:pt x="99562" y="119211"/>
                </a:cubicBezTo>
                <a:cubicBezTo>
                  <a:pt x="99318" y="119298"/>
                  <a:pt x="99318" y="119298"/>
                  <a:pt x="99318" y="119298"/>
                </a:cubicBezTo>
                <a:cubicBezTo>
                  <a:pt x="99257" y="119386"/>
                  <a:pt x="99135" y="119386"/>
                  <a:pt x="99013" y="119386"/>
                </a:cubicBezTo>
                <a:cubicBezTo>
                  <a:pt x="98769" y="119386"/>
                  <a:pt x="98525" y="119211"/>
                  <a:pt x="98403" y="119123"/>
                </a:cubicBezTo>
                <a:cubicBezTo>
                  <a:pt x="98342" y="119123"/>
                  <a:pt x="98342" y="119123"/>
                  <a:pt x="98342" y="119123"/>
                </a:cubicBezTo>
                <a:cubicBezTo>
                  <a:pt x="98037" y="119035"/>
                  <a:pt x="98037" y="119035"/>
                  <a:pt x="98037" y="119035"/>
                </a:cubicBezTo>
                <a:cubicBezTo>
                  <a:pt x="97976" y="119123"/>
                  <a:pt x="97854" y="119123"/>
                  <a:pt x="97793" y="119123"/>
                </a:cubicBezTo>
                <a:cubicBezTo>
                  <a:pt x="97793" y="119123"/>
                  <a:pt x="97732" y="119123"/>
                  <a:pt x="97732" y="119123"/>
                </a:cubicBezTo>
                <a:cubicBezTo>
                  <a:pt x="97427" y="119035"/>
                  <a:pt x="97427" y="119035"/>
                  <a:pt x="97427" y="119035"/>
                </a:cubicBezTo>
                <a:cubicBezTo>
                  <a:pt x="97427" y="119035"/>
                  <a:pt x="97427" y="119035"/>
                  <a:pt x="97427" y="119035"/>
                </a:cubicBezTo>
                <a:cubicBezTo>
                  <a:pt x="96939" y="119035"/>
                  <a:pt x="96939" y="119035"/>
                  <a:pt x="96939" y="119035"/>
                </a:cubicBezTo>
                <a:cubicBezTo>
                  <a:pt x="96939" y="119035"/>
                  <a:pt x="96939" y="119035"/>
                  <a:pt x="96939" y="119035"/>
                </a:cubicBezTo>
                <a:cubicBezTo>
                  <a:pt x="95231" y="119298"/>
                  <a:pt x="95231" y="119298"/>
                  <a:pt x="95231" y="119298"/>
                </a:cubicBezTo>
                <a:cubicBezTo>
                  <a:pt x="95231" y="119035"/>
                  <a:pt x="95231" y="119035"/>
                  <a:pt x="95231" y="119035"/>
                </a:cubicBezTo>
                <a:cubicBezTo>
                  <a:pt x="94560" y="119386"/>
                  <a:pt x="94560" y="119386"/>
                  <a:pt x="94560" y="119386"/>
                </a:cubicBezTo>
                <a:cubicBezTo>
                  <a:pt x="94560" y="119035"/>
                  <a:pt x="94560" y="119035"/>
                  <a:pt x="94560" y="119035"/>
                </a:cubicBezTo>
                <a:cubicBezTo>
                  <a:pt x="94377" y="119035"/>
                  <a:pt x="94377" y="119035"/>
                  <a:pt x="94377" y="119035"/>
                </a:cubicBezTo>
                <a:cubicBezTo>
                  <a:pt x="94377" y="118948"/>
                  <a:pt x="94377" y="118948"/>
                  <a:pt x="94377" y="118948"/>
                </a:cubicBezTo>
                <a:cubicBezTo>
                  <a:pt x="94255" y="118948"/>
                  <a:pt x="94255" y="118948"/>
                  <a:pt x="94255" y="118948"/>
                </a:cubicBezTo>
                <a:cubicBezTo>
                  <a:pt x="93523" y="118948"/>
                  <a:pt x="93218" y="119035"/>
                  <a:pt x="92730" y="119298"/>
                </a:cubicBezTo>
                <a:cubicBezTo>
                  <a:pt x="92425" y="119474"/>
                  <a:pt x="92425" y="119474"/>
                  <a:pt x="92425" y="119474"/>
                </a:cubicBezTo>
                <a:cubicBezTo>
                  <a:pt x="92302" y="119123"/>
                  <a:pt x="92302" y="119123"/>
                  <a:pt x="92302" y="119123"/>
                </a:cubicBezTo>
                <a:cubicBezTo>
                  <a:pt x="92241" y="119123"/>
                  <a:pt x="92241" y="119123"/>
                  <a:pt x="92241" y="119123"/>
                </a:cubicBezTo>
                <a:cubicBezTo>
                  <a:pt x="92180" y="119123"/>
                  <a:pt x="92119" y="119123"/>
                  <a:pt x="92058" y="119123"/>
                </a:cubicBezTo>
                <a:cubicBezTo>
                  <a:pt x="91997" y="119211"/>
                  <a:pt x="91875" y="119211"/>
                  <a:pt x="91814" y="119211"/>
                </a:cubicBezTo>
                <a:cubicBezTo>
                  <a:pt x="91448" y="119211"/>
                  <a:pt x="91265" y="119035"/>
                  <a:pt x="91082" y="118772"/>
                </a:cubicBezTo>
                <a:cubicBezTo>
                  <a:pt x="90960" y="118772"/>
                  <a:pt x="90960" y="118772"/>
                  <a:pt x="90960" y="118772"/>
                </a:cubicBezTo>
                <a:cubicBezTo>
                  <a:pt x="90960" y="118860"/>
                  <a:pt x="90960" y="118860"/>
                  <a:pt x="90960" y="118860"/>
                </a:cubicBezTo>
                <a:cubicBezTo>
                  <a:pt x="90350" y="118860"/>
                  <a:pt x="90350" y="118860"/>
                  <a:pt x="90350" y="118860"/>
                </a:cubicBezTo>
                <a:cubicBezTo>
                  <a:pt x="90350" y="118948"/>
                  <a:pt x="90350" y="118948"/>
                  <a:pt x="90350" y="118948"/>
                </a:cubicBezTo>
                <a:cubicBezTo>
                  <a:pt x="90045" y="118948"/>
                  <a:pt x="90045" y="118948"/>
                  <a:pt x="90045" y="118948"/>
                </a:cubicBezTo>
                <a:cubicBezTo>
                  <a:pt x="90045" y="119123"/>
                  <a:pt x="90045" y="119123"/>
                  <a:pt x="90045" y="119123"/>
                </a:cubicBezTo>
                <a:cubicBezTo>
                  <a:pt x="89618" y="119035"/>
                  <a:pt x="89618" y="119035"/>
                  <a:pt x="89618" y="119035"/>
                </a:cubicBezTo>
                <a:cubicBezTo>
                  <a:pt x="89618" y="119035"/>
                  <a:pt x="89618" y="119035"/>
                  <a:pt x="89618" y="119035"/>
                </a:cubicBezTo>
                <a:cubicBezTo>
                  <a:pt x="88764" y="119035"/>
                  <a:pt x="88764" y="119035"/>
                  <a:pt x="88764" y="119035"/>
                </a:cubicBezTo>
                <a:cubicBezTo>
                  <a:pt x="88520" y="119123"/>
                  <a:pt x="88520" y="119123"/>
                  <a:pt x="88520" y="119123"/>
                </a:cubicBezTo>
                <a:cubicBezTo>
                  <a:pt x="88276" y="119211"/>
                  <a:pt x="87971" y="119123"/>
                  <a:pt x="87788" y="119035"/>
                </a:cubicBezTo>
                <a:cubicBezTo>
                  <a:pt x="87727" y="119035"/>
                  <a:pt x="87727" y="119035"/>
                  <a:pt x="87666" y="119035"/>
                </a:cubicBezTo>
                <a:cubicBezTo>
                  <a:pt x="86873" y="119211"/>
                  <a:pt x="86873" y="119211"/>
                  <a:pt x="86873" y="119211"/>
                </a:cubicBezTo>
                <a:cubicBezTo>
                  <a:pt x="86873" y="119035"/>
                  <a:pt x="86873" y="119035"/>
                  <a:pt x="86873" y="119035"/>
                </a:cubicBezTo>
                <a:cubicBezTo>
                  <a:pt x="86629" y="119035"/>
                  <a:pt x="86629" y="119035"/>
                  <a:pt x="86629" y="119035"/>
                </a:cubicBezTo>
                <a:cubicBezTo>
                  <a:pt x="86629" y="118948"/>
                  <a:pt x="86629" y="118948"/>
                  <a:pt x="86629" y="118948"/>
                </a:cubicBezTo>
                <a:cubicBezTo>
                  <a:pt x="86385" y="118948"/>
                  <a:pt x="86385" y="118948"/>
                  <a:pt x="86385" y="118948"/>
                </a:cubicBezTo>
                <a:cubicBezTo>
                  <a:pt x="86385" y="118948"/>
                  <a:pt x="86385" y="118948"/>
                  <a:pt x="86385" y="118948"/>
                </a:cubicBezTo>
                <a:cubicBezTo>
                  <a:pt x="85653" y="118860"/>
                  <a:pt x="85653" y="118860"/>
                  <a:pt x="85653" y="118860"/>
                </a:cubicBezTo>
                <a:cubicBezTo>
                  <a:pt x="84372" y="119123"/>
                  <a:pt x="84372" y="119123"/>
                  <a:pt x="84372" y="119123"/>
                </a:cubicBezTo>
                <a:cubicBezTo>
                  <a:pt x="84067" y="119211"/>
                  <a:pt x="84067" y="119211"/>
                  <a:pt x="84067" y="119211"/>
                </a:cubicBezTo>
                <a:cubicBezTo>
                  <a:pt x="84067" y="118948"/>
                  <a:pt x="84067" y="118948"/>
                  <a:pt x="84067" y="118948"/>
                </a:cubicBezTo>
                <a:cubicBezTo>
                  <a:pt x="83945" y="118948"/>
                  <a:pt x="83823" y="118948"/>
                  <a:pt x="83701" y="118948"/>
                </a:cubicBezTo>
                <a:cubicBezTo>
                  <a:pt x="83640" y="118948"/>
                  <a:pt x="83579" y="118948"/>
                  <a:pt x="83518" y="118948"/>
                </a:cubicBezTo>
                <a:cubicBezTo>
                  <a:pt x="83457" y="118948"/>
                  <a:pt x="83396" y="118948"/>
                  <a:pt x="83396" y="118948"/>
                </a:cubicBezTo>
                <a:cubicBezTo>
                  <a:pt x="83335" y="119035"/>
                  <a:pt x="83335" y="119035"/>
                  <a:pt x="83335" y="119035"/>
                </a:cubicBezTo>
                <a:cubicBezTo>
                  <a:pt x="82968" y="119035"/>
                  <a:pt x="82968" y="119035"/>
                  <a:pt x="82968" y="119035"/>
                </a:cubicBezTo>
                <a:cubicBezTo>
                  <a:pt x="82846" y="118772"/>
                  <a:pt x="82846" y="118772"/>
                  <a:pt x="82846" y="118772"/>
                </a:cubicBezTo>
                <a:cubicBezTo>
                  <a:pt x="82663" y="118860"/>
                  <a:pt x="82663" y="118860"/>
                  <a:pt x="82663" y="118860"/>
                </a:cubicBezTo>
                <a:cubicBezTo>
                  <a:pt x="82541" y="118860"/>
                  <a:pt x="82480" y="118860"/>
                  <a:pt x="82358" y="118772"/>
                </a:cubicBezTo>
                <a:cubicBezTo>
                  <a:pt x="81138" y="119123"/>
                  <a:pt x="81138" y="119123"/>
                  <a:pt x="81138" y="119123"/>
                </a:cubicBezTo>
                <a:cubicBezTo>
                  <a:pt x="81138" y="119561"/>
                  <a:pt x="81138" y="119561"/>
                  <a:pt x="81138" y="119561"/>
                </a:cubicBezTo>
                <a:cubicBezTo>
                  <a:pt x="80284" y="119123"/>
                  <a:pt x="80284" y="119123"/>
                  <a:pt x="80284" y="119123"/>
                </a:cubicBezTo>
                <a:cubicBezTo>
                  <a:pt x="79247" y="119123"/>
                  <a:pt x="79247" y="119123"/>
                  <a:pt x="79247" y="119123"/>
                </a:cubicBezTo>
                <a:cubicBezTo>
                  <a:pt x="79064" y="119123"/>
                  <a:pt x="78942" y="119123"/>
                  <a:pt x="78698" y="119123"/>
                </a:cubicBezTo>
                <a:cubicBezTo>
                  <a:pt x="78576" y="119123"/>
                  <a:pt x="78515" y="119123"/>
                  <a:pt x="78393" y="119123"/>
                </a:cubicBezTo>
                <a:cubicBezTo>
                  <a:pt x="78271" y="119123"/>
                  <a:pt x="78088" y="119123"/>
                  <a:pt x="77966" y="119123"/>
                </a:cubicBezTo>
                <a:cubicBezTo>
                  <a:pt x="77966" y="119386"/>
                  <a:pt x="77966" y="119386"/>
                  <a:pt x="77966" y="119386"/>
                </a:cubicBezTo>
                <a:cubicBezTo>
                  <a:pt x="77539" y="119211"/>
                  <a:pt x="77539" y="119211"/>
                  <a:pt x="77539" y="119211"/>
                </a:cubicBezTo>
                <a:cubicBezTo>
                  <a:pt x="77478" y="119211"/>
                  <a:pt x="77417" y="119211"/>
                  <a:pt x="77356" y="119211"/>
                </a:cubicBezTo>
                <a:cubicBezTo>
                  <a:pt x="77295" y="119123"/>
                  <a:pt x="77295" y="119123"/>
                  <a:pt x="77234" y="119123"/>
                </a:cubicBezTo>
                <a:cubicBezTo>
                  <a:pt x="77112" y="119298"/>
                  <a:pt x="77051" y="119298"/>
                  <a:pt x="76990" y="119298"/>
                </a:cubicBezTo>
                <a:cubicBezTo>
                  <a:pt x="76929" y="119298"/>
                  <a:pt x="76868" y="119298"/>
                  <a:pt x="76807" y="119211"/>
                </a:cubicBezTo>
                <a:cubicBezTo>
                  <a:pt x="76685" y="119123"/>
                  <a:pt x="76685" y="119123"/>
                  <a:pt x="76685" y="119123"/>
                </a:cubicBezTo>
                <a:cubicBezTo>
                  <a:pt x="76624" y="119035"/>
                  <a:pt x="76624" y="119035"/>
                  <a:pt x="76624" y="119035"/>
                </a:cubicBezTo>
                <a:cubicBezTo>
                  <a:pt x="76319" y="119035"/>
                  <a:pt x="76319" y="119035"/>
                  <a:pt x="76319" y="119035"/>
                </a:cubicBezTo>
                <a:cubicBezTo>
                  <a:pt x="76319" y="118948"/>
                  <a:pt x="76319" y="118948"/>
                  <a:pt x="76319" y="118948"/>
                </a:cubicBezTo>
                <a:cubicBezTo>
                  <a:pt x="76014" y="118948"/>
                  <a:pt x="76014" y="118948"/>
                  <a:pt x="76014" y="118948"/>
                </a:cubicBezTo>
                <a:cubicBezTo>
                  <a:pt x="76014" y="119035"/>
                  <a:pt x="76014" y="119035"/>
                  <a:pt x="76014" y="119035"/>
                </a:cubicBezTo>
                <a:cubicBezTo>
                  <a:pt x="75648" y="119035"/>
                  <a:pt x="75648" y="119035"/>
                  <a:pt x="75648" y="119035"/>
                </a:cubicBezTo>
                <a:cubicBezTo>
                  <a:pt x="75648" y="119123"/>
                  <a:pt x="75648" y="119123"/>
                  <a:pt x="75648" y="119123"/>
                </a:cubicBezTo>
                <a:cubicBezTo>
                  <a:pt x="75282" y="119123"/>
                  <a:pt x="75282" y="119123"/>
                  <a:pt x="75282" y="119123"/>
                </a:cubicBezTo>
                <a:cubicBezTo>
                  <a:pt x="74977" y="119211"/>
                  <a:pt x="74977" y="119211"/>
                  <a:pt x="74977" y="119211"/>
                </a:cubicBezTo>
                <a:cubicBezTo>
                  <a:pt x="74977" y="119211"/>
                  <a:pt x="74977" y="119211"/>
                  <a:pt x="74977" y="119211"/>
                </a:cubicBezTo>
                <a:cubicBezTo>
                  <a:pt x="74977" y="119298"/>
                  <a:pt x="74977" y="119298"/>
                  <a:pt x="74977" y="119298"/>
                </a:cubicBezTo>
                <a:cubicBezTo>
                  <a:pt x="74977" y="119298"/>
                  <a:pt x="74977" y="119298"/>
                  <a:pt x="74977" y="119298"/>
                </a:cubicBezTo>
                <a:cubicBezTo>
                  <a:pt x="74855" y="119298"/>
                  <a:pt x="74794" y="119298"/>
                  <a:pt x="74733" y="119298"/>
                </a:cubicBezTo>
                <a:cubicBezTo>
                  <a:pt x="74672" y="119298"/>
                  <a:pt x="74672" y="119298"/>
                  <a:pt x="74672" y="119298"/>
                </a:cubicBezTo>
                <a:cubicBezTo>
                  <a:pt x="74672" y="119386"/>
                  <a:pt x="74672" y="119386"/>
                  <a:pt x="74672" y="119386"/>
                </a:cubicBezTo>
                <a:cubicBezTo>
                  <a:pt x="73879" y="119386"/>
                  <a:pt x="73879" y="119386"/>
                  <a:pt x="73879" y="119386"/>
                </a:cubicBezTo>
                <a:cubicBezTo>
                  <a:pt x="73879" y="119298"/>
                  <a:pt x="73879" y="119298"/>
                  <a:pt x="73879" y="119298"/>
                </a:cubicBezTo>
                <a:cubicBezTo>
                  <a:pt x="73634" y="119298"/>
                  <a:pt x="73634" y="119298"/>
                  <a:pt x="73634" y="119298"/>
                </a:cubicBezTo>
                <a:cubicBezTo>
                  <a:pt x="73634" y="119123"/>
                  <a:pt x="73634" y="119123"/>
                  <a:pt x="73634" y="119123"/>
                </a:cubicBezTo>
                <a:cubicBezTo>
                  <a:pt x="73451" y="119123"/>
                  <a:pt x="73451" y="119123"/>
                  <a:pt x="73451" y="119123"/>
                </a:cubicBezTo>
                <a:cubicBezTo>
                  <a:pt x="73146" y="119211"/>
                  <a:pt x="72841" y="119211"/>
                  <a:pt x="72597" y="119123"/>
                </a:cubicBezTo>
                <a:cubicBezTo>
                  <a:pt x="72475" y="119035"/>
                  <a:pt x="72475" y="119035"/>
                  <a:pt x="72475" y="119035"/>
                </a:cubicBezTo>
                <a:cubicBezTo>
                  <a:pt x="72475" y="118948"/>
                  <a:pt x="72475" y="118948"/>
                  <a:pt x="72475" y="118948"/>
                </a:cubicBezTo>
                <a:cubicBezTo>
                  <a:pt x="71499" y="118948"/>
                  <a:pt x="71499" y="118948"/>
                  <a:pt x="71499" y="118948"/>
                </a:cubicBezTo>
                <a:cubicBezTo>
                  <a:pt x="71499" y="118948"/>
                  <a:pt x="71499" y="118948"/>
                  <a:pt x="71438" y="118948"/>
                </a:cubicBezTo>
                <a:cubicBezTo>
                  <a:pt x="71194" y="119123"/>
                  <a:pt x="70950" y="119211"/>
                  <a:pt x="70767" y="119123"/>
                </a:cubicBezTo>
                <a:cubicBezTo>
                  <a:pt x="70523" y="119035"/>
                  <a:pt x="70523" y="119035"/>
                  <a:pt x="70523" y="119035"/>
                </a:cubicBezTo>
                <a:cubicBezTo>
                  <a:pt x="70218" y="119035"/>
                  <a:pt x="70218" y="119035"/>
                  <a:pt x="70218" y="119035"/>
                </a:cubicBezTo>
                <a:cubicBezTo>
                  <a:pt x="70218" y="118948"/>
                  <a:pt x="70218" y="118948"/>
                  <a:pt x="70218" y="118948"/>
                </a:cubicBezTo>
                <a:cubicBezTo>
                  <a:pt x="69547" y="118948"/>
                  <a:pt x="69547" y="118948"/>
                  <a:pt x="69547" y="118948"/>
                </a:cubicBezTo>
                <a:cubicBezTo>
                  <a:pt x="69547" y="119035"/>
                  <a:pt x="69547" y="119035"/>
                  <a:pt x="69547" y="119035"/>
                </a:cubicBezTo>
                <a:cubicBezTo>
                  <a:pt x="68754" y="119035"/>
                  <a:pt x="68754" y="119035"/>
                  <a:pt x="68754" y="119035"/>
                </a:cubicBezTo>
                <a:cubicBezTo>
                  <a:pt x="68754" y="118948"/>
                  <a:pt x="68754" y="118948"/>
                  <a:pt x="68754" y="118948"/>
                </a:cubicBezTo>
                <a:cubicBezTo>
                  <a:pt x="68571" y="118948"/>
                  <a:pt x="68571" y="118948"/>
                  <a:pt x="68571" y="118948"/>
                </a:cubicBezTo>
                <a:cubicBezTo>
                  <a:pt x="68571" y="118948"/>
                  <a:pt x="68571" y="118948"/>
                  <a:pt x="68571" y="118948"/>
                </a:cubicBezTo>
                <a:cubicBezTo>
                  <a:pt x="67961" y="118948"/>
                  <a:pt x="67961" y="118948"/>
                  <a:pt x="67961" y="118948"/>
                </a:cubicBezTo>
                <a:cubicBezTo>
                  <a:pt x="67961" y="119035"/>
                  <a:pt x="67961" y="119035"/>
                  <a:pt x="67961" y="119035"/>
                </a:cubicBezTo>
                <a:cubicBezTo>
                  <a:pt x="67290" y="119035"/>
                  <a:pt x="67290" y="119035"/>
                  <a:pt x="67290" y="119035"/>
                </a:cubicBezTo>
                <a:cubicBezTo>
                  <a:pt x="67290" y="119123"/>
                  <a:pt x="67290" y="119123"/>
                  <a:pt x="67290" y="119123"/>
                </a:cubicBezTo>
                <a:cubicBezTo>
                  <a:pt x="66070" y="119298"/>
                  <a:pt x="66070" y="119298"/>
                  <a:pt x="66070" y="119298"/>
                </a:cubicBezTo>
                <a:cubicBezTo>
                  <a:pt x="65948" y="118948"/>
                  <a:pt x="65948" y="118948"/>
                  <a:pt x="65948" y="118948"/>
                </a:cubicBezTo>
                <a:cubicBezTo>
                  <a:pt x="65887" y="118860"/>
                  <a:pt x="65765" y="118860"/>
                  <a:pt x="65521" y="118860"/>
                </a:cubicBezTo>
                <a:cubicBezTo>
                  <a:pt x="65521" y="118860"/>
                  <a:pt x="65460" y="118860"/>
                  <a:pt x="65399" y="118860"/>
                </a:cubicBezTo>
                <a:cubicBezTo>
                  <a:pt x="65399" y="119035"/>
                  <a:pt x="65399" y="119035"/>
                  <a:pt x="65399" y="119035"/>
                </a:cubicBezTo>
                <a:cubicBezTo>
                  <a:pt x="64605" y="119035"/>
                  <a:pt x="64605" y="119035"/>
                  <a:pt x="64605" y="119035"/>
                </a:cubicBezTo>
                <a:cubicBezTo>
                  <a:pt x="64605" y="118948"/>
                  <a:pt x="64605" y="118948"/>
                  <a:pt x="64605" y="118948"/>
                </a:cubicBezTo>
                <a:cubicBezTo>
                  <a:pt x="64361" y="118948"/>
                  <a:pt x="64361" y="118948"/>
                  <a:pt x="64361" y="118948"/>
                </a:cubicBezTo>
                <a:cubicBezTo>
                  <a:pt x="62958" y="119211"/>
                  <a:pt x="62958" y="119211"/>
                  <a:pt x="62958" y="119211"/>
                </a:cubicBezTo>
                <a:cubicBezTo>
                  <a:pt x="62958" y="119035"/>
                  <a:pt x="62958" y="119035"/>
                  <a:pt x="62958" y="119035"/>
                </a:cubicBezTo>
                <a:cubicBezTo>
                  <a:pt x="62836" y="119035"/>
                  <a:pt x="62836" y="119035"/>
                  <a:pt x="62836" y="119035"/>
                </a:cubicBezTo>
                <a:cubicBezTo>
                  <a:pt x="62470" y="119123"/>
                  <a:pt x="62470" y="119123"/>
                  <a:pt x="62470" y="119123"/>
                </a:cubicBezTo>
                <a:cubicBezTo>
                  <a:pt x="62470" y="119035"/>
                  <a:pt x="62470" y="119035"/>
                  <a:pt x="62470" y="119035"/>
                </a:cubicBezTo>
                <a:cubicBezTo>
                  <a:pt x="62165" y="119123"/>
                  <a:pt x="62165" y="119123"/>
                  <a:pt x="62165" y="119123"/>
                </a:cubicBezTo>
                <a:cubicBezTo>
                  <a:pt x="62165" y="119474"/>
                  <a:pt x="62165" y="119474"/>
                  <a:pt x="62165" y="119474"/>
                </a:cubicBezTo>
                <a:cubicBezTo>
                  <a:pt x="61738" y="119298"/>
                  <a:pt x="61738" y="119298"/>
                  <a:pt x="61738" y="119298"/>
                </a:cubicBezTo>
                <a:cubicBezTo>
                  <a:pt x="60213" y="119211"/>
                  <a:pt x="60213" y="119211"/>
                  <a:pt x="60213" y="119211"/>
                </a:cubicBezTo>
                <a:cubicBezTo>
                  <a:pt x="60030" y="119298"/>
                  <a:pt x="60030" y="119298"/>
                  <a:pt x="60030" y="119298"/>
                </a:cubicBezTo>
                <a:cubicBezTo>
                  <a:pt x="59847" y="119474"/>
                  <a:pt x="59847" y="119474"/>
                  <a:pt x="59847" y="119474"/>
                </a:cubicBezTo>
                <a:cubicBezTo>
                  <a:pt x="59847" y="119474"/>
                  <a:pt x="59847" y="119474"/>
                  <a:pt x="59847" y="119474"/>
                </a:cubicBezTo>
                <a:cubicBezTo>
                  <a:pt x="59847" y="119474"/>
                  <a:pt x="59847" y="119474"/>
                  <a:pt x="59847" y="119474"/>
                </a:cubicBezTo>
                <a:cubicBezTo>
                  <a:pt x="59603" y="119561"/>
                  <a:pt x="59603" y="119561"/>
                  <a:pt x="59603" y="119561"/>
                </a:cubicBezTo>
                <a:cubicBezTo>
                  <a:pt x="59603" y="119386"/>
                  <a:pt x="59603" y="119386"/>
                  <a:pt x="59603" y="119386"/>
                </a:cubicBezTo>
                <a:cubicBezTo>
                  <a:pt x="59603" y="119386"/>
                  <a:pt x="59603" y="119386"/>
                  <a:pt x="59603" y="119386"/>
                </a:cubicBezTo>
                <a:cubicBezTo>
                  <a:pt x="59176" y="119298"/>
                  <a:pt x="59176" y="119298"/>
                  <a:pt x="59176" y="119298"/>
                </a:cubicBezTo>
                <a:cubicBezTo>
                  <a:pt x="59176" y="119386"/>
                  <a:pt x="59176" y="119386"/>
                  <a:pt x="59176" y="119386"/>
                </a:cubicBezTo>
                <a:cubicBezTo>
                  <a:pt x="58383" y="119386"/>
                  <a:pt x="58383" y="119386"/>
                  <a:pt x="58383" y="119386"/>
                </a:cubicBezTo>
                <a:cubicBezTo>
                  <a:pt x="58383" y="119298"/>
                  <a:pt x="58383" y="119298"/>
                  <a:pt x="58383" y="119298"/>
                </a:cubicBezTo>
                <a:cubicBezTo>
                  <a:pt x="58322" y="119211"/>
                  <a:pt x="58322" y="119211"/>
                  <a:pt x="58322" y="119211"/>
                </a:cubicBezTo>
                <a:cubicBezTo>
                  <a:pt x="58261" y="119211"/>
                  <a:pt x="58261" y="119211"/>
                  <a:pt x="58200" y="119123"/>
                </a:cubicBezTo>
                <a:cubicBezTo>
                  <a:pt x="58139" y="119123"/>
                  <a:pt x="58139" y="119123"/>
                  <a:pt x="58139" y="119123"/>
                </a:cubicBezTo>
                <a:cubicBezTo>
                  <a:pt x="58139" y="119474"/>
                  <a:pt x="58139" y="119474"/>
                  <a:pt x="58139" y="119474"/>
                </a:cubicBezTo>
                <a:cubicBezTo>
                  <a:pt x="57773" y="119298"/>
                  <a:pt x="57773" y="119298"/>
                  <a:pt x="57773" y="119298"/>
                </a:cubicBezTo>
                <a:cubicBezTo>
                  <a:pt x="57773" y="119386"/>
                  <a:pt x="57773" y="119386"/>
                  <a:pt x="57773" y="119386"/>
                </a:cubicBezTo>
                <a:cubicBezTo>
                  <a:pt x="57407" y="119386"/>
                  <a:pt x="57407" y="119386"/>
                  <a:pt x="57407" y="119386"/>
                </a:cubicBezTo>
                <a:cubicBezTo>
                  <a:pt x="57407" y="119474"/>
                  <a:pt x="57407" y="119474"/>
                  <a:pt x="57407" y="119474"/>
                </a:cubicBezTo>
                <a:cubicBezTo>
                  <a:pt x="57163" y="119386"/>
                  <a:pt x="57163" y="119386"/>
                  <a:pt x="57163" y="119386"/>
                </a:cubicBezTo>
                <a:cubicBezTo>
                  <a:pt x="56980" y="119386"/>
                  <a:pt x="56980" y="119386"/>
                  <a:pt x="56980" y="119386"/>
                </a:cubicBezTo>
                <a:cubicBezTo>
                  <a:pt x="56980" y="119298"/>
                  <a:pt x="56980" y="119298"/>
                  <a:pt x="56980" y="119298"/>
                </a:cubicBezTo>
                <a:cubicBezTo>
                  <a:pt x="56492" y="119211"/>
                  <a:pt x="56492" y="119211"/>
                  <a:pt x="56492" y="119211"/>
                </a:cubicBezTo>
                <a:cubicBezTo>
                  <a:pt x="56492" y="119035"/>
                  <a:pt x="56492" y="119035"/>
                  <a:pt x="56492" y="119035"/>
                </a:cubicBezTo>
                <a:cubicBezTo>
                  <a:pt x="56431" y="119035"/>
                  <a:pt x="56370" y="119035"/>
                  <a:pt x="56309" y="119035"/>
                </a:cubicBezTo>
                <a:cubicBezTo>
                  <a:pt x="56187" y="119035"/>
                  <a:pt x="56004" y="119123"/>
                  <a:pt x="55821" y="119123"/>
                </a:cubicBezTo>
                <a:cubicBezTo>
                  <a:pt x="55638" y="119123"/>
                  <a:pt x="55516" y="119123"/>
                  <a:pt x="55332" y="119035"/>
                </a:cubicBezTo>
                <a:cubicBezTo>
                  <a:pt x="55210" y="118948"/>
                  <a:pt x="55210" y="118948"/>
                  <a:pt x="55210" y="118948"/>
                </a:cubicBezTo>
                <a:cubicBezTo>
                  <a:pt x="55088" y="118948"/>
                  <a:pt x="55088" y="118948"/>
                  <a:pt x="55088" y="118948"/>
                </a:cubicBezTo>
                <a:cubicBezTo>
                  <a:pt x="55027" y="119035"/>
                  <a:pt x="55027" y="119035"/>
                  <a:pt x="55027" y="119035"/>
                </a:cubicBezTo>
                <a:cubicBezTo>
                  <a:pt x="54844" y="119035"/>
                  <a:pt x="54844" y="119035"/>
                  <a:pt x="54844" y="119035"/>
                </a:cubicBezTo>
                <a:cubicBezTo>
                  <a:pt x="54783" y="119035"/>
                  <a:pt x="54783" y="119035"/>
                  <a:pt x="54722" y="119035"/>
                </a:cubicBezTo>
                <a:cubicBezTo>
                  <a:pt x="54478" y="118948"/>
                  <a:pt x="54478" y="118948"/>
                  <a:pt x="54478" y="118948"/>
                </a:cubicBezTo>
                <a:cubicBezTo>
                  <a:pt x="53746" y="119035"/>
                  <a:pt x="53746" y="119035"/>
                  <a:pt x="53746" y="119035"/>
                </a:cubicBezTo>
                <a:cubicBezTo>
                  <a:pt x="53746" y="119123"/>
                  <a:pt x="53746" y="119123"/>
                  <a:pt x="53746" y="119123"/>
                </a:cubicBezTo>
                <a:cubicBezTo>
                  <a:pt x="53624" y="119123"/>
                  <a:pt x="53624" y="119123"/>
                  <a:pt x="53624" y="119123"/>
                </a:cubicBezTo>
                <a:cubicBezTo>
                  <a:pt x="53624" y="119474"/>
                  <a:pt x="53624" y="119474"/>
                  <a:pt x="53624" y="119474"/>
                </a:cubicBezTo>
                <a:cubicBezTo>
                  <a:pt x="53258" y="119298"/>
                  <a:pt x="53258" y="119298"/>
                  <a:pt x="53258" y="119298"/>
                </a:cubicBezTo>
                <a:cubicBezTo>
                  <a:pt x="53258" y="119386"/>
                  <a:pt x="53258" y="119386"/>
                  <a:pt x="53258" y="119386"/>
                </a:cubicBezTo>
                <a:cubicBezTo>
                  <a:pt x="53075" y="119386"/>
                  <a:pt x="53075" y="119386"/>
                  <a:pt x="53075" y="119386"/>
                </a:cubicBezTo>
                <a:cubicBezTo>
                  <a:pt x="53014" y="119649"/>
                  <a:pt x="52770" y="119737"/>
                  <a:pt x="52709" y="119737"/>
                </a:cubicBezTo>
                <a:cubicBezTo>
                  <a:pt x="52343" y="119912"/>
                  <a:pt x="52343" y="119912"/>
                  <a:pt x="52343" y="119912"/>
                </a:cubicBezTo>
                <a:cubicBezTo>
                  <a:pt x="52221" y="119386"/>
                  <a:pt x="52221" y="119386"/>
                  <a:pt x="52221" y="119386"/>
                </a:cubicBezTo>
                <a:cubicBezTo>
                  <a:pt x="52099" y="119298"/>
                  <a:pt x="52038" y="119211"/>
                  <a:pt x="51916" y="119211"/>
                </a:cubicBezTo>
                <a:cubicBezTo>
                  <a:pt x="51855" y="119123"/>
                  <a:pt x="51794" y="119123"/>
                  <a:pt x="51733" y="119035"/>
                </a:cubicBezTo>
                <a:cubicBezTo>
                  <a:pt x="51489" y="119211"/>
                  <a:pt x="51489" y="119211"/>
                  <a:pt x="51489" y="119211"/>
                </a:cubicBezTo>
                <a:cubicBezTo>
                  <a:pt x="51367" y="119123"/>
                  <a:pt x="51367" y="119123"/>
                  <a:pt x="51367" y="119123"/>
                </a:cubicBezTo>
                <a:cubicBezTo>
                  <a:pt x="51306" y="119035"/>
                  <a:pt x="51184" y="118948"/>
                  <a:pt x="51001" y="118948"/>
                </a:cubicBezTo>
                <a:cubicBezTo>
                  <a:pt x="51001" y="119211"/>
                  <a:pt x="51001" y="119211"/>
                  <a:pt x="51001" y="119211"/>
                </a:cubicBezTo>
                <a:cubicBezTo>
                  <a:pt x="50635" y="119035"/>
                  <a:pt x="50635" y="119035"/>
                  <a:pt x="50635" y="119035"/>
                </a:cubicBezTo>
                <a:cubicBezTo>
                  <a:pt x="50635" y="119035"/>
                  <a:pt x="50635" y="119035"/>
                  <a:pt x="50635" y="119035"/>
                </a:cubicBezTo>
                <a:cubicBezTo>
                  <a:pt x="50391" y="119123"/>
                  <a:pt x="50391" y="119123"/>
                  <a:pt x="50391" y="119123"/>
                </a:cubicBezTo>
                <a:cubicBezTo>
                  <a:pt x="50391" y="119298"/>
                  <a:pt x="50391" y="119298"/>
                  <a:pt x="50391" y="119298"/>
                </a:cubicBezTo>
                <a:cubicBezTo>
                  <a:pt x="50025" y="119386"/>
                  <a:pt x="50025" y="119386"/>
                  <a:pt x="50025" y="119386"/>
                </a:cubicBezTo>
                <a:cubicBezTo>
                  <a:pt x="49964" y="119386"/>
                  <a:pt x="49903" y="119386"/>
                  <a:pt x="49903" y="119298"/>
                </a:cubicBezTo>
                <a:cubicBezTo>
                  <a:pt x="49842" y="119561"/>
                  <a:pt x="49842" y="119561"/>
                  <a:pt x="49842" y="119561"/>
                </a:cubicBezTo>
                <a:cubicBezTo>
                  <a:pt x="48805" y="119298"/>
                  <a:pt x="48805" y="119298"/>
                  <a:pt x="48805" y="119298"/>
                </a:cubicBezTo>
                <a:cubicBezTo>
                  <a:pt x="48805" y="119298"/>
                  <a:pt x="48805" y="119298"/>
                  <a:pt x="48805" y="119298"/>
                </a:cubicBezTo>
                <a:cubicBezTo>
                  <a:pt x="48744" y="119298"/>
                  <a:pt x="48744" y="119298"/>
                  <a:pt x="48744" y="119298"/>
                </a:cubicBezTo>
                <a:cubicBezTo>
                  <a:pt x="48744" y="119386"/>
                  <a:pt x="48744" y="119386"/>
                  <a:pt x="48744" y="119386"/>
                </a:cubicBezTo>
                <a:cubicBezTo>
                  <a:pt x="48378" y="119386"/>
                  <a:pt x="48378" y="119386"/>
                  <a:pt x="48378" y="119386"/>
                </a:cubicBezTo>
                <a:cubicBezTo>
                  <a:pt x="48317" y="119386"/>
                  <a:pt x="48256" y="119474"/>
                  <a:pt x="48256" y="119561"/>
                </a:cubicBezTo>
                <a:lnTo>
                  <a:pt x="47707" y="120000"/>
                </a:lnTo>
                <a:close/>
              </a:path>
            </a:pathLst>
          </a:custGeom>
          <a:solidFill>
            <a:srgbClr val="FDF7E7"/>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rbel"/>
              <a:ea typeface="Corbel"/>
              <a:cs typeface="Corbel"/>
              <a:sym typeface="Corbel"/>
            </a:endParaRPr>
          </a:p>
        </p:txBody>
      </p:sp>
      <p:sp>
        <p:nvSpPr>
          <p:cNvPr id="72" name="Shape 72"/>
          <p:cNvSpPr txBox="1"/>
          <p:nvPr>
            <p:ph type="title"/>
          </p:nvPr>
        </p:nvSpPr>
        <p:spPr>
          <a:xfrm>
            <a:off x="1522412" y="189722"/>
            <a:ext cx="9144000" cy="114455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36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3" name="Shape 73"/>
          <p:cNvSpPr txBox="1"/>
          <p:nvPr>
            <p:ph idx="1" type="body"/>
          </p:nvPr>
        </p:nvSpPr>
        <p:spPr>
          <a:xfrm>
            <a:off x="1522412" y="3429000"/>
            <a:ext cx="2743199" cy="2514599"/>
          </a:xfrm>
          <a:prstGeom prst="rect">
            <a:avLst/>
          </a:prstGeom>
          <a:noFill/>
          <a:ln>
            <a:noFill/>
          </a:ln>
        </p:spPr>
        <p:txBody>
          <a:bodyPr anchorCtr="0" anchor="t" bIns="91425" lIns="91425" rIns="91425" tIns="91425"/>
          <a:lstStyle>
            <a:lvl1pPr indent="0" lvl="0" marL="0" marR="0" rtl="0" algn="l">
              <a:lnSpc>
                <a:spcPct val="90000"/>
              </a:lnSpc>
              <a:spcBef>
                <a:spcPts val="1200"/>
              </a:spcBef>
              <a:buClr>
                <a:schemeClr val="dk1"/>
              </a:buClr>
              <a:buFont typeface="Arial"/>
              <a:buNone/>
              <a:defRPr b="0" i="0" sz="20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Arial"/>
              <a:buNone/>
              <a:defRPr b="0" i="0" sz="12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0" i="0" sz="10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9pPr>
          </a:lstStyle>
          <a:p/>
        </p:txBody>
      </p:sp>
      <p:sp>
        <p:nvSpPr>
          <p:cNvPr id="74" name="Shape 74"/>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5" name="Shape 75"/>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6" name="Shape 76"/>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
        <p:nvSpPr>
          <p:cNvPr id="77" name="Shape 77"/>
          <p:cNvSpPr txBox="1"/>
          <p:nvPr>
            <p:ph idx="2" type="body"/>
          </p:nvPr>
        </p:nvSpPr>
        <p:spPr>
          <a:xfrm>
            <a:off x="4675567" y="2087880"/>
            <a:ext cx="5791200" cy="3886200"/>
          </a:xfrm>
          <a:prstGeom prst="rect">
            <a:avLst/>
          </a:prstGeom>
          <a:noFill/>
          <a:ln>
            <a:noFill/>
          </a:ln>
        </p:spPr>
        <p:txBody>
          <a:bodyPr anchorCtr="0" anchor="t" bIns="91425" lIns="91425" rIns="91425" tIns="91425"/>
          <a:lstStyle>
            <a:lvl1pPr indent="-106680" lvl="0" marL="274320" marR="0" rtl="0" algn="l">
              <a:lnSpc>
                <a:spcPct val="90000"/>
              </a:lnSpc>
              <a:spcBef>
                <a:spcPts val="1800"/>
              </a:spcBef>
              <a:buClr>
                <a:schemeClr val="dk1"/>
              </a:buClr>
              <a:buSzPct val="110000"/>
              <a:buFont typeface="Arial"/>
              <a:buChar char="▪"/>
              <a:defRPr b="0" i="0" sz="2400" u="none" cap="none" strike="noStrike">
                <a:solidFill>
                  <a:schemeClr val="dk1"/>
                </a:solidFill>
                <a:latin typeface="Corbel"/>
                <a:ea typeface="Corbel"/>
                <a:cs typeface="Corbel"/>
                <a:sym typeface="Corbel"/>
              </a:defRPr>
            </a:lvl1pPr>
            <a:lvl2pPr indent="-136525" lvl="1" marL="682625" marR="0" rtl="0" algn="l">
              <a:lnSpc>
                <a:spcPct val="90000"/>
              </a:lnSpc>
              <a:spcBef>
                <a:spcPts val="600"/>
              </a:spcBef>
              <a:buClr>
                <a:schemeClr val="dk1"/>
              </a:buClr>
              <a:buSzPct val="110000"/>
              <a:buFont typeface="Arial"/>
              <a:buChar char="▪"/>
              <a:defRPr b="0" i="0" sz="2000" u="none" cap="none" strike="noStrike">
                <a:solidFill>
                  <a:schemeClr val="dk1"/>
                </a:solidFill>
                <a:latin typeface="Corbel"/>
                <a:ea typeface="Corbel"/>
                <a:cs typeface="Corbel"/>
                <a:sym typeface="Corbel"/>
              </a:defRPr>
            </a:lvl2pPr>
            <a:lvl3pPr indent="-158750" lvl="2" marL="1097280" marR="0" rtl="0" algn="l">
              <a:lnSpc>
                <a:spcPct val="90000"/>
              </a:lnSpc>
              <a:spcBef>
                <a:spcPts val="600"/>
              </a:spcBef>
              <a:buClr>
                <a:schemeClr val="dk1"/>
              </a:buClr>
              <a:buSzPct val="109999"/>
              <a:buFont typeface="Arial"/>
              <a:buChar char="▪"/>
              <a:defRPr b="0" i="0" sz="1800" u="none" cap="none" strike="noStrike">
                <a:solidFill>
                  <a:schemeClr val="dk1"/>
                </a:solidFill>
                <a:latin typeface="Corbel"/>
                <a:ea typeface="Corbel"/>
                <a:cs typeface="Corbel"/>
                <a:sym typeface="Corbel"/>
              </a:defRPr>
            </a:lvl3pPr>
            <a:lvl4pPr indent="-165100" lvl="3" marL="150876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4pPr>
            <a:lvl5pPr indent="-170179" lvl="4"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5pPr>
            <a:lvl6pPr indent="-162560" lvl="5" marL="233172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6pPr>
            <a:lvl7pPr indent="-167639" lvl="6" marL="274320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7pPr>
            <a:lvl8pPr indent="-172719" lvl="7" marL="315468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8pPr>
            <a:lvl9pPr indent="-165100" lvl="8" marL="3566159"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spTree>
      <p:nvGrpSpPr>
        <p:cNvPr id="78" name="Shape 78"/>
        <p:cNvGrpSpPr/>
        <p:nvPr/>
      </p:nvGrpSpPr>
      <p:grpSpPr>
        <a:xfrm>
          <a:off x="0" y="0"/>
          <a:ext cx="0" cy="0"/>
          <a:chOff x="0" y="0"/>
          <a:chExt cx="0" cy="0"/>
        </a:xfrm>
      </p:grpSpPr>
      <p:sp>
        <p:nvSpPr>
          <p:cNvPr id="79" name="Shape 79"/>
          <p:cNvSpPr/>
          <p:nvPr/>
        </p:nvSpPr>
        <p:spPr>
          <a:xfrm>
            <a:off x="1522412" y="1905000"/>
            <a:ext cx="6153912" cy="4251960"/>
          </a:xfrm>
          <a:custGeom>
            <a:pathLst>
              <a:path extrusionOk="0" h="120000" w="120000">
                <a:moveTo>
                  <a:pt x="47707" y="120000"/>
                </a:moveTo>
                <a:cubicBezTo>
                  <a:pt x="47707" y="119211"/>
                  <a:pt x="47707" y="119211"/>
                  <a:pt x="47707" y="119211"/>
                </a:cubicBezTo>
                <a:cubicBezTo>
                  <a:pt x="47402" y="119386"/>
                  <a:pt x="47402" y="119386"/>
                  <a:pt x="47402" y="119386"/>
                </a:cubicBezTo>
                <a:cubicBezTo>
                  <a:pt x="47402" y="119298"/>
                  <a:pt x="47402" y="119298"/>
                  <a:pt x="47402" y="119298"/>
                </a:cubicBezTo>
                <a:cubicBezTo>
                  <a:pt x="47219" y="119386"/>
                  <a:pt x="47219" y="119386"/>
                  <a:pt x="47219" y="119386"/>
                </a:cubicBezTo>
                <a:cubicBezTo>
                  <a:pt x="47097" y="119123"/>
                  <a:pt x="47097" y="119123"/>
                  <a:pt x="47097" y="119123"/>
                </a:cubicBezTo>
                <a:cubicBezTo>
                  <a:pt x="46426" y="119123"/>
                  <a:pt x="46426" y="119123"/>
                  <a:pt x="46426" y="119123"/>
                </a:cubicBezTo>
                <a:cubicBezTo>
                  <a:pt x="46182" y="119211"/>
                  <a:pt x="45876" y="119211"/>
                  <a:pt x="45693" y="119123"/>
                </a:cubicBezTo>
                <a:cubicBezTo>
                  <a:pt x="45571" y="119035"/>
                  <a:pt x="45571" y="119035"/>
                  <a:pt x="45571" y="119035"/>
                </a:cubicBezTo>
                <a:cubicBezTo>
                  <a:pt x="45510" y="118860"/>
                  <a:pt x="45510" y="118860"/>
                  <a:pt x="45510" y="118860"/>
                </a:cubicBezTo>
                <a:cubicBezTo>
                  <a:pt x="45022" y="119123"/>
                  <a:pt x="45022" y="119123"/>
                  <a:pt x="45022" y="119123"/>
                </a:cubicBezTo>
                <a:cubicBezTo>
                  <a:pt x="45022" y="118948"/>
                  <a:pt x="45022" y="118948"/>
                  <a:pt x="45022" y="118948"/>
                </a:cubicBezTo>
                <a:cubicBezTo>
                  <a:pt x="44717" y="119035"/>
                  <a:pt x="44717" y="119035"/>
                  <a:pt x="44717" y="119035"/>
                </a:cubicBezTo>
                <a:cubicBezTo>
                  <a:pt x="44656" y="119123"/>
                  <a:pt x="44656" y="119123"/>
                  <a:pt x="44656" y="119123"/>
                </a:cubicBezTo>
                <a:cubicBezTo>
                  <a:pt x="44534" y="119123"/>
                  <a:pt x="44534" y="119123"/>
                  <a:pt x="44534" y="119123"/>
                </a:cubicBezTo>
                <a:cubicBezTo>
                  <a:pt x="44534" y="119386"/>
                  <a:pt x="44534" y="119386"/>
                  <a:pt x="44534" y="119386"/>
                </a:cubicBezTo>
                <a:cubicBezTo>
                  <a:pt x="44107" y="119211"/>
                  <a:pt x="44107" y="119211"/>
                  <a:pt x="44107" y="119211"/>
                </a:cubicBezTo>
                <a:cubicBezTo>
                  <a:pt x="44107" y="119298"/>
                  <a:pt x="44107" y="119298"/>
                  <a:pt x="44107" y="119298"/>
                </a:cubicBezTo>
                <a:cubicBezTo>
                  <a:pt x="43314" y="119298"/>
                  <a:pt x="43314" y="119298"/>
                  <a:pt x="43314" y="119298"/>
                </a:cubicBezTo>
                <a:cubicBezTo>
                  <a:pt x="43314" y="119123"/>
                  <a:pt x="43314" y="119123"/>
                  <a:pt x="43314" y="119123"/>
                </a:cubicBezTo>
                <a:cubicBezTo>
                  <a:pt x="43070" y="119123"/>
                  <a:pt x="43070" y="119123"/>
                  <a:pt x="43070" y="119123"/>
                </a:cubicBezTo>
                <a:cubicBezTo>
                  <a:pt x="42643" y="119298"/>
                  <a:pt x="42643" y="119298"/>
                  <a:pt x="42643" y="119298"/>
                </a:cubicBezTo>
                <a:cubicBezTo>
                  <a:pt x="42643" y="119386"/>
                  <a:pt x="42643" y="119386"/>
                  <a:pt x="42643" y="119386"/>
                </a:cubicBezTo>
                <a:cubicBezTo>
                  <a:pt x="42460" y="119298"/>
                  <a:pt x="42460" y="119298"/>
                  <a:pt x="42460" y="119298"/>
                </a:cubicBezTo>
                <a:cubicBezTo>
                  <a:pt x="42277" y="119386"/>
                  <a:pt x="42277" y="119386"/>
                  <a:pt x="42277" y="119386"/>
                </a:cubicBezTo>
                <a:cubicBezTo>
                  <a:pt x="42277" y="119298"/>
                  <a:pt x="42277" y="119298"/>
                  <a:pt x="42277" y="119298"/>
                </a:cubicBezTo>
                <a:cubicBezTo>
                  <a:pt x="41606" y="119035"/>
                  <a:pt x="41606" y="119035"/>
                  <a:pt x="41606" y="119035"/>
                </a:cubicBezTo>
                <a:cubicBezTo>
                  <a:pt x="41545" y="119123"/>
                  <a:pt x="41545" y="119123"/>
                  <a:pt x="41484" y="119123"/>
                </a:cubicBezTo>
                <a:cubicBezTo>
                  <a:pt x="40996" y="119386"/>
                  <a:pt x="40996" y="119386"/>
                  <a:pt x="40996" y="119386"/>
                </a:cubicBezTo>
                <a:cubicBezTo>
                  <a:pt x="40996" y="119035"/>
                  <a:pt x="40996" y="119035"/>
                  <a:pt x="40996" y="119035"/>
                </a:cubicBezTo>
                <a:cubicBezTo>
                  <a:pt x="40874" y="119035"/>
                  <a:pt x="40874" y="119035"/>
                  <a:pt x="40874" y="119035"/>
                </a:cubicBezTo>
                <a:cubicBezTo>
                  <a:pt x="40874" y="118860"/>
                  <a:pt x="40874" y="118860"/>
                  <a:pt x="40874" y="118860"/>
                </a:cubicBezTo>
                <a:cubicBezTo>
                  <a:pt x="40813" y="118860"/>
                  <a:pt x="40813" y="118860"/>
                  <a:pt x="40813" y="118860"/>
                </a:cubicBezTo>
                <a:cubicBezTo>
                  <a:pt x="40752" y="118948"/>
                  <a:pt x="40630" y="118948"/>
                  <a:pt x="40569" y="118948"/>
                </a:cubicBezTo>
                <a:cubicBezTo>
                  <a:pt x="40569" y="118948"/>
                  <a:pt x="40508" y="118948"/>
                  <a:pt x="40508" y="118948"/>
                </a:cubicBezTo>
                <a:cubicBezTo>
                  <a:pt x="40203" y="118860"/>
                  <a:pt x="40203" y="118860"/>
                  <a:pt x="40203" y="118860"/>
                </a:cubicBezTo>
                <a:cubicBezTo>
                  <a:pt x="40203" y="118860"/>
                  <a:pt x="40203" y="118860"/>
                  <a:pt x="40203" y="118860"/>
                </a:cubicBezTo>
                <a:cubicBezTo>
                  <a:pt x="39837" y="118860"/>
                  <a:pt x="39837" y="118860"/>
                  <a:pt x="39837" y="118860"/>
                </a:cubicBezTo>
                <a:cubicBezTo>
                  <a:pt x="39837" y="118772"/>
                  <a:pt x="39837" y="118772"/>
                  <a:pt x="39837" y="118772"/>
                </a:cubicBezTo>
                <a:cubicBezTo>
                  <a:pt x="39410" y="118860"/>
                  <a:pt x="39410" y="118860"/>
                  <a:pt x="39410" y="118860"/>
                </a:cubicBezTo>
                <a:cubicBezTo>
                  <a:pt x="39410" y="118948"/>
                  <a:pt x="39410" y="118948"/>
                  <a:pt x="39410" y="118948"/>
                </a:cubicBezTo>
                <a:cubicBezTo>
                  <a:pt x="38861" y="118948"/>
                  <a:pt x="38861" y="118948"/>
                  <a:pt x="38861" y="118948"/>
                </a:cubicBezTo>
                <a:cubicBezTo>
                  <a:pt x="38861" y="119211"/>
                  <a:pt x="38861" y="119211"/>
                  <a:pt x="38861" y="119211"/>
                </a:cubicBezTo>
                <a:cubicBezTo>
                  <a:pt x="38434" y="119035"/>
                  <a:pt x="38434" y="119035"/>
                  <a:pt x="38434" y="119035"/>
                </a:cubicBezTo>
                <a:cubicBezTo>
                  <a:pt x="38373" y="119298"/>
                  <a:pt x="38373" y="119298"/>
                  <a:pt x="38373" y="119298"/>
                </a:cubicBezTo>
                <a:cubicBezTo>
                  <a:pt x="38129" y="119123"/>
                  <a:pt x="38129" y="119123"/>
                  <a:pt x="38129" y="119123"/>
                </a:cubicBezTo>
                <a:cubicBezTo>
                  <a:pt x="38068" y="119386"/>
                  <a:pt x="38068" y="119386"/>
                  <a:pt x="38068" y="119386"/>
                </a:cubicBezTo>
                <a:cubicBezTo>
                  <a:pt x="37702" y="119211"/>
                  <a:pt x="37702" y="119211"/>
                  <a:pt x="37702" y="119211"/>
                </a:cubicBezTo>
                <a:cubicBezTo>
                  <a:pt x="37641" y="119298"/>
                  <a:pt x="37519" y="119298"/>
                  <a:pt x="37458" y="119211"/>
                </a:cubicBezTo>
                <a:cubicBezTo>
                  <a:pt x="37397" y="119211"/>
                  <a:pt x="37397" y="119211"/>
                  <a:pt x="37397" y="119211"/>
                </a:cubicBezTo>
                <a:cubicBezTo>
                  <a:pt x="37397" y="119298"/>
                  <a:pt x="37336" y="119298"/>
                  <a:pt x="37336" y="119298"/>
                </a:cubicBezTo>
                <a:cubicBezTo>
                  <a:pt x="37153" y="119298"/>
                  <a:pt x="37153" y="119298"/>
                  <a:pt x="37153" y="119298"/>
                </a:cubicBezTo>
                <a:cubicBezTo>
                  <a:pt x="37092" y="119298"/>
                  <a:pt x="37092" y="119298"/>
                  <a:pt x="37031" y="119298"/>
                </a:cubicBezTo>
                <a:cubicBezTo>
                  <a:pt x="36176" y="119298"/>
                  <a:pt x="36176" y="119298"/>
                  <a:pt x="36176" y="119298"/>
                </a:cubicBezTo>
                <a:cubicBezTo>
                  <a:pt x="36176" y="119123"/>
                  <a:pt x="36176" y="119123"/>
                  <a:pt x="36176" y="119123"/>
                </a:cubicBezTo>
                <a:cubicBezTo>
                  <a:pt x="36054" y="119123"/>
                  <a:pt x="36054" y="119123"/>
                  <a:pt x="36054" y="119123"/>
                </a:cubicBezTo>
                <a:cubicBezTo>
                  <a:pt x="35566" y="119474"/>
                  <a:pt x="35566" y="119474"/>
                  <a:pt x="35566" y="119474"/>
                </a:cubicBezTo>
                <a:cubicBezTo>
                  <a:pt x="35566" y="119035"/>
                  <a:pt x="35566" y="119035"/>
                  <a:pt x="35566" y="119035"/>
                </a:cubicBezTo>
                <a:cubicBezTo>
                  <a:pt x="35139" y="119211"/>
                  <a:pt x="35139" y="119211"/>
                  <a:pt x="35139" y="119211"/>
                </a:cubicBezTo>
                <a:cubicBezTo>
                  <a:pt x="35139" y="118860"/>
                  <a:pt x="35139" y="118860"/>
                  <a:pt x="35139" y="118860"/>
                </a:cubicBezTo>
                <a:cubicBezTo>
                  <a:pt x="35078" y="118860"/>
                  <a:pt x="35078" y="118860"/>
                  <a:pt x="35078" y="118860"/>
                </a:cubicBezTo>
                <a:cubicBezTo>
                  <a:pt x="35078" y="119035"/>
                  <a:pt x="35078" y="119035"/>
                  <a:pt x="35078" y="119035"/>
                </a:cubicBezTo>
                <a:cubicBezTo>
                  <a:pt x="34712" y="119035"/>
                  <a:pt x="34712" y="119035"/>
                  <a:pt x="34712" y="119035"/>
                </a:cubicBezTo>
                <a:cubicBezTo>
                  <a:pt x="34712" y="119123"/>
                  <a:pt x="34712" y="119123"/>
                  <a:pt x="34712" y="119123"/>
                </a:cubicBezTo>
                <a:cubicBezTo>
                  <a:pt x="33858" y="119123"/>
                  <a:pt x="33858" y="119123"/>
                  <a:pt x="33858" y="119123"/>
                </a:cubicBezTo>
                <a:cubicBezTo>
                  <a:pt x="33858" y="119035"/>
                  <a:pt x="33858" y="119035"/>
                  <a:pt x="33858" y="119035"/>
                </a:cubicBezTo>
                <a:cubicBezTo>
                  <a:pt x="33675" y="119035"/>
                  <a:pt x="33675" y="119035"/>
                  <a:pt x="33675" y="119035"/>
                </a:cubicBezTo>
                <a:cubicBezTo>
                  <a:pt x="33614" y="118860"/>
                  <a:pt x="33614" y="118860"/>
                  <a:pt x="33614" y="118860"/>
                </a:cubicBezTo>
                <a:cubicBezTo>
                  <a:pt x="31967" y="119123"/>
                  <a:pt x="31967" y="119123"/>
                  <a:pt x="31967" y="119123"/>
                </a:cubicBezTo>
                <a:cubicBezTo>
                  <a:pt x="31967" y="119035"/>
                  <a:pt x="31967" y="119035"/>
                  <a:pt x="31967" y="119035"/>
                </a:cubicBezTo>
                <a:cubicBezTo>
                  <a:pt x="31845" y="118948"/>
                  <a:pt x="31723" y="118948"/>
                  <a:pt x="31601" y="118948"/>
                </a:cubicBezTo>
                <a:cubicBezTo>
                  <a:pt x="31540" y="119123"/>
                  <a:pt x="31540" y="119123"/>
                  <a:pt x="31540" y="119123"/>
                </a:cubicBezTo>
                <a:cubicBezTo>
                  <a:pt x="31235" y="119035"/>
                  <a:pt x="31235" y="119035"/>
                  <a:pt x="31235" y="119035"/>
                </a:cubicBezTo>
                <a:cubicBezTo>
                  <a:pt x="31174" y="119298"/>
                  <a:pt x="31174" y="119298"/>
                  <a:pt x="31174" y="119298"/>
                </a:cubicBezTo>
                <a:cubicBezTo>
                  <a:pt x="30808" y="119035"/>
                  <a:pt x="30808" y="119035"/>
                  <a:pt x="30808" y="119035"/>
                </a:cubicBezTo>
                <a:cubicBezTo>
                  <a:pt x="30747" y="119035"/>
                  <a:pt x="30747" y="119035"/>
                  <a:pt x="30747" y="119035"/>
                </a:cubicBezTo>
                <a:cubicBezTo>
                  <a:pt x="30747" y="119123"/>
                  <a:pt x="30747" y="119123"/>
                  <a:pt x="30747" y="119123"/>
                </a:cubicBezTo>
                <a:cubicBezTo>
                  <a:pt x="30503" y="119123"/>
                  <a:pt x="30503" y="119123"/>
                  <a:pt x="30503" y="119123"/>
                </a:cubicBezTo>
                <a:cubicBezTo>
                  <a:pt x="30259" y="119211"/>
                  <a:pt x="30259" y="119211"/>
                  <a:pt x="30259" y="119211"/>
                </a:cubicBezTo>
                <a:cubicBezTo>
                  <a:pt x="30259" y="119298"/>
                  <a:pt x="30259" y="119298"/>
                  <a:pt x="30259" y="119298"/>
                </a:cubicBezTo>
                <a:cubicBezTo>
                  <a:pt x="29771" y="119298"/>
                  <a:pt x="29771" y="119298"/>
                  <a:pt x="29771" y="119298"/>
                </a:cubicBezTo>
                <a:cubicBezTo>
                  <a:pt x="29771" y="119474"/>
                  <a:pt x="29771" y="119474"/>
                  <a:pt x="29771" y="119474"/>
                </a:cubicBezTo>
                <a:cubicBezTo>
                  <a:pt x="29283" y="119298"/>
                  <a:pt x="29283" y="119298"/>
                  <a:pt x="29283" y="119298"/>
                </a:cubicBezTo>
                <a:cubicBezTo>
                  <a:pt x="29222" y="119474"/>
                  <a:pt x="29222" y="119474"/>
                  <a:pt x="29222" y="119474"/>
                </a:cubicBezTo>
                <a:cubicBezTo>
                  <a:pt x="28551" y="119474"/>
                  <a:pt x="28551" y="119474"/>
                  <a:pt x="28551" y="119474"/>
                </a:cubicBezTo>
                <a:cubicBezTo>
                  <a:pt x="28551" y="119386"/>
                  <a:pt x="28551" y="119386"/>
                  <a:pt x="28551" y="119386"/>
                </a:cubicBezTo>
                <a:cubicBezTo>
                  <a:pt x="28490" y="119386"/>
                  <a:pt x="28490" y="119386"/>
                  <a:pt x="28490" y="119386"/>
                </a:cubicBezTo>
                <a:cubicBezTo>
                  <a:pt x="28246" y="119386"/>
                  <a:pt x="28246" y="119386"/>
                  <a:pt x="28246" y="119386"/>
                </a:cubicBezTo>
                <a:cubicBezTo>
                  <a:pt x="28246" y="119298"/>
                  <a:pt x="28246" y="119298"/>
                  <a:pt x="28246" y="119298"/>
                </a:cubicBezTo>
                <a:cubicBezTo>
                  <a:pt x="27635" y="119211"/>
                  <a:pt x="27635" y="119211"/>
                  <a:pt x="27635" y="119211"/>
                </a:cubicBezTo>
                <a:cubicBezTo>
                  <a:pt x="27635" y="119386"/>
                  <a:pt x="27635" y="119386"/>
                  <a:pt x="27635" y="119386"/>
                </a:cubicBezTo>
                <a:cubicBezTo>
                  <a:pt x="27269" y="119123"/>
                  <a:pt x="27269" y="119123"/>
                  <a:pt x="27269" y="119123"/>
                </a:cubicBezTo>
                <a:cubicBezTo>
                  <a:pt x="27269" y="119123"/>
                  <a:pt x="27269" y="119123"/>
                  <a:pt x="27269" y="119123"/>
                </a:cubicBezTo>
                <a:cubicBezTo>
                  <a:pt x="27025" y="119123"/>
                  <a:pt x="27025" y="119123"/>
                  <a:pt x="27025" y="119123"/>
                </a:cubicBezTo>
                <a:cubicBezTo>
                  <a:pt x="27025" y="119123"/>
                  <a:pt x="27025" y="119123"/>
                  <a:pt x="27025" y="119123"/>
                </a:cubicBezTo>
                <a:cubicBezTo>
                  <a:pt x="27025" y="119298"/>
                  <a:pt x="27025" y="119298"/>
                  <a:pt x="27025" y="119298"/>
                </a:cubicBezTo>
                <a:cubicBezTo>
                  <a:pt x="26659" y="119123"/>
                  <a:pt x="26659" y="119123"/>
                  <a:pt x="26659" y="119123"/>
                </a:cubicBezTo>
                <a:cubicBezTo>
                  <a:pt x="26293" y="119123"/>
                  <a:pt x="26293" y="119123"/>
                  <a:pt x="26293" y="119123"/>
                </a:cubicBezTo>
                <a:cubicBezTo>
                  <a:pt x="26293" y="119298"/>
                  <a:pt x="26293" y="119298"/>
                  <a:pt x="26293" y="119298"/>
                </a:cubicBezTo>
                <a:cubicBezTo>
                  <a:pt x="25744" y="119298"/>
                  <a:pt x="25744" y="119298"/>
                  <a:pt x="25744" y="119298"/>
                </a:cubicBezTo>
                <a:cubicBezTo>
                  <a:pt x="25744" y="119211"/>
                  <a:pt x="25744" y="119211"/>
                  <a:pt x="25744" y="119211"/>
                </a:cubicBezTo>
                <a:cubicBezTo>
                  <a:pt x="25683" y="119211"/>
                  <a:pt x="25683" y="119211"/>
                  <a:pt x="25622" y="119298"/>
                </a:cubicBezTo>
                <a:cubicBezTo>
                  <a:pt x="25622" y="119298"/>
                  <a:pt x="25561" y="119298"/>
                  <a:pt x="25561" y="119298"/>
                </a:cubicBezTo>
                <a:cubicBezTo>
                  <a:pt x="25500" y="119386"/>
                  <a:pt x="25500" y="119386"/>
                  <a:pt x="25500" y="119386"/>
                </a:cubicBezTo>
                <a:cubicBezTo>
                  <a:pt x="25439" y="119386"/>
                  <a:pt x="25439" y="119386"/>
                  <a:pt x="25439" y="119386"/>
                </a:cubicBezTo>
                <a:cubicBezTo>
                  <a:pt x="25378" y="119474"/>
                  <a:pt x="25256" y="119561"/>
                  <a:pt x="25134" y="119649"/>
                </a:cubicBezTo>
                <a:cubicBezTo>
                  <a:pt x="24585" y="119824"/>
                  <a:pt x="24585" y="119824"/>
                  <a:pt x="24585" y="119824"/>
                </a:cubicBezTo>
                <a:cubicBezTo>
                  <a:pt x="24585" y="119298"/>
                  <a:pt x="24585" y="119298"/>
                  <a:pt x="24585" y="119298"/>
                </a:cubicBezTo>
                <a:cubicBezTo>
                  <a:pt x="24280" y="119298"/>
                  <a:pt x="24280" y="119298"/>
                  <a:pt x="24280" y="119298"/>
                </a:cubicBezTo>
                <a:cubicBezTo>
                  <a:pt x="24280" y="119386"/>
                  <a:pt x="24280" y="119386"/>
                  <a:pt x="24280" y="119386"/>
                </a:cubicBezTo>
                <a:cubicBezTo>
                  <a:pt x="23914" y="119298"/>
                  <a:pt x="23914" y="119298"/>
                  <a:pt x="23914" y="119298"/>
                </a:cubicBezTo>
                <a:cubicBezTo>
                  <a:pt x="23609" y="119298"/>
                  <a:pt x="23609" y="119298"/>
                  <a:pt x="23609" y="119298"/>
                </a:cubicBezTo>
                <a:cubicBezTo>
                  <a:pt x="23609" y="119211"/>
                  <a:pt x="23609" y="119211"/>
                  <a:pt x="23609" y="119211"/>
                </a:cubicBezTo>
                <a:cubicBezTo>
                  <a:pt x="23487" y="119123"/>
                  <a:pt x="23487" y="119123"/>
                  <a:pt x="23487" y="119123"/>
                </a:cubicBezTo>
                <a:cubicBezTo>
                  <a:pt x="23487" y="119211"/>
                  <a:pt x="23487" y="119211"/>
                  <a:pt x="23487" y="119211"/>
                </a:cubicBezTo>
                <a:cubicBezTo>
                  <a:pt x="23304" y="119298"/>
                  <a:pt x="23060" y="119386"/>
                  <a:pt x="22816" y="119386"/>
                </a:cubicBezTo>
                <a:cubicBezTo>
                  <a:pt x="22755" y="119386"/>
                  <a:pt x="22633" y="119386"/>
                  <a:pt x="22572" y="119386"/>
                </a:cubicBezTo>
                <a:cubicBezTo>
                  <a:pt x="22389" y="119298"/>
                  <a:pt x="22389" y="119298"/>
                  <a:pt x="22389" y="119298"/>
                </a:cubicBezTo>
                <a:cubicBezTo>
                  <a:pt x="22023" y="119298"/>
                  <a:pt x="22023" y="119298"/>
                  <a:pt x="22023" y="119298"/>
                </a:cubicBezTo>
                <a:cubicBezTo>
                  <a:pt x="22023" y="119035"/>
                  <a:pt x="22023" y="119035"/>
                  <a:pt x="22023" y="119035"/>
                </a:cubicBezTo>
                <a:cubicBezTo>
                  <a:pt x="21779" y="118948"/>
                  <a:pt x="21779" y="118948"/>
                  <a:pt x="21779" y="118948"/>
                </a:cubicBezTo>
                <a:cubicBezTo>
                  <a:pt x="21657" y="119035"/>
                  <a:pt x="21657" y="119035"/>
                  <a:pt x="21657" y="119035"/>
                </a:cubicBezTo>
                <a:cubicBezTo>
                  <a:pt x="21474" y="119123"/>
                  <a:pt x="21230" y="119035"/>
                  <a:pt x="21047" y="119035"/>
                </a:cubicBezTo>
                <a:cubicBezTo>
                  <a:pt x="20986" y="119123"/>
                  <a:pt x="20986" y="119123"/>
                  <a:pt x="20986" y="119123"/>
                </a:cubicBezTo>
                <a:cubicBezTo>
                  <a:pt x="20742" y="119123"/>
                  <a:pt x="20742" y="119123"/>
                  <a:pt x="20742" y="119123"/>
                </a:cubicBezTo>
                <a:cubicBezTo>
                  <a:pt x="20742" y="119386"/>
                  <a:pt x="20742" y="119386"/>
                  <a:pt x="20742" y="119386"/>
                </a:cubicBezTo>
                <a:cubicBezTo>
                  <a:pt x="20315" y="119298"/>
                  <a:pt x="20315" y="119298"/>
                  <a:pt x="20315" y="119298"/>
                </a:cubicBezTo>
                <a:cubicBezTo>
                  <a:pt x="19583" y="119298"/>
                  <a:pt x="19583" y="119298"/>
                  <a:pt x="19583" y="119298"/>
                </a:cubicBezTo>
                <a:cubicBezTo>
                  <a:pt x="18973" y="119561"/>
                  <a:pt x="18973" y="119561"/>
                  <a:pt x="18973" y="119561"/>
                </a:cubicBezTo>
                <a:cubicBezTo>
                  <a:pt x="18973" y="119386"/>
                  <a:pt x="18973" y="119386"/>
                  <a:pt x="18973" y="119386"/>
                </a:cubicBezTo>
                <a:cubicBezTo>
                  <a:pt x="18851" y="119386"/>
                  <a:pt x="18729" y="119386"/>
                  <a:pt x="18607" y="119298"/>
                </a:cubicBezTo>
                <a:cubicBezTo>
                  <a:pt x="18485" y="119298"/>
                  <a:pt x="18485" y="119298"/>
                  <a:pt x="18485" y="119298"/>
                </a:cubicBezTo>
                <a:cubicBezTo>
                  <a:pt x="18423" y="119035"/>
                  <a:pt x="18423" y="119035"/>
                  <a:pt x="18423" y="119035"/>
                </a:cubicBezTo>
                <a:cubicBezTo>
                  <a:pt x="18362" y="119123"/>
                  <a:pt x="18362" y="119123"/>
                  <a:pt x="18301" y="119123"/>
                </a:cubicBezTo>
                <a:cubicBezTo>
                  <a:pt x="18240" y="119123"/>
                  <a:pt x="18240" y="119123"/>
                  <a:pt x="18240" y="119123"/>
                </a:cubicBezTo>
                <a:cubicBezTo>
                  <a:pt x="17874" y="119123"/>
                  <a:pt x="17874" y="119123"/>
                  <a:pt x="17874" y="119123"/>
                </a:cubicBezTo>
                <a:cubicBezTo>
                  <a:pt x="17508" y="119298"/>
                  <a:pt x="17508" y="119298"/>
                  <a:pt x="17508" y="119298"/>
                </a:cubicBezTo>
                <a:cubicBezTo>
                  <a:pt x="17447" y="119123"/>
                  <a:pt x="17447" y="119123"/>
                  <a:pt x="17447" y="119123"/>
                </a:cubicBezTo>
                <a:cubicBezTo>
                  <a:pt x="17081" y="119123"/>
                  <a:pt x="17081" y="119123"/>
                  <a:pt x="17081" y="119123"/>
                </a:cubicBezTo>
                <a:cubicBezTo>
                  <a:pt x="17081" y="118948"/>
                  <a:pt x="17081" y="118948"/>
                  <a:pt x="17081" y="118948"/>
                </a:cubicBezTo>
                <a:cubicBezTo>
                  <a:pt x="17020" y="118948"/>
                  <a:pt x="17020" y="118948"/>
                  <a:pt x="17020" y="118948"/>
                </a:cubicBezTo>
                <a:cubicBezTo>
                  <a:pt x="17020" y="119211"/>
                  <a:pt x="17020" y="119211"/>
                  <a:pt x="17020" y="119211"/>
                </a:cubicBezTo>
                <a:cubicBezTo>
                  <a:pt x="16410" y="118948"/>
                  <a:pt x="16410" y="118948"/>
                  <a:pt x="16410" y="118948"/>
                </a:cubicBezTo>
                <a:cubicBezTo>
                  <a:pt x="16105" y="119123"/>
                  <a:pt x="15983" y="119123"/>
                  <a:pt x="15861" y="119123"/>
                </a:cubicBezTo>
                <a:cubicBezTo>
                  <a:pt x="15739" y="119123"/>
                  <a:pt x="15739" y="119123"/>
                  <a:pt x="15739" y="119123"/>
                </a:cubicBezTo>
                <a:cubicBezTo>
                  <a:pt x="15495" y="119211"/>
                  <a:pt x="15312" y="119123"/>
                  <a:pt x="15190" y="119035"/>
                </a:cubicBezTo>
                <a:cubicBezTo>
                  <a:pt x="15068" y="119035"/>
                  <a:pt x="15068" y="119035"/>
                  <a:pt x="15068" y="119035"/>
                </a:cubicBezTo>
                <a:cubicBezTo>
                  <a:pt x="14580" y="119386"/>
                  <a:pt x="14580" y="119386"/>
                  <a:pt x="14580" y="119386"/>
                </a:cubicBezTo>
                <a:cubicBezTo>
                  <a:pt x="14580" y="119035"/>
                  <a:pt x="14580" y="119035"/>
                  <a:pt x="14580" y="119035"/>
                </a:cubicBezTo>
                <a:cubicBezTo>
                  <a:pt x="14153" y="119035"/>
                  <a:pt x="14153" y="119035"/>
                  <a:pt x="14153" y="119035"/>
                </a:cubicBezTo>
                <a:cubicBezTo>
                  <a:pt x="14092" y="119123"/>
                  <a:pt x="14031" y="119123"/>
                  <a:pt x="13909" y="119123"/>
                </a:cubicBezTo>
                <a:cubicBezTo>
                  <a:pt x="13848" y="119123"/>
                  <a:pt x="13848" y="119123"/>
                  <a:pt x="13848" y="119123"/>
                </a:cubicBezTo>
                <a:cubicBezTo>
                  <a:pt x="13543" y="119123"/>
                  <a:pt x="13543" y="119123"/>
                  <a:pt x="13543" y="119123"/>
                </a:cubicBezTo>
                <a:cubicBezTo>
                  <a:pt x="13543" y="119035"/>
                  <a:pt x="13543" y="119035"/>
                  <a:pt x="13543" y="119035"/>
                </a:cubicBezTo>
                <a:cubicBezTo>
                  <a:pt x="13421" y="119035"/>
                  <a:pt x="13421" y="119035"/>
                  <a:pt x="13421" y="119035"/>
                </a:cubicBezTo>
                <a:cubicBezTo>
                  <a:pt x="13421" y="118860"/>
                  <a:pt x="13421" y="118860"/>
                  <a:pt x="13421" y="118860"/>
                </a:cubicBezTo>
                <a:cubicBezTo>
                  <a:pt x="13299" y="118860"/>
                  <a:pt x="13177" y="118860"/>
                  <a:pt x="13116" y="118860"/>
                </a:cubicBezTo>
                <a:cubicBezTo>
                  <a:pt x="13116" y="119386"/>
                  <a:pt x="13116" y="119386"/>
                  <a:pt x="13116" y="119386"/>
                </a:cubicBezTo>
                <a:cubicBezTo>
                  <a:pt x="12628" y="119035"/>
                  <a:pt x="12628" y="119035"/>
                  <a:pt x="12628" y="119035"/>
                </a:cubicBezTo>
                <a:cubicBezTo>
                  <a:pt x="12506" y="119035"/>
                  <a:pt x="12506" y="119035"/>
                  <a:pt x="12506" y="119035"/>
                </a:cubicBezTo>
                <a:cubicBezTo>
                  <a:pt x="12506" y="119123"/>
                  <a:pt x="12506" y="119123"/>
                  <a:pt x="12506" y="119123"/>
                </a:cubicBezTo>
                <a:cubicBezTo>
                  <a:pt x="12079" y="119123"/>
                  <a:pt x="12079" y="119123"/>
                  <a:pt x="12079" y="119123"/>
                </a:cubicBezTo>
                <a:cubicBezTo>
                  <a:pt x="12079" y="119298"/>
                  <a:pt x="12079" y="119298"/>
                  <a:pt x="12079" y="119298"/>
                </a:cubicBezTo>
                <a:cubicBezTo>
                  <a:pt x="11835" y="119298"/>
                  <a:pt x="11835" y="119298"/>
                  <a:pt x="11835" y="119298"/>
                </a:cubicBezTo>
                <a:cubicBezTo>
                  <a:pt x="11713" y="119561"/>
                  <a:pt x="11713" y="119561"/>
                  <a:pt x="11713" y="119561"/>
                </a:cubicBezTo>
                <a:cubicBezTo>
                  <a:pt x="11103" y="119298"/>
                  <a:pt x="11103" y="119298"/>
                  <a:pt x="11103" y="119298"/>
                </a:cubicBezTo>
                <a:cubicBezTo>
                  <a:pt x="11042" y="119386"/>
                  <a:pt x="11042" y="119386"/>
                  <a:pt x="11042" y="119386"/>
                </a:cubicBezTo>
                <a:cubicBezTo>
                  <a:pt x="10676" y="119474"/>
                  <a:pt x="10371" y="119211"/>
                  <a:pt x="10127" y="119123"/>
                </a:cubicBezTo>
                <a:cubicBezTo>
                  <a:pt x="10127" y="119035"/>
                  <a:pt x="10066" y="119035"/>
                  <a:pt x="10005" y="119035"/>
                </a:cubicBezTo>
                <a:cubicBezTo>
                  <a:pt x="10005" y="119035"/>
                  <a:pt x="9944" y="119035"/>
                  <a:pt x="9944" y="119035"/>
                </a:cubicBezTo>
                <a:cubicBezTo>
                  <a:pt x="9883" y="119123"/>
                  <a:pt x="9761" y="119123"/>
                  <a:pt x="9700" y="119123"/>
                </a:cubicBezTo>
                <a:cubicBezTo>
                  <a:pt x="9334" y="119211"/>
                  <a:pt x="9334" y="119211"/>
                  <a:pt x="9334" y="119211"/>
                </a:cubicBezTo>
                <a:cubicBezTo>
                  <a:pt x="9334" y="119123"/>
                  <a:pt x="9334" y="119123"/>
                  <a:pt x="9334" y="119123"/>
                </a:cubicBezTo>
                <a:cubicBezTo>
                  <a:pt x="9273" y="119035"/>
                  <a:pt x="9273" y="119035"/>
                  <a:pt x="9273" y="119035"/>
                </a:cubicBezTo>
                <a:cubicBezTo>
                  <a:pt x="8906" y="119035"/>
                  <a:pt x="8906" y="119035"/>
                  <a:pt x="8906" y="119035"/>
                </a:cubicBezTo>
                <a:cubicBezTo>
                  <a:pt x="8845" y="119035"/>
                  <a:pt x="8784" y="119035"/>
                  <a:pt x="8784" y="119035"/>
                </a:cubicBezTo>
                <a:cubicBezTo>
                  <a:pt x="8662" y="119035"/>
                  <a:pt x="8662" y="119035"/>
                  <a:pt x="8662" y="119035"/>
                </a:cubicBezTo>
                <a:cubicBezTo>
                  <a:pt x="8662" y="119035"/>
                  <a:pt x="8662" y="119035"/>
                  <a:pt x="8662" y="119035"/>
                </a:cubicBezTo>
                <a:cubicBezTo>
                  <a:pt x="8601" y="119035"/>
                  <a:pt x="8601" y="118948"/>
                  <a:pt x="8540" y="118948"/>
                </a:cubicBezTo>
                <a:cubicBezTo>
                  <a:pt x="8540" y="118948"/>
                  <a:pt x="8540" y="118948"/>
                  <a:pt x="8479" y="118948"/>
                </a:cubicBezTo>
                <a:cubicBezTo>
                  <a:pt x="8479" y="118948"/>
                  <a:pt x="8418" y="119035"/>
                  <a:pt x="8296" y="119035"/>
                </a:cubicBezTo>
                <a:cubicBezTo>
                  <a:pt x="8235" y="119298"/>
                  <a:pt x="8235" y="119298"/>
                  <a:pt x="8235" y="119298"/>
                </a:cubicBezTo>
                <a:cubicBezTo>
                  <a:pt x="7930" y="119123"/>
                  <a:pt x="7930" y="119123"/>
                  <a:pt x="7930" y="119123"/>
                </a:cubicBezTo>
                <a:cubicBezTo>
                  <a:pt x="7869" y="119211"/>
                  <a:pt x="7808" y="119211"/>
                  <a:pt x="7686" y="119298"/>
                </a:cubicBezTo>
                <a:cubicBezTo>
                  <a:pt x="7625" y="119298"/>
                  <a:pt x="7625" y="119298"/>
                  <a:pt x="7625" y="119298"/>
                </a:cubicBezTo>
                <a:cubicBezTo>
                  <a:pt x="7564" y="119386"/>
                  <a:pt x="7564" y="119386"/>
                  <a:pt x="7564" y="119386"/>
                </a:cubicBezTo>
                <a:cubicBezTo>
                  <a:pt x="7381" y="119298"/>
                  <a:pt x="7381" y="119298"/>
                  <a:pt x="7381" y="119298"/>
                </a:cubicBezTo>
                <a:cubicBezTo>
                  <a:pt x="7320" y="119298"/>
                  <a:pt x="7320" y="119298"/>
                  <a:pt x="7320" y="119298"/>
                </a:cubicBezTo>
                <a:cubicBezTo>
                  <a:pt x="7320" y="119298"/>
                  <a:pt x="7320" y="119298"/>
                  <a:pt x="7320" y="119298"/>
                </a:cubicBezTo>
                <a:cubicBezTo>
                  <a:pt x="6466" y="119298"/>
                  <a:pt x="6466" y="119298"/>
                  <a:pt x="6466" y="119298"/>
                </a:cubicBezTo>
                <a:cubicBezTo>
                  <a:pt x="6466" y="119123"/>
                  <a:pt x="6466" y="119123"/>
                  <a:pt x="6466" y="119123"/>
                </a:cubicBezTo>
                <a:cubicBezTo>
                  <a:pt x="6344" y="118860"/>
                  <a:pt x="6344" y="118860"/>
                  <a:pt x="6344" y="118860"/>
                </a:cubicBezTo>
                <a:cubicBezTo>
                  <a:pt x="6222" y="118860"/>
                  <a:pt x="6222" y="118860"/>
                  <a:pt x="6222" y="118860"/>
                </a:cubicBezTo>
                <a:cubicBezTo>
                  <a:pt x="6039" y="118860"/>
                  <a:pt x="5917" y="118860"/>
                  <a:pt x="5795" y="118860"/>
                </a:cubicBezTo>
                <a:cubicBezTo>
                  <a:pt x="5673" y="118860"/>
                  <a:pt x="5551" y="118860"/>
                  <a:pt x="5429" y="118860"/>
                </a:cubicBezTo>
                <a:cubicBezTo>
                  <a:pt x="5429" y="119035"/>
                  <a:pt x="5429" y="119035"/>
                  <a:pt x="5429" y="119035"/>
                </a:cubicBezTo>
                <a:cubicBezTo>
                  <a:pt x="4392" y="119035"/>
                  <a:pt x="4392" y="119035"/>
                  <a:pt x="4392" y="119035"/>
                </a:cubicBezTo>
                <a:cubicBezTo>
                  <a:pt x="4392" y="119035"/>
                  <a:pt x="4392" y="119035"/>
                  <a:pt x="4392" y="119035"/>
                </a:cubicBezTo>
                <a:cubicBezTo>
                  <a:pt x="4331" y="119123"/>
                  <a:pt x="4331" y="119123"/>
                  <a:pt x="4331" y="119123"/>
                </a:cubicBezTo>
                <a:cubicBezTo>
                  <a:pt x="4026" y="119035"/>
                  <a:pt x="4026" y="119035"/>
                  <a:pt x="4026" y="119035"/>
                </a:cubicBezTo>
                <a:cubicBezTo>
                  <a:pt x="3843" y="118948"/>
                  <a:pt x="3721" y="118948"/>
                  <a:pt x="3599" y="118948"/>
                </a:cubicBezTo>
                <a:cubicBezTo>
                  <a:pt x="3599" y="119035"/>
                  <a:pt x="3599" y="119035"/>
                  <a:pt x="3599" y="119035"/>
                </a:cubicBezTo>
                <a:cubicBezTo>
                  <a:pt x="3172" y="119035"/>
                  <a:pt x="3172" y="119035"/>
                  <a:pt x="3172" y="119035"/>
                </a:cubicBezTo>
                <a:cubicBezTo>
                  <a:pt x="3172" y="119123"/>
                  <a:pt x="3172" y="119123"/>
                  <a:pt x="3172" y="119123"/>
                </a:cubicBezTo>
                <a:cubicBezTo>
                  <a:pt x="2562" y="119123"/>
                  <a:pt x="2562" y="119123"/>
                  <a:pt x="2562" y="119123"/>
                </a:cubicBezTo>
                <a:cubicBezTo>
                  <a:pt x="2562" y="119298"/>
                  <a:pt x="2562" y="119298"/>
                  <a:pt x="2562" y="119298"/>
                </a:cubicBezTo>
                <a:cubicBezTo>
                  <a:pt x="1952" y="119298"/>
                  <a:pt x="1952" y="119298"/>
                  <a:pt x="1952" y="119298"/>
                </a:cubicBezTo>
                <a:cubicBezTo>
                  <a:pt x="1952" y="119474"/>
                  <a:pt x="1952" y="119474"/>
                  <a:pt x="1952" y="119474"/>
                </a:cubicBezTo>
                <a:cubicBezTo>
                  <a:pt x="1525" y="119123"/>
                  <a:pt x="1525" y="119123"/>
                  <a:pt x="1525" y="119123"/>
                </a:cubicBezTo>
                <a:cubicBezTo>
                  <a:pt x="915" y="119123"/>
                  <a:pt x="915" y="119123"/>
                  <a:pt x="915" y="119123"/>
                </a:cubicBezTo>
                <a:cubicBezTo>
                  <a:pt x="915" y="119035"/>
                  <a:pt x="915" y="119035"/>
                  <a:pt x="915" y="119035"/>
                </a:cubicBezTo>
                <a:cubicBezTo>
                  <a:pt x="549" y="119211"/>
                  <a:pt x="549" y="119211"/>
                  <a:pt x="549" y="119211"/>
                </a:cubicBezTo>
                <a:cubicBezTo>
                  <a:pt x="549" y="117983"/>
                  <a:pt x="549" y="117983"/>
                  <a:pt x="549" y="117983"/>
                </a:cubicBezTo>
                <a:cubicBezTo>
                  <a:pt x="549" y="117808"/>
                  <a:pt x="549" y="117720"/>
                  <a:pt x="610" y="117633"/>
                </a:cubicBezTo>
                <a:cubicBezTo>
                  <a:pt x="549" y="116318"/>
                  <a:pt x="549" y="116318"/>
                  <a:pt x="549" y="116318"/>
                </a:cubicBezTo>
                <a:cubicBezTo>
                  <a:pt x="427" y="116318"/>
                  <a:pt x="427" y="116318"/>
                  <a:pt x="427" y="116318"/>
                </a:cubicBezTo>
                <a:cubicBezTo>
                  <a:pt x="427" y="115441"/>
                  <a:pt x="427" y="115441"/>
                  <a:pt x="427" y="115441"/>
                </a:cubicBezTo>
                <a:cubicBezTo>
                  <a:pt x="183" y="115441"/>
                  <a:pt x="183" y="115441"/>
                  <a:pt x="183" y="115441"/>
                </a:cubicBezTo>
                <a:cubicBezTo>
                  <a:pt x="366" y="114828"/>
                  <a:pt x="366" y="114828"/>
                  <a:pt x="366" y="114828"/>
                </a:cubicBezTo>
                <a:cubicBezTo>
                  <a:pt x="305" y="114740"/>
                  <a:pt x="305" y="114653"/>
                  <a:pt x="244" y="114565"/>
                </a:cubicBezTo>
                <a:cubicBezTo>
                  <a:pt x="0" y="114039"/>
                  <a:pt x="0" y="114039"/>
                  <a:pt x="0" y="114039"/>
                </a:cubicBezTo>
                <a:cubicBezTo>
                  <a:pt x="366" y="113776"/>
                  <a:pt x="366" y="113776"/>
                  <a:pt x="366" y="113776"/>
                </a:cubicBezTo>
                <a:cubicBezTo>
                  <a:pt x="366" y="113601"/>
                  <a:pt x="366" y="113601"/>
                  <a:pt x="366" y="113601"/>
                </a:cubicBezTo>
                <a:cubicBezTo>
                  <a:pt x="488" y="113513"/>
                  <a:pt x="488" y="113513"/>
                  <a:pt x="488" y="113513"/>
                </a:cubicBezTo>
                <a:cubicBezTo>
                  <a:pt x="488" y="113513"/>
                  <a:pt x="488" y="113513"/>
                  <a:pt x="488" y="113513"/>
                </a:cubicBezTo>
                <a:cubicBezTo>
                  <a:pt x="427" y="113338"/>
                  <a:pt x="366" y="113075"/>
                  <a:pt x="366" y="112812"/>
                </a:cubicBezTo>
                <a:cubicBezTo>
                  <a:pt x="488" y="112373"/>
                  <a:pt x="488" y="112373"/>
                  <a:pt x="488" y="112373"/>
                </a:cubicBezTo>
                <a:cubicBezTo>
                  <a:pt x="366" y="112111"/>
                  <a:pt x="305" y="111760"/>
                  <a:pt x="427" y="111409"/>
                </a:cubicBezTo>
                <a:cubicBezTo>
                  <a:pt x="427" y="111234"/>
                  <a:pt x="427" y="111234"/>
                  <a:pt x="427" y="111234"/>
                </a:cubicBezTo>
                <a:cubicBezTo>
                  <a:pt x="427" y="110533"/>
                  <a:pt x="427" y="110533"/>
                  <a:pt x="427" y="110533"/>
                </a:cubicBezTo>
                <a:cubicBezTo>
                  <a:pt x="488" y="110533"/>
                  <a:pt x="488" y="110533"/>
                  <a:pt x="488" y="110533"/>
                </a:cubicBezTo>
                <a:cubicBezTo>
                  <a:pt x="244" y="109656"/>
                  <a:pt x="244" y="109656"/>
                  <a:pt x="244" y="109656"/>
                </a:cubicBezTo>
                <a:cubicBezTo>
                  <a:pt x="549" y="109656"/>
                  <a:pt x="549" y="109656"/>
                  <a:pt x="549" y="109656"/>
                </a:cubicBezTo>
                <a:cubicBezTo>
                  <a:pt x="549" y="109481"/>
                  <a:pt x="549" y="109481"/>
                  <a:pt x="549" y="109481"/>
                </a:cubicBezTo>
                <a:cubicBezTo>
                  <a:pt x="427" y="109306"/>
                  <a:pt x="427" y="109043"/>
                  <a:pt x="488" y="108955"/>
                </a:cubicBezTo>
                <a:cubicBezTo>
                  <a:pt x="488" y="108517"/>
                  <a:pt x="488" y="108517"/>
                  <a:pt x="488" y="108517"/>
                </a:cubicBezTo>
                <a:cubicBezTo>
                  <a:pt x="549" y="108517"/>
                  <a:pt x="549" y="108517"/>
                  <a:pt x="549" y="108517"/>
                </a:cubicBezTo>
                <a:cubicBezTo>
                  <a:pt x="549" y="108078"/>
                  <a:pt x="549" y="108078"/>
                  <a:pt x="549" y="108078"/>
                </a:cubicBezTo>
                <a:cubicBezTo>
                  <a:pt x="427" y="108078"/>
                  <a:pt x="427" y="108078"/>
                  <a:pt x="427" y="108078"/>
                </a:cubicBezTo>
                <a:cubicBezTo>
                  <a:pt x="427" y="107465"/>
                  <a:pt x="427" y="107465"/>
                  <a:pt x="427" y="107465"/>
                </a:cubicBezTo>
                <a:cubicBezTo>
                  <a:pt x="244" y="107465"/>
                  <a:pt x="244" y="107465"/>
                  <a:pt x="244" y="107465"/>
                </a:cubicBezTo>
                <a:cubicBezTo>
                  <a:pt x="488" y="106588"/>
                  <a:pt x="488" y="106588"/>
                  <a:pt x="488" y="106588"/>
                </a:cubicBezTo>
                <a:cubicBezTo>
                  <a:pt x="488" y="106062"/>
                  <a:pt x="488" y="106062"/>
                  <a:pt x="488" y="106062"/>
                </a:cubicBezTo>
                <a:cubicBezTo>
                  <a:pt x="366" y="106062"/>
                  <a:pt x="366" y="106062"/>
                  <a:pt x="366" y="106062"/>
                </a:cubicBezTo>
                <a:cubicBezTo>
                  <a:pt x="366" y="105273"/>
                  <a:pt x="366" y="105273"/>
                  <a:pt x="366" y="105273"/>
                </a:cubicBezTo>
                <a:cubicBezTo>
                  <a:pt x="305" y="105273"/>
                  <a:pt x="305" y="105273"/>
                  <a:pt x="305" y="105273"/>
                </a:cubicBezTo>
                <a:cubicBezTo>
                  <a:pt x="305" y="104572"/>
                  <a:pt x="305" y="104572"/>
                  <a:pt x="305" y="104572"/>
                </a:cubicBezTo>
                <a:cubicBezTo>
                  <a:pt x="183" y="104397"/>
                  <a:pt x="183" y="104397"/>
                  <a:pt x="183" y="104397"/>
                </a:cubicBezTo>
                <a:cubicBezTo>
                  <a:pt x="183" y="102994"/>
                  <a:pt x="183" y="102994"/>
                  <a:pt x="183" y="102994"/>
                </a:cubicBezTo>
                <a:cubicBezTo>
                  <a:pt x="305" y="102907"/>
                  <a:pt x="305" y="102907"/>
                  <a:pt x="305" y="102907"/>
                </a:cubicBezTo>
                <a:cubicBezTo>
                  <a:pt x="305" y="102468"/>
                  <a:pt x="305" y="102468"/>
                  <a:pt x="305" y="102468"/>
                </a:cubicBezTo>
                <a:cubicBezTo>
                  <a:pt x="427" y="102468"/>
                  <a:pt x="427" y="102468"/>
                  <a:pt x="427" y="102468"/>
                </a:cubicBezTo>
                <a:cubicBezTo>
                  <a:pt x="427" y="102381"/>
                  <a:pt x="427" y="102381"/>
                  <a:pt x="427" y="102381"/>
                </a:cubicBezTo>
                <a:cubicBezTo>
                  <a:pt x="427" y="102381"/>
                  <a:pt x="427" y="102293"/>
                  <a:pt x="488" y="102293"/>
                </a:cubicBezTo>
                <a:cubicBezTo>
                  <a:pt x="427" y="102205"/>
                  <a:pt x="427" y="102030"/>
                  <a:pt x="488" y="101855"/>
                </a:cubicBezTo>
                <a:cubicBezTo>
                  <a:pt x="549" y="101504"/>
                  <a:pt x="549" y="101504"/>
                  <a:pt x="549" y="101504"/>
                </a:cubicBezTo>
                <a:cubicBezTo>
                  <a:pt x="610" y="101504"/>
                  <a:pt x="610" y="101504"/>
                  <a:pt x="610" y="101504"/>
                </a:cubicBezTo>
                <a:cubicBezTo>
                  <a:pt x="610" y="101241"/>
                  <a:pt x="610" y="101241"/>
                  <a:pt x="610" y="101241"/>
                </a:cubicBezTo>
                <a:cubicBezTo>
                  <a:pt x="610" y="100891"/>
                  <a:pt x="610" y="100891"/>
                  <a:pt x="610" y="100891"/>
                </a:cubicBezTo>
                <a:cubicBezTo>
                  <a:pt x="610" y="100891"/>
                  <a:pt x="610" y="100891"/>
                  <a:pt x="610" y="100891"/>
                </a:cubicBezTo>
                <a:cubicBezTo>
                  <a:pt x="610" y="100540"/>
                  <a:pt x="610" y="100540"/>
                  <a:pt x="610" y="100540"/>
                </a:cubicBezTo>
                <a:cubicBezTo>
                  <a:pt x="549" y="100365"/>
                  <a:pt x="549" y="100365"/>
                  <a:pt x="549" y="100365"/>
                </a:cubicBezTo>
                <a:cubicBezTo>
                  <a:pt x="549" y="100365"/>
                  <a:pt x="549" y="100365"/>
                  <a:pt x="549" y="100365"/>
                </a:cubicBezTo>
                <a:cubicBezTo>
                  <a:pt x="549" y="99839"/>
                  <a:pt x="549" y="99839"/>
                  <a:pt x="549" y="99839"/>
                </a:cubicBezTo>
                <a:cubicBezTo>
                  <a:pt x="427" y="99839"/>
                  <a:pt x="427" y="99839"/>
                  <a:pt x="427" y="99839"/>
                </a:cubicBezTo>
                <a:cubicBezTo>
                  <a:pt x="427" y="99313"/>
                  <a:pt x="427" y="99313"/>
                  <a:pt x="427" y="99313"/>
                </a:cubicBezTo>
                <a:cubicBezTo>
                  <a:pt x="366" y="98962"/>
                  <a:pt x="366" y="98962"/>
                  <a:pt x="366" y="98962"/>
                </a:cubicBezTo>
                <a:cubicBezTo>
                  <a:pt x="366" y="98787"/>
                  <a:pt x="366" y="98699"/>
                  <a:pt x="366" y="98524"/>
                </a:cubicBezTo>
                <a:cubicBezTo>
                  <a:pt x="366" y="98436"/>
                  <a:pt x="305" y="98349"/>
                  <a:pt x="305" y="98173"/>
                </a:cubicBezTo>
                <a:cubicBezTo>
                  <a:pt x="305" y="97647"/>
                  <a:pt x="305" y="97647"/>
                  <a:pt x="305" y="97647"/>
                </a:cubicBezTo>
                <a:cubicBezTo>
                  <a:pt x="366" y="97647"/>
                  <a:pt x="366" y="97647"/>
                  <a:pt x="366" y="97647"/>
                </a:cubicBezTo>
                <a:cubicBezTo>
                  <a:pt x="366" y="97384"/>
                  <a:pt x="366" y="97384"/>
                  <a:pt x="366" y="97384"/>
                </a:cubicBezTo>
                <a:cubicBezTo>
                  <a:pt x="488" y="97384"/>
                  <a:pt x="488" y="97384"/>
                  <a:pt x="488" y="97384"/>
                </a:cubicBezTo>
                <a:cubicBezTo>
                  <a:pt x="488" y="96946"/>
                  <a:pt x="488" y="96946"/>
                  <a:pt x="488" y="96946"/>
                </a:cubicBezTo>
                <a:cubicBezTo>
                  <a:pt x="244" y="96157"/>
                  <a:pt x="244" y="96157"/>
                  <a:pt x="244" y="96157"/>
                </a:cubicBezTo>
                <a:cubicBezTo>
                  <a:pt x="549" y="96157"/>
                  <a:pt x="549" y="96157"/>
                  <a:pt x="549" y="96157"/>
                </a:cubicBezTo>
                <a:cubicBezTo>
                  <a:pt x="549" y="94842"/>
                  <a:pt x="549" y="94842"/>
                  <a:pt x="549" y="94842"/>
                </a:cubicBezTo>
                <a:cubicBezTo>
                  <a:pt x="427" y="94842"/>
                  <a:pt x="427" y="94842"/>
                  <a:pt x="427" y="94842"/>
                </a:cubicBezTo>
                <a:cubicBezTo>
                  <a:pt x="427" y="93703"/>
                  <a:pt x="427" y="93703"/>
                  <a:pt x="427" y="93703"/>
                </a:cubicBezTo>
                <a:cubicBezTo>
                  <a:pt x="549" y="93703"/>
                  <a:pt x="549" y="93703"/>
                  <a:pt x="549" y="93703"/>
                </a:cubicBezTo>
                <a:cubicBezTo>
                  <a:pt x="549" y="93177"/>
                  <a:pt x="549" y="93177"/>
                  <a:pt x="549" y="93177"/>
                </a:cubicBezTo>
                <a:cubicBezTo>
                  <a:pt x="549" y="93177"/>
                  <a:pt x="549" y="93177"/>
                  <a:pt x="549" y="93177"/>
                </a:cubicBezTo>
                <a:cubicBezTo>
                  <a:pt x="549" y="92739"/>
                  <a:pt x="549" y="92739"/>
                  <a:pt x="549" y="92739"/>
                </a:cubicBezTo>
                <a:cubicBezTo>
                  <a:pt x="549" y="92739"/>
                  <a:pt x="549" y="92739"/>
                  <a:pt x="549" y="92739"/>
                </a:cubicBezTo>
                <a:cubicBezTo>
                  <a:pt x="488" y="92300"/>
                  <a:pt x="488" y="92300"/>
                  <a:pt x="488" y="92300"/>
                </a:cubicBezTo>
                <a:cubicBezTo>
                  <a:pt x="427" y="92037"/>
                  <a:pt x="488" y="91775"/>
                  <a:pt x="488" y="91687"/>
                </a:cubicBezTo>
                <a:cubicBezTo>
                  <a:pt x="488" y="91512"/>
                  <a:pt x="488" y="91424"/>
                  <a:pt x="488" y="91336"/>
                </a:cubicBezTo>
                <a:cubicBezTo>
                  <a:pt x="244" y="91336"/>
                  <a:pt x="244" y="91336"/>
                  <a:pt x="244" y="91336"/>
                </a:cubicBezTo>
                <a:cubicBezTo>
                  <a:pt x="366" y="90723"/>
                  <a:pt x="366" y="90723"/>
                  <a:pt x="366" y="90723"/>
                </a:cubicBezTo>
                <a:cubicBezTo>
                  <a:pt x="366" y="88882"/>
                  <a:pt x="366" y="88882"/>
                  <a:pt x="366" y="88882"/>
                </a:cubicBezTo>
                <a:cubicBezTo>
                  <a:pt x="427" y="88882"/>
                  <a:pt x="427" y="88882"/>
                  <a:pt x="427" y="88882"/>
                </a:cubicBezTo>
                <a:cubicBezTo>
                  <a:pt x="427" y="88531"/>
                  <a:pt x="427" y="88531"/>
                  <a:pt x="427" y="88531"/>
                </a:cubicBezTo>
                <a:cubicBezTo>
                  <a:pt x="488" y="88531"/>
                  <a:pt x="488" y="88531"/>
                  <a:pt x="488" y="88531"/>
                </a:cubicBezTo>
                <a:cubicBezTo>
                  <a:pt x="488" y="88444"/>
                  <a:pt x="488" y="88444"/>
                  <a:pt x="549" y="88356"/>
                </a:cubicBezTo>
                <a:cubicBezTo>
                  <a:pt x="549" y="88356"/>
                  <a:pt x="549" y="88268"/>
                  <a:pt x="549" y="88181"/>
                </a:cubicBezTo>
                <a:cubicBezTo>
                  <a:pt x="488" y="88181"/>
                  <a:pt x="488" y="88181"/>
                  <a:pt x="488" y="88181"/>
                </a:cubicBezTo>
                <a:cubicBezTo>
                  <a:pt x="366" y="85025"/>
                  <a:pt x="366" y="85025"/>
                  <a:pt x="366" y="85025"/>
                </a:cubicBezTo>
                <a:cubicBezTo>
                  <a:pt x="427" y="85025"/>
                  <a:pt x="427" y="85025"/>
                  <a:pt x="427" y="85025"/>
                </a:cubicBezTo>
                <a:cubicBezTo>
                  <a:pt x="427" y="84937"/>
                  <a:pt x="427" y="84937"/>
                  <a:pt x="427" y="84937"/>
                </a:cubicBezTo>
                <a:cubicBezTo>
                  <a:pt x="305" y="84937"/>
                  <a:pt x="305" y="84937"/>
                  <a:pt x="305" y="84937"/>
                </a:cubicBezTo>
                <a:cubicBezTo>
                  <a:pt x="305" y="83009"/>
                  <a:pt x="305" y="83009"/>
                  <a:pt x="305" y="83009"/>
                </a:cubicBezTo>
                <a:cubicBezTo>
                  <a:pt x="366" y="83009"/>
                  <a:pt x="366" y="83009"/>
                  <a:pt x="366" y="83009"/>
                </a:cubicBezTo>
                <a:cubicBezTo>
                  <a:pt x="366" y="82834"/>
                  <a:pt x="366" y="82834"/>
                  <a:pt x="366" y="82834"/>
                </a:cubicBezTo>
                <a:cubicBezTo>
                  <a:pt x="305" y="82834"/>
                  <a:pt x="305" y="82834"/>
                  <a:pt x="305" y="82834"/>
                </a:cubicBezTo>
                <a:cubicBezTo>
                  <a:pt x="305" y="81607"/>
                  <a:pt x="305" y="81607"/>
                  <a:pt x="305" y="81607"/>
                </a:cubicBezTo>
                <a:cubicBezTo>
                  <a:pt x="366" y="81607"/>
                  <a:pt x="366" y="81607"/>
                  <a:pt x="366" y="81607"/>
                </a:cubicBezTo>
                <a:cubicBezTo>
                  <a:pt x="366" y="80905"/>
                  <a:pt x="366" y="80905"/>
                  <a:pt x="366" y="80905"/>
                </a:cubicBezTo>
                <a:cubicBezTo>
                  <a:pt x="427" y="80905"/>
                  <a:pt x="427" y="80905"/>
                  <a:pt x="427" y="80905"/>
                </a:cubicBezTo>
                <a:cubicBezTo>
                  <a:pt x="427" y="80730"/>
                  <a:pt x="427" y="80730"/>
                  <a:pt x="427" y="80730"/>
                </a:cubicBezTo>
                <a:cubicBezTo>
                  <a:pt x="488" y="80730"/>
                  <a:pt x="488" y="80730"/>
                  <a:pt x="488" y="80730"/>
                </a:cubicBezTo>
                <a:cubicBezTo>
                  <a:pt x="427" y="78626"/>
                  <a:pt x="427" y="78626"/>
                  <a:pt x="427" y="78626"/>
                </a:cubicBezTo>
                <a:cubicBezTo>
                  <a:pt x="549" y="78539"/>
                  <a:pt x="549" y="78539"/>
                  <a:pt x="549" y="78539"/>
                </a:cubicBezTo>
                <a:cubicBezTo>
                  <a:pt x="427" y="77311"/>
                  <a:pt x="427" y="77311"/>
                  <a:pt x="427" y="77311"/>
                </a:cubicBezTo>
                <a:cubicBezTo>
                  <a:pt x="671" y="76961"/>
                  <a:pt x="671" y="76961"/>
                  <a:pt x="671" y="76961"/>
                </a:cubicBezTo>
                <a:cubicBezTo>
                  <a:pt x="671" y="76785"/>
                  <a:pt x="671" y="76347"/>
                  <a:pt x="671" y="76084"/>
                </a:cubicBezTo>
                <a:cubicBezTo>
                  <a:pt x="610" y="76084"/>
                  <a:pt x="610" y="76084"/>
                  <a:pt x="610" y="76084"/>
                </a:cubicBezTo>
                <a:cubicBezTo>
                  <a:pt x="610" y="75734"/>
                  <a:pt x="610" y="75734"/>
                  <a:pt x="610" y="75734"/>
                </a:cubicBezTo>
                <a:cubicBezTo>
                  <a:pt x="549" y="75734"/>
                  <a:pt x="549" y="75734"/>
                  <a:pt x="549" y="75734"/>
                </a:cubicBezTo>
                <a:cubicBezTo>
                  <a:pt x="549" y="74769"/>
                  <a:pt x="549" y="74769"/>
                  <a:pt x="549" y="74769"/>
                </a:cubicBezTo>
                <a:cubicBezTo>
                  <a:pt x="427" y="74682"/>
                  <a:pt x="427" y="74682"/>
                  <a:pt x="427" y="74682"/>
                </a:cubicBezTo>
                <a:cubicBezTo>
                  <a:pt x="427" y="74506"/>
                  <a:pt x="427" y="74506"/>
                  <a:pt x="427" y="74506"/>
                </a:cubicBezTo>
                <a:cubicBezTo>
                  <a:pt x="366" y="74506"/>
                  <a:pt x="366" y="74506"/>
                  <a:pt x="366" y="74506"/>
                </a:cubicBezTo>
                <a:cubicBezTo>
                  <a:pt x="244" y="74156"/>
                  <a:pt x="244" y="74156"/>
                  <a:pt x="244" y="74156"/>
                </a:cubicBezTo>
                <a:cubicBezTo>
                  <a:pt x="183" y="73805"/>
                  <a:pt x="244" y="73367"/>
                  <a:pt x="366" y="72753"/>
                </a:cubicBezTo>
                <a:cubicBezTo>
                  <a:pt x="366" y="72753"/>
                  <a:pt x="366" y="72753"/>
                  <a:pt x="366" y="72753"/>
                </a:cubicBezTo>
                <a:cubicBezTo>
                  <a:pt x="427" y="72140"/>
                  <a:pt x="427" y="72140"/>
                  <a:pt x="427" y="72140"/>
                </a:cubicBezTo>
                <a:cubicBezTo>
                  <a:pt x="366" y="72052"/>
                  <a:pt x="366" y="71877"/>
                  <a:pt x="366" y="71701"/>
                </a:cubicBezTo>
                <a:cubicBezTo>
                  <a:pt x="427" y="71263"/>
                  <a:pt x="427" y="71263"/>
                  <a:pt x="427" y="71263"/>
                </a:cubicBezTo>
                <a:cubicBezTo>
                  <a:pt x="427" y="71263"/>
                  <a:pt x="427" y="71263"/>
                  <a:pt x="427" y="71263"/>
                </a:cubicBezTo>
                <a:cubicBezTo>
                  <a:pt x="427" y="70562"/>
                  <a:pt x="427" y="70562"/>
                  <a:pt x="427" y="70562"/>
                </a:cubicBezTo>
                <a:cubicBezTo>
                  <a:pt x="488" y="70562"/>
                  <a:pt x="488" y="70562"/>
                  <a:pt x="488" y="70562"/>
                </a:cubicBezTo>
                <a:cubicBezTo>
                  <a:pt x="244" y="67845"/>
                  <a:pt x="244" y="67845"/>
                  <a:pt x="244" y="67845"/>
                </a:cubicBezTo>
                <a:cubicBezTo>
                  <a:pt x="488" y="67845"/>
                  <a:pt x="488" y="67845"/>
                  <a:pt x="488" y="67845"/>
                </a:cubicBezTo>
                <a:cubicBezTo>
                  <a:pt x="244" y="66793"/>
                  <a:pt x="244" y="66793"/>
                  <a:pt x="244" y="66793"/>
                </a:cubicBezTo>
                <a:cubicBezTo>
                  <a:pt x="427" y="66793"/>
                  <a:pt x="427" y="66793"/>
                  <a:pt x="427" y="66793"/>
                </a:cubicBezTo>
                <a:cubicBezTo>
                  <a:pt x="427" y="66442"/>
                  <a:pt x="427" y="66442"/>
                  <a:pt x="427" y="66442"/>
                </a:cubicBezTo>
                <a:cubicBezTo>
                  <a:pt x="549" y="66442"/>
                  <a:pt x="549" y="66442"/>
                  <a:pt x="549" y="66442"/>
                </a:cubicBezTo>
                <a:cubicBezTo>
                  <a:pt x="549" y="66267"/>
                  <a:pt x="549" y="66267"/>
                  <a:pt x="549" y="66267"/>
                </a:cubicBezTo>
                <a:cubicBezTo>
                  <a:pt x="549" y="65127"/>
                  <a:pt x="427" y="64601"/>
                  <a:pt x="244" y="63725"/>
                </a:cubicBezTo>
                <a:cubicBezTo>
                  <a:pt x="183" y="63374"/>
                  <a:pt x="183" y="63374"/>
                  <a:pt x="183" y="63374"/>
                </a:cubicBezTo>
                <a:cubicBezTo>
                  <a:pt x="366" y="63199"/>
                  <a:pt x="366" y="63199"/>
                  <a:pt x="366" y="63199"/>
                </a:cubicBezTo>
                <a:cubicBezTo>
                  <a:pt x="366" y="62761"/>
                  <a:pt x="366" y="62761"/>
                  <a:pt x="366" y="62761"/>
                </a:cubicBezTo>
                <a:cubicBezTo>
                  <a:pt x="366" y="62322"/>
                  <a:pt x="366" y="61709"/>
                  <a:pt x="610" y="61358"/>
                </a:cubicBezTo>
                <a:cubicBezTo>
                  <a:pt x="610" y="61008"/>
                  <a:pt x="610" y="61008"/>
                  <a:pt x="610" y="61008"/>
                </a:cubicBezTo>
                <a:cubicBezTo>
                  <a:pt x="610" y="61008"/>
                  <a:pt x="610" y="61008"/>
                  <a:pt x="610" y="61008"/>
                </a:cubicBezTo>
                <a:cubicBezTo>
                  <a:pt x="610" y="60043"/>
                  <a:pt x="610" y="60043"/>
                  <a:pt x="610" y="60043"/>
                </a:cubicBezTo>
                <a:cubicBezTo>
                  <a:pt x="549" y="60043"/>
                  <a:pt x="549" y="60043"/>
                  <a:pt x="549" y="60043"/>
                </a:cubicBezTo>
                <a:cubicBezTo>
                  <a:pt x="549" y="59605"/>
                  <a:pt x="549" y="59605"/>
                  <a:pt x="549" y="59605"/>
                </a:cubicBezTo>
                <a:cubicBezTo>
                  <a:pt x="427" y="59605"/>
                  <a:pt x="427" y="59605"/>
                  <a:pt x="427" y="59605"/>
                </a:cubicBezTo>
                <a:cubicBezTo>
                  <a:pt x="488" y="58904"/>
                  <a:pt x="488" y="58904"/>
                  <a:pt x="488" y="58904"/>
                </a:cubicBezTo>
                <a:cubicBezTo>
                  <a:pt x="427" y="58904"/>
                  <a:pt x="427" y="58904"/>
                  <a:pt x="427" y="58904"/>
                </a:cubicBezTo>
                <a:cubicBezTo>
                  <a:pt x="427" y="57501"/>
                  <a:pt x="427" y="57501"/>
                  <a:pt x="427" y="57501"/>
                </a:cubicBezTo>
                <a:cubicBezTo>
                  <a:pt x="366" y="57151"/>
                  <a:pt x="366" y="57151"/>
                  <a:pt x="366" y="57151"/>
                </a:cubicBezTo>
                <a:cubicBezTo>
                  <a:pt x="305" y="56800"/>
                  <a:pt x="366" y="56362"/>
                  <a:pt x="427" y="56099"/>
                </a:cubicBezTo>
                <a:cubicBezTo>
                  <a:pt x="427" y="56011"/>
                  <a:pt x="427" y="55924"/>
                  <a:pt x="427" y="55924"/>
                </a:cubicBezTo>
                <a:cubicBezTo>
                  <a:pt x="305" y="54696"/>
                  <a:pt x="305" y="54696"/>
                  <a:pt x="305" y="54696"/>
                </a:cubicBezTo>
                <a:cubicBezTo>
                  <a:pt x="427" y="54696"/>
                  <a:pt x="427" y="54696"/>
                  <a:pt x="427" y="54696"/>
                </a:cubicBezTo>
                <a:cubicBezTo>
                  <a:pt x="427" y="54346"/>
                  <a:pt x="427" y="54346"/>
                  <a:pt x="427" y="54346"/>
                </a:cubicBezTo>
                <a:cubicBezTo>
                  <a:pt x="549" y="54346"/>
                  <a:pt x="549" y="54346"/>
                  <a:pt x="549" y="54346"/>
                </a:cubicBezTo>
                <a:cubicBezTo>
                  <a:pt x="549" y="53820"/>
                  <a:pt x="549" y="53820"/>
                  <a:pt x="549" y="53820"/>
                </a:cubicBezTo>
                <a:cubicBezTo>
                  <a:pt x="488" y="53820"/>
                  <a:pt x="488" y="53820"/>
                  <a:pt x="488" y="53820"/>
                </a:cubicBezTo>
                <a:cubicBezTo>
                  <a:pt x="549" y="52680"/>
                  <a:pt x="549" y="52680"/>
                  <a:pt x="549" y="52680"/>
                </a:cubicBezTo>
                <a:cubicBezTo>
                  <a:pt x="549" y="52680"/>
                  <a:pt x="549" y="52680"/>
                  <a:pt x="549" y="52680"/>
                </a:cubicBezTo>
                <a:cubicBezTo>
                  <a:pt x="427" y="50664"/>
                  <a:pt x="427" y="50664"/>
                  <a:pt x="427" y="50664"/>
                </a:cubicBezTo>
                <a:cubicBezTo>
                  <a:pt x="305" y="50226"/>
                  <a:pt x="305" y="50226"/>
                  <a:pt x="305" y="50226"/>
                </a:cubicBezTo>
                <a:cubicBezTo>
                  <a:pt x="488" y="50226"/>
                  <a:pt x="488" y="50226"/>
                  <a:pt x="488" y="50226"/>
                </a:cubicBezTo>
                <a:cubicBezTo>
                  <a:pt x="488" y="50051"/>
                  <a:pt x="488" y="49788"/>
                  <a:pt x="488" y="49612"/>
                </a:cubicBezTo>
                <a:cubicBezTo>
                  <a:pt x="488" y="49437"/>
                  <a:pt x="549" y="49174"/>
                  <a:pt x="488" y="49174"/>
                </a:cubicBezTo>
                <a:cubicBezTo>
                  <a:pt x="488" y="48999"/>
                  <a:pt x="488" y="48999"/>
                  <a:pt x="488" y="48999"/>
                </a:cubicBezTo>
                <a:cubicBezTo>
                  <a:pt x="427" y="48473"/>
                  <a:pt x="427" y="48473"/>
                  <a:pt x="427" y="48473"/>
                </a:cubicBezTo>
                <a:cubicBezTo>
                  <a:pt x="610" y="48298"/>
                  <a:pt x="610" y="48298"/>
                  <a:pt x="610" y="48298"/>
                </a:cubicBezTo>
                <a:cubicBezTo>
                  <a:pt x="610" y="48035"/>
                  <a:pt x="610" y="48035"/>
                  <a:pt x="610" y="48035"/>
                </a:cubicBezTo>
                <a:cubicBezTo>
                  <a:pt x="549" y="47859"/>
                  <a:pt x="610" y="47684"/>
                  <a:pt x="610" y="47596"/>
                </a:cubicBezTo>
                <a:cubicBezTo>
                  <a:pt x="366" y="45580"/>
                  <a:pt x="366" y="45580"/>
                  <a:pt x="366" y="45580"/>
                </a:cubicBezTo>
                <a:cubicBezTo>
                  <a:pt x="122" y="45580"/>
                  <a:pt x="122" y="45580"/>
                  <a:pt x="122" y="45580"/>
                </a:cubicBezTo>
                <a:cubicBezTo>
                  <a:pt x="366" y="44265"/>
                  <a:pt x="366" y="44265"/>
                  <a:pt x="366" y="44265"/>
                </a:cubicBezTo>
                <a:cubicBezTo>
                  <a:pt x="366" y="42600"/>
                  <a:pt x="366" y="42600"/>
                  <a:pt x="366" y="42600"/>
                </a:cubicBezTo>
                <a:cubicBezTo>
                  <a:pt x="427" y="42249"/>
                  <a:pt x="427" y="41811"/>
                  <a:pt x="427" y="41285"/>
                </a:cubicBezTo>
                <a:cubicBezTo>
                  <a:pt x="427" y="41022"/>
                  <a:pt x="427" y="40759"/>
                  <a:pt x="427" y="40496"/>
                </a:cubicBezTo>
                <a:cubicBezTo>
                  <a:pt x="244" y="40496"/>
                  <a:pt x="244" y="40496"/>
                  <a:pt x="244" y="40496"/>
                </a:cubicBezTo>
                <a:cubicBezTo>
                  <a:pt x="305" y="39970"/>
                  <a:pt x="305" y="39970"/>
                  <a:pt x="305" y="39970"/>
                </a:cubicBezTo>
                <a:cubicBezTo>
                  <a:pt x="305" y="39795"/>
                  <a:pt x="366" y="39707"/>
                  <a:pt x="366" y="39620"/>
                </a:cubicBezTo>
                <a:cubicBezTo>
                  <a:pt x="366" y="39532"/>
                  <a:pt x="366" y="39532"/>
                  <a:pt x="366" y="39444"/>
                </a:cubicBezTo>
                <a:cubicBezTo>
                  <a:pt x="305" y="39269"/>
                  <a:pt x="305" y="39006"/>
                  <a:pt x="305" y="38831"/>
                </a:cubicBezTo>
                <a:cubicBezTo>
                  <a:pt x="366" y="38655"/>
                  <a:pt x="366" y="38655"/>
                  <a:pt x="366" y="38655"/>
                </a:cubicBezTo>
                <a:cubicBezTo>
                  <a:pt x="427" y="38568"/>
                  <a:pt x="427" y="38568"/>
                  <a:pt x="427" y="38568"/>
                </a:cubicBezTo>
                <a:cubicBezTo>
                  <a:pt x="427" y="38042"/>
                  <a:pt x="427" y="38042"/>
                  <a:pt x="427" y="38042"/>
                </a:cubicBezTo>
                <a:cubicBezTo>
                  <a:pt x="549" y="38042"/>
                  <a:pt x="549" y="38042"/>
                  <a:pt x="549" y="38042"/>
                </a:cubicBezTo>
                <a:cubicBezTo>
                  <a:pt x="549" y="37516"/>
                  <a:pt x="549" y="37516"/>
                  <a:pt x="549" y="37516"/>
                </a:cubicBezTo>
                <a:cubicBezTo>
                  <a:pt x="427" y="37516"/>
                  <a:pt x="427" y="37516"/>
                  <a:pt x="427" y="37516"/>
                </a:cubicBezTo>
                <a:cubicBezTo>
                  <a:pt x="427" y="36902"/>
                  <a:pt x="427" y="36902"/>
                  <a:pt x="427" y="36902"/>
                </a:cubicBezTo>
                <a:cubicBezTo>
                  <a:pt x="366" y="36902"/>
                  <a:pt x="366" y="36902"/>
                  <a:pt x="366" y="36902"/>
                </a:cubicBezTo>
                <a:cubicBezTo>
                  <a:pt x="366" y="36289"/>
                  <a:pt x="366" y="36289"/>
                  <a:pt x="366" y="36289"/>
                </a:cubicBezTo>
                <a:cubicBezTo>
                  <a:pt x="305" y="35938"/>
                  <a:pt x="305" y="35938"/>
                  <a:pt x="305" y="35938"/>
                </a:cubicBezTo>
                <a:cubicBezTo>
                  <a:pt x="305" y="35938"/>
                  <a:pt x="305" y="35850"/>
                  <a:pt x="305" y="35850"/>
                </a:cubicBezTo>
                <a:cubicBezTo>
                  <a:pt x="305" y="35850"/>
                  <a:pt x="305" y="35850"/>
                  <a:pt x="305" y="35850"/>
                </a:cubicBezTo>
                <a:cubicBezTo>
                  <a:pt x="305" y="35763"/>
                  <a:pt x="305" y="35675"/>
                  <a:pt x="305" y="35588"/>
                </a:cubicBezTo>
                <a:cubicBezTo>
                  <a:pt x="305" y="35412"/>
                  <a:pt x="305" y="35412"/>
                  <a:pt x="305" y="35412"/>
                </a:cubicBezTo>
                <a:cubicBezTo>
                  <a:pt x="244" y="35412"/>
                  <a:pt x="244" y="35412"/>
                  <a:pt x="244" y="35412"/>
                </a:cubicBezTo>
                <a:cubicBezTo>
                  <a:pt x="244" y="34185"/>
                  <a:pt x="244" y="34185"/>
                  <a:pt x="244" y="34185"/>
                </a:cubicBezTo>
                <a:cubicBezTo>
                  <a:pt x="305" y="34185"/>
                  <a:pt x="305" y="34185"/>
                  <a:pt x="305" y="34185"/>
                </a:cubicBezTo>
                <a:cubicBezTo>
                  <a:pt x="305" y="33922"/>
                  <a:pt x="305" y="33922"/>
                  <a:pt x="305" y="33922"/>
                </a:cubicBezTo>
                <a:cubicBezTo>
                  <a:pt x="366" y="33922"/>
                  <a:pt x="366" y="33922"/>
                  <a:pt x="366" y="33922"/>
                </a:cubicBezTo>
                <a:cubicBezTo>
                  <a:pt x="366" y="33571"/>
                  <a:pt x="366" y="33571"/>
                  <a:pt x="366" y="33571"/>
                </a:cubicBezTo>
                <a:cubicBezTo>
                  <a:pt x="366" y="33396"/>
                  <a:pt x="366" y="33308"/>
                  <a:pt x="366" y="33221"/>
                </a:cubicBezTo>
                <a:cubicBezTo>
                  <a:pt x="305" y="32783"/>
                  <a:pt x="366" y="32520"/>
                  <a:pt x="427" y="32257"/>
                </a:cubicBezTo>
                <a:cubicBezTo>
                  <a:pt x="427" y="32081"/>
                  <a:pt x="427" y="32081"/>
                  <a:pt x="427" y="32081"/>
                </a:cubicBezTo>
                <a:cubicBezTo>
                  <a:pt x="549" y="31994"/>
                  <a:pt x="549" y="31994"/>
                  <a:pt x="549" y="31994"/>
                </a:cubicBezTo>
                <a:cubicBezTo>
                  <a:pt x="549" y="30416"/>
                  <a:pt x="549" y="30416"/>
                  <a:pt x="549" y="30416"/>
                </a:cubicBezTo>
                <a:cubicBezTo>
                  <a:pt x="549" y="30416"/>
                  <a:pt x="488" y="30328"/>
                  <a:pt x="488" y="30328"/>
                </a:cubicBezTo>
                <a:cubicBezTo>
                  <a:pt x="427" y="29890"/>
                  <a:pt x="366" y="29539"/>
                  <a:pt x="366" y="29276"/>
                </a:cubicBezTo>
                <a:cubicBezTo>
                  <a:pt x="427" y="28926"/>
                  <a:pt x="427" y="28926"/>
                  <a:pt x="427" y="28926"/>
                </a:cubicBezTo>
                <a:cubicBezTo>
                  <a:pt x="427" y="28487"/>
                  <a:pt x="427" y="28487"/>
                  <a:pt x="427" y="28487"/>
                </a:cubicBezTo>
                <a:cubicBezTo>
                  <a:pt x="549" y="28487"/>
                  <a:pt x="549" y="28487"/>
                  <a:pt x="549" y="28487"/>
                </a:cubicBezTo>
                <a:cubicBezTo>
                  <a:pt x="549" y="27348"/>
                  <a:pt x="549" y="27348"/>
                  <a:pt x="549" y="27348"/>
                </a:cubicBezTo>
                <a:cubicBezTo>
                  <a:pt x="427" y="27348"/>
                  <a:pt x="427" y="27348"/>
                  <a:pt x="427" y="27348"/>
                </a:cubicBezTo>
                <a:cubicBezTo>
                  <a:pt x="427" y="26208"/>
                  <a:pt x="427" y="26208"/>
                  <a:pt x="427" y="26208"/>
                </a:cubicBezTo>
                <a:cubicBezTo>
                  <a:pt x="549" y="26208"/>
                  <a:pt x="549" y="26208"/>
                  <a:pt x="549" y="26208"/>
                </a:cubicBezTo>
                <a:cubicBezTo>
                  <a:pt x="549" y="25858"/>
                  <a:pt x="549" y="25858"/>
                  <a:pt x="549" y="25858"/>
                </a:cubicBezTo>
                <a:cubicBezTo>
                  <a:pt x="549" y="25770"/>
                  <a:pt x="549" y="25770"/>
                  <a:pt x="549" y="25770"/>
                </a:cubicBezTo>
                <a:cubicBezTo>
                  <a:pt x="549" y="24806"/>
                  <a:pt x="549" y="24806"/>
                  <a:pt x="549" y="24806"/>
                </a:cubicBezTo>
                <a:cubicBezTo>
                  <a:pt x="427" y="24806"/>
                  <a:pt x="427" y="24806"/>
                  <a:pt x="427" y="24806"/>
                </a:cubicBezTo>
                <a:cubicBezTo>
                  <a:pt x="427" y="23754"/>
                  <a:pt x="427" y="23754"/>
                  <a:pt x="427" y="23754"/>
                </a:cubicBezTo>
                <a:cubicBezTo>
                  <a:pt x="427" y="23754"/>
                  <a:pt x="427" y="23754"/>
                  <a:pt x="427" y="23754"/>
                </a:cubicBezTo>
                <a:cubicBezTo>
                  <a:pt x="305" y="21913"/>
                  <a:pt x="305" y="21913"/>
                  <a:pt x="305" y="21913"/>
                </a:cubicBezTo>
                <a:cubicBezTo>
                  <a:pt x="549" y="21738"/>
                  <a:pt x="549" y="21738"/>
                  <a:pt x="549" y="21738"/>
                </a:cubicBezTo>
                <a:cubicBezTo>
                  <a:pt x="549" y="21563"/>
                  <a:pt x="549" y="21124"/>
                  <a:pt x="549" y="20774"/>
                </a:cubicBezTo>
                <a:cubicBezTo>
                  <a:pt x="427" y="20774"/>
                  <a:pt x="427" y="20774"/>
                  <a:pt x="427" y="20774"/>
                </a:cubicBezTo>
                <a:cubicBezTo>
                  <a:pt x="427" y="19634"/>
                  <a:pt x="427" y="19634"/>
                  <a:pt x="427" y="19634"/>
                </a:cubicBezTo>
                <a:cubicBezTo>
                  <a:pt x="549" y="19634"/>
                  <a:pt x="549" y="19634"/>
                  <a:pt x="549" y="19634"/>
                </a:cubicBezTo>
                <a:cubicBezTo>
                  <a:pt x="549" y="19108"/>
                  <a:pt x="549" y="19108"/>
                  <a:pt x="549" y="19108"/>
                </a:cubicBezTo>
                <a:cubicBezTo>
                  <a:pt x="305" y="17092"/>
                  <a:pt x="305" y="17092"/>
                  <a:pt x="305" y="17092"/>
                </a:cubicBezTo>
                <a:cubicBezTo>
                  <a:pt x="427" y="17092"/>
                  <a:pt x="427" y="17092"/>
                  <a:pt x="427" y="17092"/>
                </a:cubicBezTo>
                <a:cubicBezTo>
                  <a:pt x="427" y="16829"/>
                  <a:pt x="427" y="16829"/>
                  <a:pt x="427" y="16829"/>
                </a:cubicBezTo>
                <a:cubicBezTo>
                  <a:pt x="366" y="16216"/>
                  <a:pt x="366" y="16216"/>
                  <a:pt x="366" y="16216"/>
                </a:cubicBezTo>
                <a:cubicBezTo>
                  <a:pt x="488" y="16216"/>
                  <a:pt x="488" y="16216"/>
                  <a:pt x="488" y="16216"/>
                </a:cubicBezTo>
                <a:cubicBezTo>
                  <a:pt x="427" y="15690"/>
                  <a:pt x="427" y="15690"/>
                  <a:pt x="427" y="15690"/>
                </a:cubicBezTo>
                <a:cubicBezTo>
                  <a:pt x="183" y="15690"/>
                  <a:pt x="183" y="15690"/>
                  <a:pt x="183" y="15690"/>
                </a:cubicBezTo>
                <a:cubicBezTo>
                  <a:pt x="305" y="15076"/>
                  <a:pt x="305" y="15076"/>
                  <a:pt x="305" y="15076"/>
                </a:cubicBezTo>
                <a:cubicBezTo>
                  <a:pt x="305" y="12710"/>
                  <a:pt x="305" y="12710"/>
                  <a:pt x="305" y="12710"/>
                </a:cubicBezTo>
                <a:cubicBezTo>
                  <a:pt x="305" y="12710"/>
                  <a:pt x="305" y="12710"/>
                  <a:pt x="305" y="12710"/>
                </a:cubicBezTo>
                <a:cubicBezTo>
                  <a:pt x="305" y="12359"/>
                  <a:pt x="305" y="12359"/>
                  <a:pt x="305" y="12359"/>
                </a:cubicBezTo>
                <a:cubicBezTo>
                  <a:pt x="122" y="11833"/>
                  <a:pt x="122" y="11833"/>
                  <a:pt x="122" y="11833"/>
                </a:cubicBezTo>
                <a:cubicBezTo>
                  <a:pt x="244" y="11833"/>
                  <a:pt x="244" y="11833"/>
                  <a:pt x="244" y="11833"/>
                </a:cubicBezTo>
                <a:cubicBezTo>
                  <a:pt x="244" y="11658"/>
                  <a:pt x="244" y="11658"/>
                  <a:pt x="244" y="11658"/>
                </a:cubicBezTo>
                <a:cubicBezTo>
                  <a:pt x="244" y="11658"/>
                  <a:pt x="244" y="11658"/>
                  <a:pt x="244" y="11658"/>
                </a:cubicBezTo>
                <a:cubicBezTo>
                  <a:pt x="305" y="11132"/>
                  <a:pt x="305" y="11132"/>
                  <a:pt x="305" y="11132"/>
                </a:cubicBezTo>
                <a:cubicBezTo>
                  <a:pt x="305" y="10956"/>
                  <a:pt x="305" y="10956"/>
                  <a:pt x="305" y="10956"/>
                </a:cubicBezTo>
                <a:cubicBezTo>
                  <a:pt x="244" y="10956"/>
                  <a:pt x="244" y="10956"/>
                  <a:pt x="244" y="10956"/>
                </a:cubicBezTo>
                <a:cubicBezTo>
                  <a:pt x="244" y="9817"/>
                  <a:pt x="244" y="9817"/>
                  <a:pt x="244" y="9817"/>
                </a:cubicBezTo>
                <a:cubicBezTo>
                  <a:pt x="305" y="9817"/>
                  <a:pt x="305" y="9817"/>
                  <a:pt x="305" y="9817"/>
                </a:cubicBezTo>
                <a:cubicBezTo>
                  <a:pt x="305" y="9817"/>
                  <a:pt x="305" y="9817"/>
                  <a:pt x="305" y="9817"/>
                </a:cubicBezTo>
                <a:cubicBezTo>
                  <a:pt x="305" y="9729"/>
                  <a:pt x="305" y="9729"/>
                  <a:pt x="305" y="9729"/>
                </a:cubicBezTo>
                <a:cubicBezTo>
                  <a:pt x="366" y="9642"/>
                  <a:pt x="366" y="9642"/>
                  <a:pt x="366" y="9554"/>
                </a:cubicBezTo>
                <a:cubicBezTo>
                  <a:pt x="366" y="9554"/>
                  <a:pt x="366" y="9554"/>
                  <a:pt x="366" y="9554"/>
                </a:cubicBezTo>
                <a:cubicBezTo>
                  <a:pt x="366" y="9379"/>
                  <a:pt x="366" y="9379"/>
                  <a:pt x="366" y="9379"/>
                </a:cubicBezTo>
                <a:cubicBezTo>
                  <a:pt x="183" y="9379"/>
                  <a:pt x="183" y="9379"/>
                  <a:pt x="183" y="9379"/>
                </a:cubicBezTo>
                <a:cubicBezTo>
                  <a:pt x="305" y="8765"/>
                  <a:pt x="305" y="8765"/>
                  <a:pt x="305" y="8765"/>
                </a:cubicBezTo>
                <a:cubicBezTo>
                  <a:pt x="244" y="8765"/>
                  <a:pt x="244" y="8765"/>
                  <a:pt x="244" y="8765"/>
                </a:cubicBezTo>
                <a:cubicBezTo>
                  <a:pt x="244" y="8151"/>
                  <a:pt x="244" y="8151"/>
                  <a:pt x="244" y="8151"/>
                </a:cubicBezTo>
                <a:cubicBezTo>
                  <a:pt x="183" y="8151"/>
                  <a:pt x="183" y="8151"/>
                  <a:pt x="183" y="8151"/>
                </a:cubicBezTo>
                <a:cubicBezTo>
                  <a:pt x="244" y="7888"/>
                  <a:pt x="244" y="7888"/>
                  <a:pt x="244" y="7888"/>
                </a:cubicBezTo>
                <a:cubicBezTo>
                  <a:pt x="244" y="7626"/>
                  <a:pt x="244" y="7626"/>
                  <a:pt x="244" y="7626"/>
                </a:cubicBezTo>
                <a:cubicBezTo>
                  <a:pt x="305" y="7626"/>
                  <a:pt x="305" y="7626"/>
                  <a:pt x="305" y="7626"/>
                </a:cubicBezTo>
                <a:cubicBezTo>
                  <a:pt x="366" y="6924"/>
                  <a:pt x="366" y="6924"/>
                  <a:pt x="366" y="6924"/>
                </a:cubicBezTo>
                <a:cubicBezTo>
                  <a:pt x="488" y="6837"/>
                  <a:pt x="488" y="6837"/>
                  <a:pt x="488" y="6837"/>
                </a:cubicBezTo>
                <a:cubicBezTo>
                  <a:pt x="488" y="6749"/>
                  <a:pt x="488" y="6574"/>
                  <a:pt x="427" y="6486"/>
                </a:cubicBezTo>
                <a:cubicBezTo>
                  <a:pt x="427" y="6135"/>
                  <a:pt x="366" y="5609"/>
                  <a:pt x="488" y="5084"/>
                </a:cubicBezTo>
                <a:cubicBezTo>
                  <a:pt x="549" y="4821"/>
                  <a:pt x="549" y="4821"/>
                  <a:pt x="549" y="4821"/>
                </a:cubicBezTo>
                <a:cubicBezTo>
                  <a:pt x="549" y="4558"/>
                  <a:pt x="549" y="4558"/>
                  <a:pt x="549" y="4558"/>
                </a:cubicBezTo>
                <a:cubicBezTo>
                  <a:pt x="427" y="4295"/>
                  <a:pt x="427" y="4119"/>
                  <a:pt x="488" y="4032"/>
                </a:cubicBezTo>
                <a:cubicBezTo>
                  <a:pt x="488" y="3681"/>
                  <a:pt x="488" y="3681"/>
                  <a:pt x="488" y="3681"/>
                </a:cubicBezTo>
                <a:cubicBezTo>
                  <a:pt x="488" y="2454"/>
                  <a:pt x="488" y="2454"/>
                  <a:pt x="488" y="2454"/>
                </a:cubicBezTo>
                <a:cubicBezTo>
                  <a:pt x="366" y="2454"/>
                  <a:pt x="366" y="2454"/>
                  <a:pt x="366" y="2454"/>
                </a:cubicBezTo>
                <a:cubicBezTo>
                  <a:pt x="366" y="2191"/>
                  <a:pt x="366" y="2191"/>
                  <a:pt x="366" y="2191"/>
                </a:cubicBezTo>
                <a:cubicBezTo>
                  <a:pt x="183" y="2191"/>
                  <a:pt x="183" y="2191"/>
                  <a:pt x="183" y="2191"/>
                </a:cubicBezTo>
                <a:cubicBezTo>
                  <a:pt x="427" y="1139"/>
                  <a:pt x="427" y="1139"/>
                  <a:pt x="427" y="1139"/>
                </a:cubicBezTo>
                <a:cubicBezTo>
                  <a:pt x="427" y="1051"/>
                  <a:pt x="427" y="1051"/>
                  <a:pt x="427" y="1051"/>
                </a:cubicBezTo>
                <a:cubicBezTo>
                  <a:pt x="427" y="1051"/>
                  <a:pt x="427" y="1051"/>
                  <a:pt x="427" y="1051"/>
                </a:cubicBezTo>
                <a:cubicBezTo>
                  <a:pt x="488" y="788"/>
                  <a:pt x="488" y="788"/>
                  <a:pt x="488" y="788"/>
                </a:cubicBezTo>
                <a:cubicBezTo>
                  <a:pt x="732" y="964"/>
                  <a:pt x="732" y="964"/>
                  <a:pt x="732" y="964"/>
                </a:cubicBezTo>
                <a:cubicBezTo>
                  <a:pt x="793" y="964"/>
                  <a:pt x="854" y="964"/>
                  <a:pt x="854" y="964"/>
                </a:cubicBezTo>
                <a:cubicBezTo>
                  <a:pt x="915" y="788"/>
                  <a:pt x="915" y="788"/>
                  <a:pt x="915" y="788"/>
                </a:cubicBezTo>
                <a:cubicBezTo>
                  <a:pt x="1525" y="788"/>
                  <a:pt x="1525" y="788"/>
                  <a:pt x="1525" y="788"/>
                </a:cubicBezTo>
                <a:cubicBezTo>
                  <a:pt x="1952" y="525"/>
                  <a:pt x="1952" y="525"/>
                  <a:pt x="1952" y="525"/>
                </a:cubicBezTo>
                <a:cubicBezTo>
                  <a:pt x="1952" y="701"/>
                  <a:pt x="1952" y="701"/>
                  <a:pt x="1952" y="701"/>
                </a:cubicBezTo>
                <a:cubicBezTo>
                  <a:pt x="2562" y="701"/>
                  <a:pt x="2562" y="701"/>
                  <a:pt x="2562" y="701"/>
                </a:cubicBezTo>
                <a:cubicBezTo>
                  <a:pt x="2562" y="788"/>
                  <a:pt x="2562" y="788"/>
                  <a:pt x="2562" y="788"/>
                </a:cubicBezTo>
                <a:cubicBezTo>
                  <a:pt x="3172" y="788"/>
                  <a:pt x="3172" y="788"/>
                  <a:pt x="3172" y="788"/>
                </a:cubicBezTo>
                <a:cubicBezTo>
                  <a:pt x="3172" y="964"/>
                  <a:pt x="3172" y="964"/>
                  <a:pt x="3172" y="964"/>
                </a:cubicBezTo>
                <a:cubicBezTo>
                  <a:pt x="3599" y="964"/>
                  <a:pt x="3599" y="964"/>
                  <a:pt x="3599" y="964"/>
                </a:cubicBezTo>
                <a:cubicBezTo>
                  <a:pt x="3599" y="1051"/>
                  <a:pt x="3599" y="1051"/>
                  <a:pt x="3599" y="1051"/>
                </a:cubicBezTo>
                <a:cubicBezTo>
                  <a:pt x="3721" y="1051"/>
                  <a:pt x="3843" y="1051"/>
                  <a:pt x="4026" y="964"/>
                </a:cubicBezTo>
                <a:cubicBezTo>
                  <a:pt x="4331" y="788"/>
                  <a:pt x="4331" y="788"/>
                  <a:pt x="4331" y="788"/>
                </a:cubicBezTo>
                <a:cubicBezTo>
                  <a:pt x="4392" y="964"/>
                  <a:pt x="4392" y="964"/>
                  <a:pt x="4392" y="964"/>
                </a:cubicBezTo>
                <a:cubicBezTo>
                  <a:pt x="4392" y="964"/>
                  <a:pt x="4392" y="964"/>
                  <a:pt x="4392" y="964"/>
                </a:cubicBezTo>
                <a:cubicBezTo>
                  <a:pt x="5429" y="964"/>
                  <a:pt x="5429" y="964"/>
                  <a:pt x="5429" y="964"/>
                </a:cubicBezTo>
                <a:cubicBezTo>
                  <a:pt x="5429" y="1051"/>
                  <a:pt x="5429" y="1051"/>
                  <a:pt x="5429" y="1051"/>
                </a:cubicBezTo>
                <a:cubicBezTo>
                  <a:pt x="5551" y="1051"/>
                  <a:pt x="5673" y="1139"/>
                  <a:pt x="5795" y="1139"/>
                </a:cubicBezTo>
                <a:cubicBezTo>
                  <a:pt x="5917" y="1139"/>
                  <a:pt x="6039" y="1139"/>
                  <a:pt x="6222" y="1139"/>
                </a:cubicBezTo>
                <a:cubicBezTo>
                  <a:pt x="6344" y="1139"/>
                  <a:pt x="6344" y="1139"/>
                  <a:pt x="6344" y="1139"/>
                </a:cubicBezTo>
                <a:cubicBezTo>
                  <a:pt x="6466" y="876"/>
                  <a:pt x="6466" y="876"/>
                  <a:pt x="6466" y="876"/>
                </a:cubicBezTo>
                <a:cubicBezTo>
                  <a:pt x="6466" y="701"/>
                  <a:pt x="6466" y="701"/>
                  <a:pt x="6466" y="701"/>
                </a:cubicBezTo>
                <a:cubicBezTo>
                  <a:pt x="7320" y="701"/>
                  <a:pt x="7320" y="701"/>
                  <a:pt x="7320" y="701"/>
                </a:cubicBezTo>
                <a:cubicBezTo>
                  <a:pt x="7320" y="701"/>
                  <a:pt x="7320" y="701"/>
                  <a:pt x="7320" y="701"/>
                </a:cubicBezTo>
                <a:cubicBezTo>
                  <a:pt x="7381" y="701"/>
                  <a:pt x="7381" y="701"/>
                  <a:pt x="7381" y="701"/>
                </a:cubicBezTo>
                <a:cubicBezTo>
                  <a:pt x="7564" y="613"/>
                  <a:pt x="7564" y="613"/>
                  <a:pt x="7564" y="613"/>
                </a:cubicBezTo>
                <a:cubicBezTo>
                  <a:pt x="7625" y="701"/>
                  <a:pt x="7625" y="701"/>
                  <a:pt x="7625" y="701"/>
                </a:cubicBezTo>
                <a:cubicBezTo>
                  <a:pt x="7686" y="701"/>
                  <a:pt x="7686" y="701"/>
                  <a:pt x="7686" y="701"/>
                </a:cubicBezTo>
                <a:cubicBezTo>
                  <a:pt x="7808" y="701"/>
                  <a:pt x="7869" y="788"/>
                  <a:pt x="7930" y="876"/>
                </a:cubicBezTo>
                <a:cubicBezTo>
                  <a:pt x="8235" y="701"/>
                  <a:pt x="8235" y="701"/>
                  <a:pt x="8235" y="701"/>
                </a:cubicBezTo>
                <a:cubicBezTo>
                  <a:pt x="8296" y="964"/>
                  <a:pt x="8296" y="964"/>
                  <a:pt x="8296" y="964"/>
                </a:cubicBezTo>
                <a:cubicBezTo>
                  <a:pt x="8418" y="964"/>
                  <a:pt x="8479" y="964"/>
                  <a:pt x="8479" y="1051"/>
                </a:cubicBezTo>
                <a:cubicBezTo>
                  <a:pt x="8540" y="1051"/>
                  <a:pt x="8540" y="1051"/>
                  <a:pt x="8540" y="1051"/>
                </a:cubicBezTo>
                <a:cubicBezTo>
                  <a:pt x="8601" y="964"/>
                  <a:pt x="8601" y="964"/>
                  <a:pt x="8662" y="964"/>
                </a:cubicBezTo>
                <a:cubicBezTo>
                  <a:pt x="8662" y="964"/>
                  <a:pt x="8662" y="964"/>
                  <a:pt x="8662" y="964"/>
                </a:cubicBezTo>
                <a:cubicBezTo>
                  <a:pt x="8784" y="964"/>
                  <a:pt x="8784" y="964"/>
                  <a:pt x="8784" y="964"/>
                </a:cubicBezTo>
                <a:cubicBezTo>
                  <a:pt x="8784" y="964"/>
                  <a:pt x="8845" y="964"/>
                  <a:pt x="8906" y="964"/>
                </a:cubicBezTo>
                <a:cubicBezTo>
                  <a:pt x="9273" y="964"/>
                  <a:pt x="9273" y="964"/>
                  <a:pt x="9273" y="964"/>
                </a:cubicBezTo>
                <a:cubicBezTo>
                  <a:pt x="9273" y="964"/>
                  <a:pt x="9273" y="876"/>
                  <a:pt x="9334" y="876"/>
                </a:cubicBezTo>
                <a:cubicBezTo>
                  <a:pt x="9334" y="788"/>
                  <a:pt x="9334" y="788"/>
                  <a:pt x="9334" y="788"/>
                </a:cubicBezTo>
                <a:cubicBezTo>
                  <a:pt x="9700" y="788"/>
                  <a:pt x="9700" y="788"/>
                  <a:pt x="9700" y="788"/>
                </a:cubicBezTo>
                <a:cubicBezTo>
                  <a:pt x="9761" y="876"/>
                  <a:pt x="9883" y="876"/>
                  <a:pt x="9944" y="876"/>
                </a:cubicBezTo>
                <a:cubicBezTo>
                  <a:pt x="9944" y="964"/>
                  <a:pt x="10005" y="964"/>
                  <a:pt x="10005" y="964"/>
                </a:cubicBezTo>
                <a:cubicBezTo>
                  <a:pt x="10066" y="964"/>
                  <a:pt x="10127" y="876"/>
                  <a:pt x="10127" y="876"/>
                </a:cubicBezTo>
                <a:cubicBezTo>
                  <a:pt x="10371" y="701"/>
                  <a:pt x="10676" y="525"/>
                  <a:pt x="11042" y="613"/>
                </a:cubicBezTo>
                <a:cubicBezTo>
                  <a:pt x="11103" y="613"/>
                  <a:pt x="11103" y="613"/>
                  <a:pt x="11103" y="613"/>
                </a:cubicBezTo>
                <a:cubicBezTo>
                  <a:pt x="11713" y="438"/>
                  <a:pt x="11713" y="438"/>
                  <a:pt x="11713" y="438"/>
                </a:cubicBezTo>
                <a:cubicBezTo>
                  <a:pt x="11835" y="701"/>
                  <a:pt x="11835" y="701"/>
                  <a:pt x="11835" y="701"/>
                </a:cubicBezTo>
                <a:cubicBezTo>
                  <a:pt x="12079" y="701"/>
                  <a:pt x="12079" y="701"/>
                  <a:pt x="12079" y="701"/>
                </a:cubicBezTo>
                <a:cubicBezTo>
                  <a:pt x="12079" y="788"/>
                  <a:pt x="12079" y="788"/>
                  <a:pt x="12079" y="788"/>
                </a:cubicBezTo>
                <a:cubicBezTo>
                  <a:pt x="12506" y="788"/>
                  <a:pt x="12506" y="788"/>
                  <a:pt x="12506" y="788"/>
                </a:cubicBezTo>
                <a:cubicBezTo>
                  <a:pt x="12506" y="964"/>
                  <a:pt x="12506" y="964"/>
                  <a:pt x="12506" y="964"/>
                </a:cubicBezTo>
                <a:cubicBezTo>
                  <a:pt x="12628" y="964"/>
                  <a:pt x="12628" y="964"/>
                  <a:pt x="12628" y="964"/>
                </a:cubicBezTo>
                <a:cubicBezTo>
                  <a:pt x="13116" y="613"/>
                  <a:pt x="13116" y="613"/>
                  <a:pt x="13116" y="613"/>
                </a:cubicBezTo>
                <a:cubicBezTo>
                  <a:pt x="13116" y="1139"/>
                  <a:pt x="13116" y="1139"/>
                  <a:pt x="13116" y="1139"/>
                </a:cubicBezTo>
                <a:cubicBezTo>
                  <a:pt x="13177" y="1139"/>
                  <a:pt x="13299" y="1139"/>
                  <a:pt x="13421" y="1139"/>
                </a:cubicBezTo>
                <a:cubicBezTo>
                  <a:pt x="13421" y="964"/>
                  <a:pt x="13421" y="964"/>
                  <a:pt x="13421" y="964"/>
                </a:cubicBezTo>
                <a:cubicBezTo>
                  <a:pt x="13543" y="964"/>
                  <a:pt x="13543" y="964"/>
                  <a:pt x="13543" y="964"/>
                </a:cubicBezTo>
                <a:cubicBezTo>
                  <a:pt x="13543" y="876"/>
                  <a:pt x="13543" y="876"/>
                  <a:pt x="13543" y="876"/>
                </a:cubicBezTo>
                <a:cubicBezTo>
                  <a:pt x="13909" y="788"/>
                  <a:pt x="13909" y="788"/>
                  <a:pt x="13909" y="788"/>
                </a:cubicBezTo>
                <a:cubicBezTo>
                  <a:pt x="14031" y="788"/>
                  <a:pt x="14092" y="876"/>
                  <a:pt x="14153" y="964"/>
                </a:cubicBezTo>
                <a:cubicBezTo>
                  <a:pt x="14580" y="964"/>
                  <a:pt x="14580" y="964"/>
                  <a:pt x="14580" y="964"/>
                </a:cubicBezTo>
                <a:cubicBezTo>
                  <a:pt x="14580" y="613"/>
                  <a:pt x="14580" y="613"/>
                  <a:pt x="14580" y="613"/>
                </a:cubicBezTo>
                <a:cubicBezTo>
                  <a:pt x="15068" y="964"/>
                  <a:pt x="15068" y="964"/>
                  <a:pt x="15068" y="964"/>
                </a:cubicBezTo>
                <a:cubicBezTo>
                  <a:pt x="15190" y="964"/>
                  <a:pt x="15190" y="964"/>
                  <a:pt x="15190" y="964"/>
                </a:cubicBezTo>
                <a:cubicBezTo>
                  <a:pt x="15312" y="876"/>
                  <a:pt x="15495" y="788"/>
                  <a:pt x="15739" y="876"/>
                </a:cubicBezTo>
                <a:cubicBezTo>
                  <a:pt x="15739" y="876"/>
                  <a:pt x="15739" y="876"/>
                  <a:pt x="15739" y="876"/>
                </a:cubicBezTo>
                <a:cubicBezTo>
                  <a:pt x="15861" y="788"/>
                  <a:pt x="15861" y="788"/>
                  <a:pt x="15861" y="788"/>
                </a:cubicBezTo>
                <a:cubicBezTo>
                  <a:pt x="15983" y="788"/>
                  <a:pt x="16105" y="876"/>
                  <a:pt x="16410" y="1051"/>
                </a:cubicBezTo>
                <a:cubicBezTo>
                  <a:pt x="17020" y="701"/>
                  <a:pt x="17020" y="701"/>
                  <a:pt x="17020" y="701"/>
                </a:cubicBezTo>
                <a:cubicBezTo>
                  <a:pt x="17020" y="1051"/>
                  <a:pt x="17020" y="1051"/>
                  <a:pt x="17020" y="1051"/>
                </a:cubicBezTo>
                <a:cubicBezTo>
                  <a:pt x="17081" y="1051"/>
                  <a:pt x="17081" y="1051"/>
                  <a:pt x="17081" y="1051"/>
                </a:cubicBezTo>
                <a:cubicBezTo>
                  <a:pt x="17081" y="788"/>
                  <a:pt x="17081" y="788"/>
                  <a:pt x="17081" y="788"/>
                </a:cubicBezTo>
                <a:cubicBezTo>
                  <a:pt x="17508" y="788"/>
                  <a:pt x="17508" y="788"/>
                  <a:pt x="17508" y="788"/>
                </a:cubicBezTo>
                <a:cubicBezTo>
                  <a:pt x="17508" y="701"/>
                  <a:pt x="17508" y="701"/>
                  <a:pt x="17508" y="701"/>
                </a:cubicBezTo>
                <a:cubicBezTo>
                  <a:pt x="17935" y="788"/>
                  <a:pt x="17935" y="788"/>
                  <a:pt x="17935" y="788"/>
                </a:cubicBezTo>
                <a:cubicBezTo>
                  <a:pt x="18301" y="876"/>
                  <a:pt x="18301" y="876"/>
                  <a:pt x="18301" y="876"/>
                </a:cubicBezTo>
                <a:cubicBezTo>
                  <a:pt x="18362" y="876"/>
                  <a:pt x="18362" y="876"/>
                  <a:pt x="18423" y="876"/>
                </a:cubicBezTo>
                <a:cubicBezTo>
                  <a:pt x="18485" y="701"/>
                  <a:pt x="18485" y="701"/>
                  <a:pt x="18485" y="701"/>
                </a:cubicBezTo>
                <a:cubicBezTo>
                  <a:pt x="18607" y="701"/>
                  <a:pt x="18607" y="701"/>
                  <a:pt x="18607" y="701"/>
                </a:cubicBezTo>
                <a:cubicBezTo>
                  <a:pt x="18729" y="613"/>
                  <a:pt x="18851" y="525"/>
                  <a:pt x="18973" y="613"/>
                </a:cubicBezTo>
                <a:cubicBezTo>
                  <a:pt x="18973" y="438"/>
                  <a:pt x="18973" y="438"/>
                  <a:pt x="18973" y="438"/>
                </a:cubicBezTo>
                <a:cubicBezTo>
                  <a:pt x="19583" y="701"/>
                  <a:pt x="19583" y="701"/>
                  <a:pt x="19583" y="701"/>
                </a:cubicBezTo>
                <a:cubicBezTo>
                  <a:pt x="20315" y="701"/>
                  <a:pt x="20315" y="701"/>
                  <a:pt x="20315" y="701"/>
                </a:cubicBezTo>
                <a:cubicBezTo>
                  <a:pt x="20742" y="525"/>
                  <a:pt x="20742" y="525"/>
                  <a:pt x="20742" y="525"/>
                </a:cubicBezTo>
                <a:cubicBezTo>
                  <a:pt x="20742" y="788"/>
                  <a:pt x="20742" y="788"/>
                  <a:pt x="20742" y="788"/>
                </a:cubicBezTo>
                <a:cubicBezTo>
                  <a:pt x="20986" y="788"/>
                  <a:pt x="20986" y="788"/>
                  <a:pt x="20986" y="788"/>
                </a:cubicBezTo>
                <a:cubicBezTo>
                  <a:pt x="21047" y="964"/>
                  <a:pt x="21047" y="964"/>
                  <a:pt x="21047" y="964"/>
                </a:cubicBezTo>
                <a:cubicBezTo>
                  <a:pt x="21230" y="964"/>
                  <a:pt x="21474" y="876"/>
                  <a:pt x="21657" y="964"/>
                </a:cubicBezTo>
                <a:cubicBezTo>
                  <a:pt x="21779" y="1051"/>
                  <a:pt x="21779" y="1051"/>
                  <a:pt x="21779" y="1051"/>
                </a:cubicBezTo>
                <a:cubicBezTo>
                  <a:pt x="22023" y="964"/>
                  <a:pt x="22023" y="964"/>
                  <a:pt x="22023" y="964"/>
                </a:cubicBezTo>
                <a:cubicBezTo>
                  <a:pt x="22023" y="701"/>
                  <a:pt x="22023" y="701"/>
                  <a:pt x="22023" y="701"/>
                </a:cubicBezTo>
                <a:cubicBezTo>
                  <a:pt x="22389" y="701"/>
                  <a:pt x="22389" y="701"/>
                  <a:pt x="22389" y="701"/>
                </a:cubicBezTo>
                <a:cubicBezTo>
                  <a:pt x="22572" y="613"/>
                  <a:pt x="22572" y="613"/>
                  <a:pt x="22572" y="613"/>
                </a:cubicBezTo>
                <a:cubicBezTo>
                  <a:pt x="22633" y="613"/>
                  <a:pt x="22755" y="613"/>
                  <a:pt x="22816" y="613"/>
                </a:cubicBezTo>
                <a:cubicBezTo>
                  <a:pt x="23060" y="613"/>
                  <a:pt x="23304" y="701"/>
                  <a:pt x="23487" y="788"/>
                </a:cubicBezTo>
                <a:cubicBezTo>
                  <a:pt x="23487" y="788"/>
                  <a:pt x="23487" y="788"/>
                  <a:pt x="23487" y="788"/>
                </a:cubicBezTo>
                <a:cubicBezTo>
                  <a:pt x="23609" y="788"/>
                  <a:pt x="23609" y="788"/>
                  <a:pt x="23609" y="788"/>
                </a:cubicBezTo>
                <a:cubicBezTo>
                  <a:pt x="23609" y="701"/>
                  <a:pt x="23609" y="701"/>
                  <a:pt x="23609" y="701"/>
                </a:cubicBezTo>
                <a:cubicBezTo>
                  <a:pt x="23914" y="701"/>
                  <a:pt x="23914" y="701"/>
                  <a:pt x="23914" y="701"/>
                </a:cubicBezTo>
                <a:cubicBezTo>
                  <a:pt x="24280" y="613"/>
                  <a:pt x="24280" y="613"/>
                  <a:pt x="24280" y="613"/>
                </a:cubicBezTo>
                <a:cubicBezTo>
                  <a:pt x="24280" y="701"/>
                  <a:pt x="24280" y="701"/>
                  <a:pt x="24280" y="701"/>
                </a:cubicBezTo>
                <a:cubicBezTo>
                  <a:pt x="24585" y="701"/>
                  <a:pt x="24585" y="701"/>
                  <a:pt x="24585" y="701"/>
                </a:cubicBezTo>
                <a:cubicBezTo>
                  <a:pt x="24585" y="87"/>
                  <a:pt x="24585" y="87"/>
                  <a:pt x="24585" y="87"/>
                </a:cubicBezTo>
                <a:cubicBezTo>
                  <a:pt x="25134" y="350"/>
                  <a:pt x="25134" y="350"/>
                  <a:pt x="25134" y="350"/>
                </a:cubicBezTo>
                <a:cubicBezTo>
                  <a:pt x="25256" y="350"/>
                  <a:pt x="25378" y="438"/>
                  <a:pt x="25439" y="613"/>
                </a:cubicBezTo>
                <a:cubicBezTo>
                  <a:pt x="25500" y="613"/>
                  <a:pt x="25500" y="613"/>
                  <a:pt x="25500" y="613"/>
                </a:cubicBezTo>
                <a:cubicBezTo>
                  <a:pt x="25561" y="613"/>
                  <a:pt x="25561" y="613"/>
                  <a:pt x="25561" y="613"/>
                </a:cubicBezTo>
                <a:cubicBezTo>
                  <a:pt x="25561" y="701"/>
                  <a:pt x="25622" y="701"/>
                  <a:pt x="25622" y="701"/>
                </a:cubicBezTo>
                <a:cubicBezTo>
                  <a:pt x="25683" y="701"/>
                  <a:pt x="25683" y="701"/>
                  <a:pt x="25744" y="701"/>
                </a:cubicBezTo>
                <a:cubicBezTo>
                  <a:pt x="25744" y="701"/>
                  <a:pt x="25744" y="701"/>
                  <a:pt x="25744" y="701"/>
                </a:cubicBezTo>
                <a:cubicBezTo>
                  <a:pt x="26293" y="701"/>
                  <a:pt x="26293" y="701"/>
                  <a:pt x="26293" y="701"/>
                </a:cubicBezTo>
                <a:cubicBezTo>
                  <a:pt x="26293" y="788"/>
                  <a:pt x="26293" y="788"/>
                  <a:pt x="26293" y="788"/>
                </a:cubicBezTo>
                <a:cubicBezTo>
                  <a:pt x="26659" y="788"/>
                  <a:pt x="26659" y="788"/>
                  <a:pt x="26659" y="788"/>
                </a:cubicBezTo>
                <a:cubicBezTo>
                  <a:pt x="27025" y="701"/>
                  <a:pt x="27025" y="701"/>
                  <a:pt x="27025" y="701"/>
                </a:cubicBezTo>
                <a:cubicBezTo>
                  <a:pt x="27025" y="788"/>
                  <a:pt x="27025" y="788"/>
                  <a:pt x="27025" y="788"/>
                </a:cubicBezTo>
                <a:cubicBezTo>
                  <a:pt x="27025" y="788"/>
                  <a:pt x="27025" y="788"/>
                  <a:pt x="27025" y="788"/>
                </a:cubicBezTo>
                <a:cubicBezTo>
                  <a:pt x="27147" y="876"/>
                  <a:pt x="27147" y="876"/>
                  <a:pt x="27147" y="876"/>
                </a:cubicBezTo>
                <a:cubicBezTo>
                  <a:pt x="27269" y="876"/>
                  <a:pt x="27269" y="876"/>
                  <a:pt x="27269" y="876"/>
                </a:cubicBezTo>
                <a:cubicBezTo>
                  <a:pt x="27635" y="613"/>
                  <a:pt x="27635" y="613"/>
                  <a:pt x="27635" y="613"/>
                </a:cubicBezTo>
                <a:cubicBezTo>
                  <a:pt x="27635" y="701"/>
                  <a:pt x="27635" y="701"/>
                  <a:pt x="27635" y="701"/>
                </a:cubicBezTo>
                <a:cubicBezTo>
                  <a:pt x="28246" y="613"/>
                  <a:pt x="28246" y="613"/>
                  <a:pt x="28246" y="613"/>
                </a:cubicBezTo>
                <a:cubicBezTo>
                  <a:pt x="28246" y="613"/>
                  <a:pt x="28246" y="613"/>
                  <a:pt x="28246" y="613"/>
                </a:cubicBezTo>
                <a:cubicBezTo>
                  <a:pt x="28551" y="613"/>
                  <a:pt x="28551" y="613"/>
                  <a:pt x="28551" y="613"/>
                </a:cubicBezTo>
                <a:cubicBezTo>
                  <a:pt x="28551" y="525"/>
                  <a:pt x="28551" y="525"/>
                  <a:pt x="28551" y="525"/>
                </a:cubicBezTo>
                <a:cubicBezTo>
                  <a:pt x="29222" y="525"/>
                  <a:pt x="29222" y="525"/>
                  <a:pt x="29222" y="525"/>
                </a:cubicBezTo>
                <a:cubicBezTo>
                  <a:pt x="29283" y="613"/>
                  <a:pt x="29283" y="613"/>
                  <a:pt x="29283" y="613"/>
                </a:cubicBezTo>
                <a:cubicBezTo>
                  <a:pt x="29771" y="525"/>
                  <a:pt x="29771" y="525"/>
                  <a:pt x="29771" y="525"/>
                </a:cubicBezTo>
                <a:cubicBezTo>
                  <a:pt x="29771" y="701"/>
                  <a:pt x="29771" y="701"/>
                  <a:pt x="29771" y="701"/>
                </a:cubicBezTo>
                <a:cubicBezTo>
                  <a:pt x="30259" y="701"/>
                  <a:pt x="30259" y="701"/>
                  <a:pt x="30259" y="701"/>
                </a:cubicBezTo>
                <a:cubicBezTo>
                  <a:pt x="30259" y="788"/>
                  <a:pt x="30259" y="788"/>
                  <a:pt x="30259" y="788"/>
                </a:cubicBezTo>
                <a:cubicBezTo>
                  <a:pt x="30503" y="788"/>
                  <a:pt x="30503" y="788"/>
                  <a:pt x="30503" y="788"/>
                </a:cubicBezTo>
                <a:cubicBezTo>
                  <a:pt x="30747" y="788"/>
                  <a:pt x="30747" y="788"/>
                  <a:pt x="30747" y="788"/>
                </a:cubicBezTo>
                <a:cubicBezTo>
                  <a:pt x="30747" y="876"/>
                  <a:pt x="30747" y="876"/>
                  <a:pt x="30747" y="876"/>
                </a:cubicBezTo>
                <a:cubicBezTo>
                  <a:pt x="30808" y="876"/>
                  <a:pt x="30808" y="876"/>
                  <a:pt x="30808" y="876"/>
                </a:cubicBezTo>
                <a:cubicBezTo>
                  <a:pt x="31174" y="613"/>
                  <a:pt x="31174" y="613"/>
                  <a:pt x="31174" y="613"/>
                </a:cubicBezTo>
                <a:cubicBezTo>
                  <a:pt x="31235" y="964"/>
                  <a:pt x="31235" y="964"/>
                  <a:pt x="31235" y="964"/>
                </a:cubicBezTo>
                <a:cubicBezTo>
                  <a:pt x="31540" y="876"/>
                  <a:pt x="31540" y="876"/>
                  <a:pt x="31540" y="876"/>
                </a:cubicBezTo>
                <a:cubicBezTo>
                  <a:pt x="31601" y="1051"/>
                  <a:pt x="31601" y="1051"/>
                  <a:pt x="31601" y="1051"/>
                </a:cubicBezTo>
                <a:cubicBezTo>
                  <a:pt x="31723" y="964"/>
                  <a:pt x="31845" y="964"/>
                  <a:pt x="31967" y="964"/>
                </a:cubicBezTo>
                <a:cubicBezTo>
                  <a:pt x="31967" y="876"/>
                  <a:pt x="31967" y="876"/>
                  <a:pt x="31967" y="876"/>
                </a:cubicBezTo>
                <a:cubicBezTo>
                  <a:pt x="33614" y="1139"/>
                  <a:pt x="33614" y="1139"/>
                  <a:pt x="33614" y="1139"/>
                </a:cubicBezTo>
                <a:cubicBezTo>
                  <a:pt x="33675" y="964"/>
                  <a:pt x="33675" y="964"/>
                  <a:pt x="33675" y="964"/>
                </a:cubicBezTo>
                <a:cubicBezTo>
                  <a:pt x="33858" y="964"/>
                  <a:pt x="33858" y="964"/>
                  <a:pt x="33858" y="964"/>
                </a:cubicBezTo>
                <a:cubicBezTo>
                  <a:pt x="33858" y="788"/>
                  <a:pt x="33858" y="788"/>
                  <a:pt x="33858" y="788"/>
                </a:cubicBezTo>
                <a:cubicBezTo>
                  <a:pt x="34712" y="788"/>
                  <a:pt x="34712" y="788"/>
                  <a:pt x="34712" y="788"/>
                </a:cubicBezTo>
                <a:cubicBezTo>
                  <a:pt x="34712" y="964"/>
                  <a:pt x="34712" y="964"/>
                  <a:pt x="34712" y="964"/>
                </a:cubicBezTo>
                <a:cubicBezTo>
                  <a:pt x="35078" y="964"/>
                  <a:pt x="35078" y="964"/>
                  <a:pt x="35078" y="964"/>
                </a:cubicBezTo>
                <a:cubicBezTo>
                  <a:pt x="35078" y="1139"/>
                  <a:pt x="35078" y="1139"/>
                  <a:pt x="35078" y="1139"/>
                </a:cubicBezTo>
                <a:cubicBezTo>
                  <a:pt x="35139" y="1139"/>
                  <a:pt x="35139" y="1139"/>
                  <a:pt x="35139" y="1139"/>
                </a:cubicBezTo>
                <a:cubicBezTo>
                  <a:pt x="35139" y="788"/>
                  <a:pt x="35139" y="788"/>
                  <a:pt x="35139" y="788"/>
                </a:cubicBezTo>
                <a:cubicBezTo>
                  <a:pt x="35566" y="964"/>
                  <a:pt x="35566" y="964"/>
                  <a:pt x="35566" y="964"/>
                </a:cubicBezTo>
                <a:cubicBezTo>
                  <a:pt x="35566" y="525"/>
                  <a:pt x="35566" y="525"/>
                  <a:pt x="35566" y="525"/>
                </a:cubicBezTo>
                <a:cubicBezTo>
                  <a:pt x="36054" y="788"/>
                  <a:pt x="36054" y="788"/>
                  <a:pt x="36054" y="788"/>
                </a:cubicBezTo>
                <a:cubicBezTo>
                  <a:pt x="36176" y="788"/>
                  <a:pt x="36176" y="788"/>
                  <a:pt x="36176" y="788"/>
                </a:cubicBezTo>
                <a:cubicBezTo>
                  <a:pt x="36176" y="701"/>
                  <a:pt x="36176" y="701"/>
                  <a:pt x="36176" y="701"/>
                </a:cubicBezTo>
                <a:cubicBezTo>
                  <a:pt x="37031" y="701"/>
                  <a:pt x="37031" y="701"/>
                  <a:pt x="37031" y="701"/>
                </a:cubicBezTo>
                <a:cubicBezTo>
                  <a:pt x="37092" y="701"/>
                  <a:pt x="37092" y="701"/>
                  <a:pt x="37153" y="701"/>
                </a:cubicBezTo>
                <a:cubicBezTo>
                  <a:pt x="37336" y="701"/>
                  <a:pt x="37336" y="701"/>
                  <a:pt x="37336" y="701"/>
                </a:cubicBezTo>
                <a:cubicBezTo>
                  <a:pt x="37336" y="701"/>
                  <a:pt x="37397" y="701"/>
                  <a:pt x="37397" y="701"/>
                </a:cubicBezTo>
                <a:cubicBezTo>
                  <a:pt x="37458" y="701"/>
                  <a:pt x="37458" y="701"/>
                  <a:pt x="37458" y="701"/>
                </a:cubicBezTo>
                <a:cubicBezTo>
                  <a:pt x="37458" y="701"/>
                  <a:pt x="37519" y="701"/>
                  <a:pt x="37519" y="701"/>
                </a:cubicBezTo>
                <a:cubicBezTo>
                  <a:pt x="37580" y="701"/>
                  <a:pt x="37641" y="701"/>
                  <a:pt x="37702" y="788"/>
                </a:cubicBezTo>
                <a:cubicBezTo>
                  <a:pt x="38068" y="613"/>
                  <a:pt x="38068" y="613"/>
                  <a:pt x="38068" y="613"/>
                </a:cubicBezTo>
                <a:cubicBezTo>
                  <a:pt x="38129" y="788"/>
                  <a:pt x="38129" y="788"/>
                  <a:pt x="38129" y="788"/>
                </a:cubicBezTo>
                <a:cubicBezTo>
                  <a:pt x="38373" y="701"/>
                  <a:pt x="38373" y="701"/>
                  <a:pt x="38373" y="701"/>
                </a:cubicBezTo>
                <a:cubicBezTo>
                  <a:pt x="38434" y="964"/>
                  <a:pt x="38434" y="964"/>
                  <a:pt x="38434" y="964"/>
                </a:cubicBezTo>
                <a:cubicBezTo>
                  <a:pt x="38861" y="701"/>
                  <a:pt x="38861" y="701"/>
                  <a:pt x="38861" y="701"/>
                </a:cubicBezTo>
                <a:cubicBezTo>
                  <a:pt x="38861" y="1051"/>
                  <a:pt x="38861" y="1051"/>
                  <a:pt x="38861" y="1051"/>
                </a:cubicBezTo>
                <a:cubicBezTo>
                  <a:pt x="39410" y="1051"/>
                  <a:pt x="39410" y="1051"/>
                  <a:pt x="39410" y="1051"/>
                </a:cubicBezTo>
                <a:cubicBezTo>
                  <a:pt x="39410" y="1139"/>
                  <a:pt x="39410" y="1139"/>
                  <a:pt x="39410" y="1139"/>
                </a:cubicBezTo>
                <a:cubicBezTo>
                  <a:pt x="39837" y="1227"/>
                  <a:pt x="39837" y="1227"/>
                  <a:pt x="39837" y="1227"/>
                </a:cubicBezTo>
                <a:cubicBezTo>
                  <a:pt x="39837" y="1139"/>
                  <a:pt x="39837" y="1139"/>
                  <a:pt x="39837" y="1139"/>
                </a:cubicBezTo>
                <a:cubicBezTo>
                  <a:pt x="40203" y="1139"/>
                  <a:pt x="40203" y="1139"/>
                  <a:pt x="40203" y="1139"/>
                </a:cubicBezTo>
                <a:cubicBezTo>
                  <a:pt x="40203" y="1139"/>
                  <a:pt x="40203" y="1139"/>
                  <a:pt x="40203" y="1139"/>
                </a:cubicBezTo>
                <a:cubicBezTo>
                  <a:pt x="40508" y="1051"/>
                  <a:pt x="40508" y="1051"/>
                  <a:pt x="40508" y="1051"/>
                </a:cubicBezTo>
                <a:cubicBezTo>
                  <a:pt x="40508" y="1051"/>
                  <a:pt x="40569" y="1051"/>
                  <a:pt x="40569" y="1051"/>
                </a:cubicBezTo>
                <a:cubicBezTo>
                  <a:pt x="40752" y="1051"/>
                  <a:pt x="40752" y="1051"/>
                  <a:pt x="40752" y="1051"/>
                </a:cubicBezTo>
                <a:cubicBezTo>
                  <a:pt x="40813" y="1139"/>
                  <a:pt x="40813" y="1139"/>
                  <a:pt x="40813" y="1139"/>
                </a:cubicBezTo>
                <a:cubicBezTo>
                  <a:pt x="40874" y="1139"/>
                  <a:pt x="40874" y="1139"/>
                  <a:pt x="40874" y="1139"/>
                </a:cubicBezTo>
                <a:cubicBezTo>
                  <a:pt x="40874" y="964"/>
                  <a:pt x="40874" y="964"/>
                  <a:pt x="40874" y="964"/>
                </a:cubicBezTo>
                <a:cubicBezTo>
                  <a:pt x="40996" y="964"/>
                  <a:pt x="40996" y="964"/>
                  <a:pt x="40996" y="964"/>
                </a:cubicBezTo>
                <a:cubicBezTo>
                  <a:pt x="40996" y="613"/>
                  <a:pt x="40996" y="613"/>
                  <a:pt x="40996" y="613"/>
                </a:cubicBezTo>
                <a:cubicBezTo>
                  <a:pt x="41484" y="876"/>
                  <a:pt x="41484" y="876"/>
                  <a:pt x="41484" y="876"/>
                </a:cubicBezTo>
                <a:cubicBezTo>
                  <a:pt x="41545" y="876"/>
                  <a:pt x="41545" y="876"/>
                  <a:pt x="41606" y="876"/>
                </a:cubicBezTo>
                <a:cubicBezTo>
                  <a:pt x="42277" y="701"/>
                  <a:pt x="42277" y="701"/>
                  <a:pt x="42277" y="701"/>
                </a:cubicBezTo>
                <a:cubicBezTo>
                  <a:pt x="42277" y="613"/>
                  <a:pt x="42277" y="613"/>
                  <a:pt x="42277" y="613"/>
                </a:cubicBezTo>
                <a:cubicBezTo>
                  <a:pt x="42460" y="701"/>
                  <a:pt x="42460" y="701"/>
                  <a:pt x="42460" y="701"/>
                </a:cubicBezTo>
                <a:cubicBezTo>
                  <a:pt x="42643" y="613"/>
                  <a:pt x="42643" y="613"/>
                  <a:pt x="42643" y="613"/>
                </a:cubicBezTo>
                <a:cubicBezTo>
                  <a:pt x="42643" y="701"/>
                  <a:pt x="42643" y="701"/>
                  <a:pt x="42643" y="701"/>
                </a:cubicBezTo>
                <a:cubicBezTo>
                  <a:pt x="43070" y="876"/>
                  <a:pt x="43070" y="876"/>
                  <a:pt x="43070" y="876"/>
                </a:cubicBezTo>
                <a:cubicBezTo>
                  <a:pt x="43070" y="788"/>
                  <a:pt x="43070" y="788"/>
                  <a:pt x="43070" y="788"/>
                </a:cubicBezTo>
                <a:cubicBezTo>
                  <a:pt x="43314" y="788"/>
                  <a:pt x="43314" y="788"/>
                  <a:pt x="43314" y="788"/>
                </a:cubicBezTo>
                <a:cubicBezTo>
                  <a:pt x="43314" y="701"/>
                  <a:pt x="43314" y="701"/>
                  <a:pt x="43314" y="701"/>
                </a:cubicBezTo>
                <a:cubicBezTo>
                  <a:pt x="44107" y="701"/>
                  <a:pt x="44107" y="701"/>
                  <a:pt x="44107" y="701"/>
                </a:cubicBezTo>
                <a:cubicBezTo>
                  <a:pt x="44534" y="613"/>
                  <a:pt x="44534" y="613"/>
                  <a:pt x="44534" y="613"/>
                </a:cubicBezTo>
                <a:cubicBezTo>
                  <a:pt x="44534" y="788"/>
                  <a:pt x="44534" y="788"/>
                  <a:pt x="44534" y="788"/>
                </a:cubicBezTo>
                <a:cubicBezTo>
                  <a:pt x="44656" y="788"/>
                  <a:pt x="44656" y="788"/>
                  <a:pt x="44656" y="788"/>
                </a:cubicBezTo>
                <a:cubicBezTo>
                  <a:pt x="44717" y="964"/>
                  <a:pt x="44717" y="964"/>
                  <a:pt x="44717" y="964"/>
                </a:cubicBezTo>
                <a:cubicBezTo>
                  <a:pt x="45022" y="1051"/>
                  <a:pt x="45022" y="1051"/>
                  <a:pt x="45022" y="1051"/>
                </a:cubicBezTo>
                <a:cubicBezTo>
                  <a:pt x="45022" y="876"/>
                  <a:pt x="45022" y="876"/>
                  <a:pt x="45022" y="876"/>
                </a:cubicBezTo>
                <a:cubicBezTo>
                  <a:pt x="45510" y="1051"/>
                  <a:pt x="45510" y="1051"/>
                  <a:pt x="45510" y="1051"/>
                </a:cubicBezTo>
                <a:cubicBezTo>
                  <a:pt x="45571" y="964"/>
                  <a:pt x="45571" y="964"/>
                  <a:pt x="45571" y="964"/>
                </a:cubicBezTo>
                <a:cubicBezTo>
                  <a:pt x="45693" y="876"/>
                  <a:pt x="45693" y="876"/>
                  <a:pt x="45693" y="876"/>
                </a:cubicBezTo>
                <a:cubicBezTo>
                  <a:pt x="45876" y="701"/>
                  <a:pt x="46182" y="788"/>
                  <a:pt x="46426" y="876"/>
                </a:cubicBezTo>
                <a:cubicBezTo>
                  <a:pt x="46426" y="788"/>
                  <a:pt x="46426" y="788"/>
                  <a:pt x="46426" y="788"/>
                </a:cubicBezTo>
                <a:cubicBezTo>
                  <a:pt x="47097" y="788"/>
                  <a:pt x="47097" y="788"/>
                  <a:pt x="47097" y="788"/>
                </a:cubicBezTo>
                <a:cubicBezTo>
                  <a:pt x="47219" y="613"/>
                  <a:pt x="47219" y="613"/>
                  <a:pt x="47219" y="613"/>
                </a:cubicBezTo>
                <a:cubicBezTo>
                  <a:pt x="47402" y="701"/>
                  <a:pt x="47402" y="701"/>
                  <a:pt x="47402" y="701"/>
                </a:cubicBezTo>
                <a:cubicBezTo>
                  <a:pt x="47402" y="613"/>
                  <a:pt x="47402" y="613"/>
                  <a:pt x="47402" y="613"/>
                </a:cubicBezTo>
                <a:cubicBezTo>
                  <a:pt x="47707" y="701"/>
                  <a:pt x="47707" y="701"/>
                  <a:pt x="47707" y="701"/>
                </a:cubicBezTo>
                <a:cubicBezTo>
                  <a:pt x="47707" y="0"/>
                  <a:pt x="47707" y="0"/>
                  <a:pt x="47707" y="0"/>
                </a:cubicBezTo>
                <a:cubicBezTo>
                  <a:pt x="48256" y="438"/>
                  <a:pt x="48256" y="438"/>
                  <a:pt x="48256" y="438"/>
                </a:cubicBezTo>
                <a:cubicBezTo>
                  <a:pt x="48256" y="525"/>
                  <a:pt x="48317" y="525"/>
                  <a:pt x="48378" y="613"/>
                </a:cubicBezTo>
                <a:cubicBezTo>
                  <a:pt x="48744" y="613"/>
                  <a:pt x="48744" y="613"/>
                  <a:pt x="48744" y="613"/>
                </a:cubicBezTo>
                <a:cubicBezTo>
                  <a:pt x="48744" y="701"/>
                  <a:pt x="48744" y="701"/>
                  <a:pt x="48744" y="701"/>
                </a:cubicBezTo>
                <a:cubicBezTo>
                  <a:pt x="48805" y="701"/>
                  <a:pt x="48805" y="701"/>
                  <a:pt x="48805" y="701"/>
                </a:cubicBezTo>
                <a:cubicBezTo>
                  <a:pt x="48805" y="701"/>
                  <a:pt x="48805" y="701"/>
                  <a:pt x="48805" y="701"/>
                </a:cubicBezTo>
                <a:cubicBezTo>
                  <a:pt x="49842" y="438"/>
                  <a:pt x="49842" y="438"/>
                  <a:pt x="49842" y="438"/>
                </a:cubicBezTo>
                <a:cubicBezTo>
                  <a:pt x="49903" y="613"/>
                  <a:pt x="49903" y="613"/>
                  <a:pt x="49903" y="613"/>
                </a:cubicBezTo>
                <a:cubicBezTo>
                  <a:pt x="49903" y="613"/>
                  <a:pt x="49964" y="613"/>
                  <a:pt x="50025" y="613"/>
                </a:cubicBezTo>
                <a:cubicBezTo>
                  <a:pt x="50147" y="613"/>
                  <a:pt x="50147" y="613"/>
                  <a:pt x="50147" y="613"/>
                </a:cubicBezTo>
                <a:cubicBezTo>
                  <a:pt x="50391" y="701"/>
                  <a:pt x="50391" y="701"/>
                  <a:pt x="50391" y="701"/>
                </a:cubicBezTo>
                <a:cubicBezTo>
                  <a:pt x="50391" y="876"/>
                  <a:pt x="50391" y="876"/>
                  <a:pt x="50391" y="876"/>
                </a:cubicBezTo>
                <a:cubicBezTo>
                  <a:pt x="50635" y="964"/>
                  <a:pt x="50635" y="964"/>
                  <a:pt x="50635" y="964"/>
                </a:cubicBezTo>
                <a:cubicBezTo>
                  <a:pt x="51001" y="701"/>
                  <a:pt x="51001" y="701"/>
                  <a:pt x="51001" y="701"/>
                </a:cubicBezTo>
                <a:cubicBezTo>
                  <a:pt x="51001" y="1051"/>
                  <a:pt x="51001" y="1051"/>
                  <a:pt x="51001" y="1051"/>
                </a:cubicBezTo>
                <a:cubicBezTo>
                  <a:pt x="51184" y="1051"/>
                  <a:pt x="51306" y="964"/>
                  <a:pt x="51367" y="876"/>
                </a:cubicBezTo>
                <a:cubicBezTo>
                  <a:pt x="51489" y="788"/>
                  <a:pt x="51489" y="788"/>
                  <a:pt x="51489" y="788"/>
                </a:cubicBezTo>
                <a:cubicBezTo>
                  <a:pt x="51733" y="876"/>
                  <a:pt x="51733" y="876"/>
                  <a:pt x="51733" y="876"/>
                </a:cubicBezTo>
                <a:cubicBezTo>
                  <a:pt x="51794" y="876"/>
                  <a:pt x="51855" y="876"/>
                  <a:pt x="51916" y="788"/>
                </a:cubicBezTo>
                <a:cubicBezTo>
                  <a:pt x="52038" y="701"/>
                  <a:pt x="52099" y="701"/>
                  <a:pt x="52221" y="613"/>
                </a:cubicBezTo>
                <a:cubicBezTo>
                  <a:pt x="52343" y="0"/>
                  <a:pt x="52343" y="0"/>
                  <a:pt x="52343" y="0"/>
                </a:cubicBezTo>
                <a:cubicBezTo>
                  <a:pt x="52709" y="175"/>
                  <a:pt x="52709" y="175"/>
                  <a:pt x="52709" y="175"/>
                </a:cubicBezTo>
                <a:cubicBezTo>
                  <a:pt x="52770" y="262"/>
                  <a:pt x="53014" y="350"/>
                  <a:pt x="53075" y="613"/>
                </a:cubicBezTo>
                <a:cubicBezTo>
                  <a:pt x="53258" y="613"/>
                  <a:pt x="53258" y="613"/>
                  <a:pt x="53258" y="613"/>
                </a:cubicBezTo>
                <a:cubicBezTo>
                  <a:pt x="53258" y="701"/>
                  <a:pt x="53258" y="701"/>
                  <a:pt x="53258" y="701"/>
                </a:cubicBezTo>
                <a:cubicBezTo>
                  <a:pt x="53624" y="525"/>
                  <a:pt x="53624" y="525"/>
                  <a:pt x="53624" y="525"/>
                </a:cubicBezTo>
                <a:cubicBezTo>
                  <a:pt x="53624" y="788"/>
                  <a:pt x="53624" y="788"/>
                  <a:pt x="53624" y="788"/>
                </a:cubicBezTo>
                <a:cubicBezTo>
                  <a:pt x="53746" y="788"/>
                  <a:pt x="53746" y="788"/>
                  <a:pt x="53746" y="788"/>
                </a:cubicBezTo>
                <a:cubicBezTo>
                  <a:pt x="53746" y="964"/>
                  <a:pt x="53746" y="964"/>
                  <a:pt x="53746" y="964"/>
                </a:cubicBezTo>
                <a:cubicBezTo>
                  <a:pt x="54478" y="1051"/>
                  <a:pt x="54478" y="1051"/>
                  <a:pt x="54478" y="1051"/>
                </a:cubicBezTo>
                <a:cubicBezTo>
                  <a:pt x="54722" y="964"/>
                  <a:pt x="54722" y="964"/>
                  <a:pt x="54722" y="964"/>
                </a:cubicBezTo>
                <a:cubicBezTo>
                  <a:pt x="54783" y="964"/>
                  <a:pt x="54783" y="964"/>
                  <a:pt x="54844" y="964"/>
                </a:cubicBezTo>
                <a:cubicBezTo>
                  <a:pt x="55027" y="964"/>
                  <a:pt x="55027" y="964"/>
                  <a:pt x="55027" y="964"/>
                </a:cubicBezTo>
                <a:cubicBezTo>
                  <a:pt x="55088" y="1051"/>
                  <a:pt x="55088" y="1051"/>
                  <a:pt x="55088" y="1051"/>
                </a:cubicBezTo>
                <a:cubicBezTo>
                  <a:pt x="55210" y="1051"/>
                  <a:pt x="55210" y="1051"/>
                  <a:pt x="55210" y="1051"/>
                </a:cubicBezTo>
                <a:cubicBezTo>
                  <a:pt x="55332" y="964"/>
                  <a:pt x="55332" y="964"/>
                  <a:pt x="55332" y="964"/>
                </a:cubicBezTo>
                <a:cubicBezTo>
                  <a:pt x="55516" y="876"/>
                  <a:pt x="55638" y="876"/>
                  <a:pt x="55821" y="876"/>
                </a:cubicBezTo>
                <a:cubicBezTo>
                  <a:pt x="56004" y="876"/>
                  <a:pt x="56187" y="876"/>
                  <a:pt x="56309" y="964"/>
                </a:cubicBezTo>
                <a:cubicBezTo>
                  <a:pt x="56370" y="964"/>
                  <a:pt x="56431" y="964"/>
                  <a:pt x="56492" y="964"/>
                </a:cubicBezTo>
                <a:cubicBezTo>
                  <a:pt x="56492" y="788"/>
                  <a:pt x="56492" y="788"/>
                  <a:pt x="56492" y="788"/>
                </a:cubicBezTo>
                <a:cubicBezTo>
                  <a:pt x="56980" y="701"/>
                  <a:pt x="56980" y="701"/>
                  <a:pt x="56980" y="701"/>
                </a:cubicBezTo>
                <a:cubicBezTo>
                  <a:pt x="56980" y="613"/>
                  <a:pt x="56980" y="613"/>
                  <a:pt x="56980" y="613"/>
                </a:cubicBezTo>
                <a:cubicBezTo>
                  <a:pt x="57163" y="613"/>
                  <a:pt x="57163" y="613"/>
                  <a:pt x="57163" y="613"/>
                </a:cubicBezTo>
                <a:cubicBezTo>
                  <a:pt x="57407" y="525"/>
                  <a:pt x="57407" y="525"/>
                  <a:pt x="57407" y="525"/>
                </a:cubicBezTo>
                <a:cubicBezTo>
                  <a:pt x="57407" y="613"/>
                  <a:pt x="57407" y="613"/>
                  <a:pt x="57407" y="613"/>
                </a:cubicBezTo>
                <a:cubicBezTo>
                  <a:pt x="57773" y="613"/>
                  <a:pt x="57773" y="613"/>
                  <a:pt x="57773" y="613"/>
                </a:cubicBezTo>
                <a:cubicBezTo>
                  <a:pt x="57773" y="701"/>
                  <a:pt x="57773" y="701"/>
                  <a:pt x="57773" y="701"/>
                </a:cubicBezTo>
                <a:cubicBezTo>
                  <a:pt x="58139" y="525"/>
                  <a:pt x="58139" y="525"/>
                  <a:pt x="58139" y="525"/>
                </a:cubicBezTo>
                <a:cubicBezTo>
                  <a:pt x="58139" y="788"/>
                  <a:pt x="58139" y="788"/>
                  <a:pt x="58139" y="788"/>
                </a:cubicBezTo>
                <a:cubicBezTo>
                  <a:pt x="58200" y="788"/>
                  <a:pt x="58200" y="788"/>
                  <a:pt x="58200" y="788"/>
                </a:cubicBezTo>
                <a:cubicBezTo>
                  <a:pt x="58261" y="788"/>
                  <a:pt x="58261" y="788"/>
                  <a:pt x="58322" y="788"/>
                </a:cubicBezTo>
                <a:cubicBezTo>
                  <a:pt x="58383" y="701"/>
                  <a:pt x="58383" y="701"/>
                  <a:pt x="58383" y="701"/>
                </a:cubicBezTo>
                <a:cubicBezTo>
                  <a:pt x="58383" y="613"/>
                  <a:pt x="58383" y="613"/>
                  <a:pt x="58383" y="613"/>
                </a:cubicBezTo>
                <a:cubicBezTo>
                  <a:pt x="59176" y="613"/>
                  <a:pt x="59176" y="613"/>
                  <a:pt x="59176" y="613"/>
                </a:cubicBezTo>
                <a:cubicBezTo>
                  <a:pt x="59176" y="701"/>
                  <a:pt x="59176" y="701"/>
                  <a:pt x="59176" y="701"/>
                </a:cubicBezTo>
                <a:cubicBezTo>
                  <a:pt x="59237" y="701"/>
                  <a:pt x="59237" y="701"/>
                  <a:pt x="59237" y="701"/>
                </a:cubicBezTo>
                <a:cubicBezTo>
                  <a:pt x="59603" y="613"/>
                  <a:pt x="59603" y="613"/>
                  <a:pt x="59603" y="613"/>
                </a:cubicBezTo>
                <a:cubicBezTo>
                  <a:pt x="59603" y="613"/>
                  <a:pt x="59603" y="613"/>
                  <a:pt x="59603" y="613"/>
                </a:cubicBezTo>
                <a:cubicBezTo>
                  <a:pt x="59603" y="613"/>
                  <a:pt x="59603" y="613"/>
                  <a:pt x="59603" y="613"/>
                </a:cubicBezTo>
                <a:cubicBezTo>
                  <a:pt x="59603" y="350"/>
                  <a:pt x="59603" y="350"/>
                  <a:pt x="59603" y="350"/>
                </a:cubicBezTo>
                <a:cubicBezTo>
                  <a:pt x="59847" y="525"/>
                  <a:pt x="59847" y="525"/>
                  <a:pt x="59847" y="525"/>
                </a:cubicBezTo>
                <a:cubicBezTo>
                  <a:pt x="59847" y="525"/>
                  <a:pt x="59847" y="525"/>
                  <a:pt x="59847" y="525"/>
                </a:cubicBezTo>
                <a:cubicBezTo>
                  <a:pt x="59847" y="525"/>
                  <a:pt x="59847" y="525"/>
                  <a:pt x="59847" y="525"/>
                </a:cubicBezTo>
                <a:cubicBezTo>
                  <a:pt x="60030" y="701"/>
                  <a:pt x="60030" y="701"/>
                  <a:pt x="60030" y="701"/>
                </a:cubicBezTo>
                <a:cubicBezTo>
                  <a:pt x="60213" y="701"/>
                  <a:pt x="60213" y="701"/>
                  <a:pt x="60213" y="701"/>
                </a:cubicBezTo>
                <a:cubicBezTo>
                  <a:pt x="60213" y="701"/>
                  <a:pt x="60213" y="701"/>
                  <a:pt x="60213" y="701"/>
                </a:cubicBezTo>
                <a:cubicBezTo>
                  <a:pt x="61738" y="701"/>
                  <a:pt x="61738" y="701"/>
                  <a:pt x="61738" y="701"/>
                </a:cubicBezTo>
                <a:cubicBezTo>
                  <a:pt x="62165" y="525"/>
                  <a:pt x="62165" y="525"/>
                  <a:pt x="62165" y="525"/>
                </a:cubicBezTo>
                <a:cubicBezTo>
                  <a:pt x="62165" y="876"/>
                  <a:pt x="62165" y="876"/>
                  <a:pt x="62165" y="876"/>
                </a:cubicBezTo>
                <a:cubicBezTo>
                  <a:pt x="62470" y="964"/>
                  <a:pt x="62470" y="964"/>
                  <a:pt x="62470" y="964"/>
                </a:cubicBezTo>
                <a:cubicBezTo>
                  <a:pt x="62470" y="788"/>
                  <a:pt x="62470" y="788"/>
                  <a:pt x="62470" y="788"/>
                </a:cubicBezTo>
                <a:cubicBezTo>
                  <a:pt x="62836" y="964"/>
                  <a:pt x="62836" y="964"/>
                  <a:pt x="62836" y="964"/>
                </a:cubicBezTo>
                <a:cubicBezTo>
                  <a:pt x="62958" y="964"/>
                  <a:pt x="62958" y="964"/>
                  <a:pt x="62958" y="964"/>
                </a:cubicBezTo>
                <a:cubicBezTo>
                  <a:pt x="62958" y="701"/>
                  <a:pt x="62958" y="701"/>
                  <a:pt x="62958" y="701"/>
                </a:cubicBezTo>
                <a:cubicBezTo>
                  <a:pt x="64361" y="1051"/>
                  <a:pt x="64361" y="1051"/>
                  <a:pt x="64361" y="1051"/>
                </a:cubicBezTo>
                <a:cubicBezTo>
                  <a:pt x="64605" y="1051"/>
                  <a:pt x="64605" y="1051"/>
                  <a:pt x="64605" y="1051"/>
                </a:cubicBezTo>
                <a:cubicBezTo>
                  <a:pt x="64605" y="964"/>
                  <a:pt x="64605" y="964"/>
                  <a:pt x="64605" y="964"/>
                </a:cubicBezTo>
                <a:cubicBezTo>
                  <a:pt x="65399" y="964"/>
                  <a:pt x="65399" y="964"/>
                  <a:pt x="65399" y="964"/>
                </a:cubicBezTo>
                <a:cubicBezTo>
                  <a:pt x="65399" y="1139"/>
                  <a:pt x="65399" y="1139"/>
                  <a:pt x="65399" y="1139"/>
                </a:cubicBezTo>
                <a:cubicBezTo>
                  <a:pt x="65460" y="1139"/>
                  <a:pt x="65521" y="1139"/>
                  <a:pt x="65521" y="1139"/>
                </a:cubicBezTo>
                <a:cubicBezTo>
                  <a:pt x="65765" y="1139"/>
                  <a:pt x="65887" y="1051"/>
                  <a:pt x="65948" y="1051"/>
                </a:cubicBezTo>
                <a:cubicBezTo>
                  <a:pt x="66070" y="701"/>
                  <a:pt x="66070" y="701"/>
                  <a:pt x="66070" y="701"/>
                </a:cubicBezTo>
                <a:cubicBezTo>
                  <a:pt x="67290" y="876"/>
                  <a:pt x="67290" y="876"/>
                  <a:pt x="67290" y="876"/>
                </a:cubicBezTo>
                <a:cubicBezTo>
                  <a:pt x="67290" y="964"/>
                  <a:pt x="67290" y="964"/>
                  <a:pt x="67290" y="964"/>
                </a:cubicBezTo>
                <a:cubicBezTo>
                  <a:pt x="67961" y="964"/>
                  <a:pt x="67961" y="964"/>
                  <a:pt x="67961" y="964"/>
                </a:cubicBezTo>
                <a:cubicBezTo>
                  <a:pt x="67961" y="1051"/>
                  <a:pt x="67961" y="1051"/>
                  <a:pt x="67961" y="1051"/>
                </a:cubicBezTo>
                <a:cubicBezTo>
                  <a:pt x="68571" y="1051"/>
                  <a:pt x="68571" y="1051"/>
                  <a:pt x="68571" y="1051"/>
                </a:cubicBezTo>
                <a:cubicBezTo>
                  <a:pt x="68571" y="1051"/>
                  <a:pt x="68571" y="1051"/>
                  <a:pt x="68571" y="1051"/>
                </a:cubicBezTo>
                <a:cubicBezTo>
                  <a:pt x="68754" y="1051"/>
                  <a:pt x="68754" y="1051"/>
                  <a:pt x="68754" y="1051"/>
                </a:cubicBezTo>
                <a:cubicBezTo>
                  <a:pt x="68754" y="964"/>
                  <a:pt x="68754" y="964"/>
                  <a:pt x="68754" y="964"/>
                </a:cubicBezTo>
                <a:cubicBezTo>
                  <a:pt x="69547" y="964"/>
                  <a:pt x="69547" y="964"/>
                  <a:pt x="69547" y="964"/>
                </a:cubicBezTo>
                <a:cubicBezTo>
                  <a:pt x="69547" y="1051"/>
                  <a:pt x="69547" y="1051"/>
                  <a:pt x="69547" y="1051"/>
                </a:cubicBezTo>
                <a:cubicBezTo>
                  <a:pt x="70218" y="1051"/>
                  <a:pt x="70218" y="1051"/>
                  <a:pt x="70218" y="1051"/>
                </a:cubicBezTo>
                <a:cubicBezTo>
                  <a:pt x="70218" y="964"/>
                  <a:pt x="70218" y="964"/>
                  <a:pt x="70218" y="964"/>
                </a:cubicBezTo>
                <a:cubicBezTo>
                  <a:pt x="70523" y="964"/>
                  <a:pt x="70523" y="964"/>
                  <a:pt x="70523" y="964"/>
                </a:cubicBezTo>
                <a:cubicBezTo>
                  <a:pt x="70767" y="876"/>
                  <a:pt x="70767" y="876"/>
                  <a:pt x="70767" y="876"/>
                </a:cubicBezTo>
                <a:cubicBezTo>
                  <a:pt x="70950" y="788"/>
                  <a:pt x="71194" y="876"/>
                  <a:pt x="71499" y="1051"/>
                </a:cubicBezTo>
                <a:cubicBezTo>
                  <a:pt x="71499" y="1051"/>
                  <a:pt x="71499" y="1051"/>
                  <a:pt x="71499" y="1051"/>
                </a:cubicBezTo>
                <a:cubicBezTo>
                  <a:pt x="72475" y="1051"/>
                  <a:pt x="72475" y="1051"/>
                  <a:pt x="72475" y="1051"/>
                </a:cubicBezTo>
                <a:cubicBezTo>
                  <a:pt x="72475" y="964"/>
                  <a:pt x="72475" y="964"/>
                  <a:pt x="72475" y="964"/>
                </a:cubicBezTo>
                <a:cubicBezTo>
                  <a:pt x="72597" y="876"/>
                  <a:pt x="72597" y="876"/>
                  <a:pt x="72597" y="876"/>
                </a:cubicBezTo>
                <a:cubicBezTo>
                  <a:pt x="72841" y="701"/>
                  <a:pt x="73146" y="788"/>
                  <a:pt x="73451" y="876"/>
                </a:cubicBezTo>
                <a:cubicBezTo>
                  <a:pt x="73451" y="788"/>
                  <a:pt x="73451" y="788"/>
                  <a:pt x="73451" y="788"/>
                </a:cubicBezTo>
                <a:cubicBezTo>
                  <a:pt x="73634" y="788"/>
                  <a:pt x="73634" y="788"/>
                  <a:pt x="73634" y="788"/>
                </a:cubicBezTo>
                <a:cubicBezTo>
                  <a:pt x="73634" y="701"/>
                  <a:pt x="73634" y="701"/>
                  <a:pt x="73634" y="701"/>
                </a:cubicBezTo>
                <a:cubicBezTo>
                  <a:pt x="73879" y="701"/>
                  <a:pt x="73879" y="701"/>
                  <a:pt x="73879" y="701"/>
                </a:cubicBezTo>
                <a:cubicBezTo>
                  <a:pt x="73879" y="613"/>
                  <a:pt x="73879" y="613"/>
                  <a:pt x="73879" y="613"/>
                </a:cubicBezTo>
                <a:cubicBezTo>
                  <a:pt x="74672" y="613"/>
                  <a:pt x="74672" y="613"/>
                  <a:pt x="74672" y="613"/>
                </a:cubicBezTo>
                <a:cubicBezTo>
                  <a:pt x="74672" y="701"/>
                  <a:pt x="74672" y="701"/>
                  <a:pt x="74672" y="701"/>
                </a:cubicBezTo>
                <a:cubicBezTo>
                  <a:pt x="74733" y="701"/>
                  <a:pt x="74733" y="701"/>
                  <a:pt x="74733" y="701"/>
                </a:cubicBezTo>
                <a:cubicBezTo>
                  <a:pt x="74794" y="701"/>
                  <a:pt x="74855" y="701"/>
                  <a:pt x="74977" y="701"/>
                </a:cubicBezTo>
                <a:cubicBezTo>
                  <a:pt x="74977" y="701"/>
                  <a:pt x="74977" y="701"/>
                  <a:pt x="74977" y="701"/>
                </a:cubicBezTo>
                <a:cubicBezTo>
                  <a:pt x="74977" y="701"/>
                  <a:pt x="74977" y="701"/>
                  <a:pt x="74977" y="701"/>
                </a:cubicBezTo>
                <a:cubicBezTo>
                  <a:pt x="75282" y="788"/>
                  <a:pt x="75282" y="788"/>
                  <a:pt x="75282" y="788"/>
                </a:cubicBezTo>
                <a:cubicBezTo>
                  <a:pt x="75648" y="788"/>
                  <a:pt x="75648" y="788"/>
                  <a:pt x="75648" y="788"/>
                </a:cubicBezTo>
                <a:cubicBezTo>
                  <a:pt x="75648" y="964"/>
                  <a:pt x="75648" y="964"/>
                  <a:pt x="75648" y="964"/>
                </a:cubicBezTo>
                <a:cubicBezTo>
                  <a:pt x="76014" y="964"/>
                  <a:pt x="76014" y="964"/>
                  <a:pt x="76014" y="964"/>
                </a:cubicBezTo>
                <a:cubicBezTo>
                  <a:pt x="76014" y="1051"/>
                  <a:pt x="76014" y="1051"/>
                  <a:pt x="76014" y="1051"/>
                </a:cubicBezTo>
                <a:cubicBezTo>
                  <a:pt x="76319" y="1051"/>
                  <a:pt x="76319" y="1051"/>
                  <a:pt x="76319" y="1051"/>
                </a:cubicBezTo>
                <a:cubicBezTo>
                  <a:pt x="76319" y="964"/>
                  <a:pt x="76319" y="964"/>
                  <a:pt x="76319" y="964"/>
                </a:cubicBezTo>
                <a:cubicBezTo>
                  <a:pt x="76624" y="964"/>
                  <a:pt x="76624" y="964"/>
                  <a:pt x="76624" y="964"/>
                </a:cubicBezTo>
                <a:cubicBezTo>
                  <a:pt x="76685" y="788"/>
                  <a:pt x="76685" y="788"/>
                  <a:pt x="76685" y="788"/>
                </a:cubicBezTo>
                <a:cubicBezTo>
                  <a:pt x="76807" y="788"/>
                  <a:pt x="76807" y="788"/>
                  <a:pt x="76807" y="788"/>
                </a:cubicBezTo>
                <a:cubicBezTo>
                  <a:pt x="76868" y="701"/>
                  <a:pt x="76929" y="701"/>
                  <a:pt x="76990" y="701"/>
                </a:cubicBezTo>
                <a:cubicBezTo>
                  <a:pt x="77051" y="701"/>
                  <a:pt x="77112" y="701"/>
                  <a:pt x="77234" y="876"/>
                </a:cubicBezTo>
                <a:cubicBezTo>
                  <a:pt x="77295" y="876"/>
                  <a:pt x="77295" y="788"/>
                  <a:pt x="77356" y="788"/>
                </a:cubicBezTo>
                <a:cubicBezTo>
                  <a:pt x="77417" y="788"/>
                  <a:pt x="77478" y="788"/>
                  <a:pt x="77539" y="701"/>
                </a:cubicBezTo>
                <a:cubicBezTo>
                  <a:pt x="77966" y="613"/>
                  <a:pt x="77966" y="613"/>
                  <a:pt x="77966" y="613"/>
                </a:cubicBezTo>
                <a:cubicBezTo>
                  <a:pt x="77966" y="876"/>
                  <a:pt x="77966" y="876"/>
                  <a:pt x="77966" y="876"/>
                </a:cubicBezTo>
                <a:cubicBezTo>
                  <a:pt x="78088" y="876"/>
                  <a:pt x="78271" y="876"/>
                  <a:pt x="78393" y="876"/>
                </a:cubicBezTo>
                <a:cubicBezTo>
                  <a:pt x="78515" y="876"/>
                  <a:pt x="78576" y="876"/>
                  <a:pt x="78698" y="876"/>
                </a:cubicBezTo>
                <a:cubicBezTo>
                  <a:pt x="78942" y="876"/>
                  <a:pt x="79064" y="876"/>
                  <a:pt x="79247" y="876"/>
                </a:cubicBezTo>
                <a:cubicBezTo>
                  <a:pt x="79308" y="788"/>
                  <a:pt x="79308" y="788"/>
                  <a:pt x="79308" y="788"/>
                </a:cubicBezTo>
                <a:cubicBezTo>
                  <a:pt x="80284" y="788"/>
                  <a:pt x="80284" y="788"/>
                  <a:pt x="80284" y="788"/>
                </a:cubicBezTo>
                <a:cubicBezTo>
                  <a:pt x="81138" y="438"/>
                  <a:pt x="81138" y="438"/>
                  <a:pt x="81138" y="438"/>
                </a:cubicBezTo>
                <a:cubicBezTo>
                  <a:pt x="81138" y="788"/>
                  <a:pt x="81138" y="788"/>
                  <a:pt x="81138" y="788"/>
                </a:cubicBezTo>
                <a:cubicBezTo>
                  <a:pt x="82358" y="1227"/>
                  <a:pt x="82358" y="1227"/>
                  <a:pt x="82358" y="1227"/>
                </a:cubicBezTo>
                <a:cubicBezTo>
                  <a:pt x="82480" y="1139"/>
                  <a:pt x="82541" y="1139"/>
                  <a:pt x="82663" y="1139"/>
                </a:cubicBezTo>
                <a:cubicBezTo>
                  <a:pt x="82846" y="1227"/>
                  <a:pt x="82846" y="1227"/>
                  <a:pt x="82846" y="1227"/>
                </a:cubicBezTo>
                <a:cubicBezTo>
                  <a:pt x="82968" y="964"/>
                  <a:pt x="82968" y="964"/>
                  <a:pt x="82968" y="964"/>
                </a:cubicBezTo>
                <a:cubicBezTo>
                  <a:pt x="83335" y="964"/>
                  <a:pt x="83335" y="964"/>
                  <a:pt x="83335" y="964"/>
                </a:cubicBezTo>
                <a:cubicBezTo>
                  <a:pt x="83396" y="1051"/>
                  <a:pt x="83396" y="1051"/>
                  <a:pt x="83396" y="1051"/>
                </a:cubicBezTo>
                <a:cubicBezTo>
                  <a:pt x="83396" y="1051"/>
                  <a:pt x="83396" y="1051"/>
                  <a:pt x="83396" y="1051"/>
                </a:cubicBezTo>
                <a:cubicBezTo>
                  <a:pt x="83396" y="1051"/>
                  <a:pt x="83457" y="1051"/>
                  <a:pt x="83518" y="1051"/>
                </a:cubicBezTo>
                <a:cubicBezTo>
                  <a:pt x="83579" y="1051"/>
                  <a:pt x="83640" y="1051"/>
                  <a:pt x="83701" y="1051"/>
                </a:cubicBezTo>
                <a:cubicBezTo>
                  <a:pt x="83823" y="1051"/>
                  <a:pt x="83945" y="1051"/>
                  <a:pt x="84067" y="1051"/>
                </a:cubicBezTo>
                <a:cubicBezTo>
                  <a:pt x="84067" y="701"/>
                  <a:pt x="84067" y="701"/>
                  <a:pt x="84067" y="701"/>
                </a:cubicBezTo>
                <a:cubicBezTo>
                  <a:pt x="84372" y="876"/>
                  <a:pt x="84372" y="876"/>
                  <a:pt x="84372" y="876"/>
                </a:cubicBezTo>
                <a:cubicBezTo>
                  <a:pt x="85653" y="1139"/>
                  <a:pt x="85653" y="1139"/>
                  <a:pt x="85653" y="1139"/>
                </a:cubicBezTo>
                <a:cubicBezTo>
                  <a:pt x="86385" y="964"/>
                  <a:pt x="86385" y="964"/>
                  <a:pt x="86385" y="964"/>
                </a:cubicBezTo>
                <a:cubicBezTo>
                  <a:pt x="86446" y="1051"/>
                  <a:pt x="86446" y="1051"/>
                  <a:pt x="86446" y="1051"/>
                </a:cubicBezTo>
                <a:cubicBezTo>
                  <a:pt x="86629" y="1051"/>
                  <a:pt x="86629" y="1051"/>
                  <a:pt x="86629" y="1051"/>
                </a:cubicBezTo>
                <a:cubicBezTo>
                  <a:pt x="86629" y="964"/>
                  <a:pt x="86629" y="964"/>
                  <a:pt x="86629" y="964"/>
                </a:cubicBezTo>
                <a:cubicBezTo>
                  <a:pt x="86873" y="964"/>
                  <a:pt x="86873" y="964"/>
                  <a:pt x="86873" y="964"/>
                </a:cubicBezTo>
                <a:cubicBezTo>
                  <a:pt x="86873" y="701"/>
                  <a:pt x="86873" y="701"/>
                  <a:pt x="86873" y="701"/>
                </a:cubicBezTo>
                <a:cubicBezTo>
                  <a:pt x="87666" y="964"/>
                  <a:pt x="87666" y="964"/>
                  <a:pt x="87666" y="964"/>
                </a:cubicBezTo>
                <a:cubicBezTo>
                  <a:pt x="87727" y="964"/>
                  <a:pt x="87727" y="876"/>
                  <a:pt x="87788" y="876"/>
                </a:cubicBezTo>
                <a:cubicBezTo>
                  <a:pt x="87971" y="876"/>
                  <a:pt x="88276" y="788"/>
                  <a:pt x="88520" y="876"/>
                </a:cubicBezTo>
                <a:cubicBezTo>
                  <a:pt x="88764" y="964"/>
                  <a:pt x="88764" y="964"/>
                  <a:pt x="88764" y="964"/>
                </a:cubicBezTo>
                <a:cubicBezTo>
                  <a:pt x="89618" y="964"/>
                  <a:pt x="89618" y="964"/>
                  <a:pt x="89618" y="964"/>
                </a:cubicBezTo>
                <a:cubicBezTo>
                  <a:pt x="90045" y="876"/>
                  <a:pt x="90045" y="876"/>
                  <a:pt x="90045" y="876"/>
                </a:cubicBezTo>
                <a:cubicBezTo>
                  <a:pt x="90045" y="1051"/>
                  <a:pt x="90045" y="1051"/>
                  <a:pt x="90045" y="1051"/>
                </a:cubicBezTo>
                <a:cubicBezTo>
                  <a:pt x="90350" y="1051"/>
                  <a:pt x="90350" y="1051"/>
                  <a:pt x="90350" y="1051"/>
                </a:cubicBezTo>
                <a:cubicBezTo>
                  <a:pt x="90350" y="1139"/>
                  <a:pt x="90350" y="1139"/>
                  <a:pt x="90350" y="1139"/>
                </a:cubicBezTo>
                <a:cubicBezTo>
                  <a:pt x="90960" y="1139"/>
                  <a:pt x="90960" y="1139"/>
                  <a:pt x="90960" y="1139"/>
                </a:cubicBezTo>
                <a:cubicBezTo>
                  <a:pt x="90960" y="1227"/>
                  <a:pt x="90960" y="1227"/>
                  <a:pt x="90960" y="1227"/>
                </a:cubicBezTo>
                <a:cubicBezTo>
                  <a:pt x="91082" y="1227"/>
                  <a:pt x="91082" y="1227"/>
                  <a:pt x="91082" y="1227"/>
                </a:cubicBezTo>
                <a:cubicBezTo>
                  <a:pt x="91265" y="964"/>
                  <a:pt x="91448" y="788"/>
                  <a:pt x="91814" y="788"/>
                </a:cubicBezTo>
                <a:cubicBezTo>
                  <a:pt x="91875" y="788"/>
                  <a:pt x="91997" y="788"/>
                  <a:pt x="92058" y="788"/>
                </a:cubicBezTo>
                <a:cubicBezTo>
                  <a:pt x="92119" y="788"/>
                  <a:pt x="92180" y="788"/>
                  <a:pt x="92241" y="788"/>
                </a:cubicBezTo>
                <a:cubicBezTo>
                  <a:pt x="92302" y="876"/>
                  <a:pt x="92302" y="876"/>
                  <a:pt x="92302" y="876"/>
                </a:cubicBezTo>
                <a:cubicBezTo>
                  <a:pt x="92425" y="525"/>
                  <a:pt x="92425" y="525"/>
                  <a:pt x="92425" y="525"/>
                </a:cubicBezTo>
                <a:cubicBezTo>
                  <a:pt x="92730" y="613"/>
                  <a:pt x="92730" y="613"/>
                  <a:pt x="92730" y="613"/>
                </a:cubicBezTo>
                <a:cubicBezTo>
                  <a:pt x="93218" y="964"/>
                  <a:pt x="93523" y="1051"/>
                  <a:pt x="94255" y="1051"/>
                </a:cubicBezTo>
                <a:cubicBezTo>
                  <a:pt x="94377" y="1051"/>
                  <a:pt x="94377" y="1051"/>
                  <a:pt x="94377" y="1051"/>
                </a:cubicBezTo>
                <a:cubicBezTo>
                  <a:pt x="94377" y="964"/>
                  <a:pt x="94377" y="964"/>
                  <a:pt x="94377" y="964"/>
                </a:cubicBezTo>
                <a:cubicBezTo>
                  <a:pt x="94560" y="964"/>
                  <a:pt x="94560" y="964"/>
                  <a:pt x="94560" y="964"/>
                </a:cubicBezTo>
                <a:cubicBezTo>
                  <a:pt x="94560" y="613"/>
                  <a:pt x="94560" y="613"/>
                  <a:pt x="94560" y="613"/>
                </a:cubicBezTo>
                <a:cubicBezTo>
                  <a:pt x="95231" y="964"/>
                  <a:pt x="95231" y="964"/>
                  <a:pt x="95231" y="964"/>
                </a:cubicBezTo>
                <a:cubicBezTo>
                  <a:pt x="95231" y="613"/>
                  <a:pt x="95231" y="613"/>
                  <a:pt x="95231" y="613"/>
                </a:cubicBezTo>
                <a:cubicBezTo>
                  <a:pt x="96939" y="964"/>
                  <a:pt x="96939" y="964"/>
                  <a:pt x="96939" y="964"/>
                </a:cubicBezTo>
                <a:cubicBezTo>
                  <a:pt x="96939" y="964"/>
                  <a:pt x="96939" y="964"/>
                  <a:pt x="96939" y="964"/>
                </a:cubicBezTo>
                <a:cubicBezTo>
                  <a:pt x="97427" y="964"/>
                  <a:pt x="97427" y="964"/>
                  <a:pt x="97427" y="964"/>
                </a:cubicBezTo>
                <a:cubicBezTo>
                  <a:pt x="97427" y="964"/>
                  <a:pt x="97427" y="964"/>
                  <a:pt x="97427" y="964"/>
                </a:cubicBezTo>
                <a:cubicBezTo>
                  <a:pt x="97732" y="876"/>
                  <a:pt x="97732" y="876"/>
                  <a:pt x="97732" y="876"/>
                </a:cubicBezTo>
                <a:cubicBezTo>
                  <a:pt x="97732" y="788"/>
                  <a:pt x="97793" y="788"/>
                  <a:pt x="97793" y="788"/>
                </a:cubicBezTo>
                <a:cubicBezTo>
                  <a:pt x="97854" y="788"/>
                  <a:pt x="97976" y="876"/>
                  <a:pt x="98037" y="876"/>
                </a:cubicBezTo>
                <a:cubicBezTo>
                  <a:pt x="98342" y="876"/>
                  <a:pt x="98342" y="876"/>
                  <a:pt x="98342" y="876"/>
                </a:cubicBezTo>
                <a:cubicBezTo>
                  <a:pt x="98342" y="876"/>
                  <a:pt x="98342" y="876"/>
                  <a:pt x="98403" y="788"/>
                </a:cubicBezTo>
                <a:cubicBezTo>
                  <a:pt x="98586" y="701"/>
                  <a:pt x="98769" y="613"/>
                  <a:pt x="99013" y="613"/>
                </a:cubicBezTo>
                <a:cubicBezTo>
                  <a:pt x="99135" y="613"/>
                  <a:pt x="99257" y="613"/>
                  <a:pt x="99318" y="613"/>
                </a:cubicBezTo>
                <a:cubicBezTo>
                  <a:pt x="99562" y="788"/>
                  <a:pt x="99562" y="788"/>
                  <a:pt x="99562" y="788"/>
                </a:cubicBezTo>
                <a:cubicBezTo>
                  <a:pt x="99562" y="876"/>
                  <a:pt x="99562" y="876"/>
                  <a:pt x="99562" y="876"/>
                </a:cubicBezTo>
                <a:cubicBezTo>
                  <a:pt x="99684" y="964"/>
                  <a:pt x="99684" y="964"/>
                  <a:pt x="99684" y="964"/>
                </a:cubicBezTo>
                <a:cubicBezTo>
                  <a:pt x="99684" y="1051"/>
                  <a:pt x="99684" y="1051"/>
                  <a:pt x="99684" y="1051"/>
                </a:cubicBezTo>
                <a:cubicBezTo>
                  <a:pt x="100294" y="1051"/>
                  <a:pt x="100294" y="1051"/>
                  <a:pt x="100294" y="1051"/>
                </a:cubicBezTo>
                <a:cubicBezTo>
                  <a:pt x="100294" y="1139"/>
                  <a:pt x="100294" y="1139"/>
                  <a:pt x="100294" y="1139"/>
                </a:cubicBezTo>
                <a:cubicBezTo>
                  <a:pt x="100538" y="1139"/>
                  <a:pt x="100538" y="1139"/>
                  <a:pt x="100538" y="1139"/>
                </a:cubicBezTo>
                <a:cubicBezTo>
                  <a:pt x="100538" y="1314"/>
                  <a:pt x="100538" y="1314"/>
                  <a:pt x="100538" y="1314"/>
                </a:cubicBezTo>
                <a:cubicBezTo>
                  <a:pt x="100599" y="1314"/>
                  <a:pt x="100660" y="1314"/>
                  <a:pt x="100782" y="1314"/>
                </a:cubicBezTo>
                <a:cubicBezTo>
                  <a:pt x="100904" y="1314"/>
                  <a:pt x="100965" y="1314"/>
                  <a:pt x="101026" y="1314"/>
                </a:cubicBezTo>
                <a:cubicBezTo>
                  <a:pt x="101209" y="876"/>
                  <a:pt x="101209" y="876"/>
                  <a:pt x="101209" y="876"/>
                </a:cubicBezTo>
                <a:cubicBezTo>
                  <a:pt x="102003" y="1051"/>
                  <a:pt x="102003" y="1051"/>
                  <a:pt x="102003" y="1051"/>
                </a:cubicBezTo>
                <a:cubicBezTo>
                  <a:pt x="102064" y="964"/>
                  <a:pt x="102064" y="964"/>
                  <a:pt x="102064" y="964"/>
                </a:cubicBezTo>
                <a:cubicBezTo>
                  <a:pt x="102369" y="964"/>
                  <a:pt x="102369" y="964"/>
                  <a:pt x="102369" y="964"/>
                </a:cubicBezTo>
                <a:cubicBezTo>
                  <a:pt x="103406" y="1051"/>
                  <a:pt x="103406" y="1051"/>
                  <a:pt x="103406" y="1051"/>
                </a:cubicBezTo>
                <a:cubicBezTo>
                  <a:pt x="103406" y="964"/>
                  <a:pt x="103406" y="964"/>
                  <a:pt x="103406" y="964"/>
                </a:cubicBezTo>
                <a:cubicBezTo>
                  <a:pt x="103589" y="964"/>
                  <a:pt x="103589" y="964"/>
                  <a:pt x="103589" y="964"/>
                </a:cubicBezTo>
                <a:cubicBezTo>
                  <a:pt x="103589" y="788"/>
                  <a:pt x="103589" y="788"/>
                  <a:pt x="103589" y="788"/>
                </a:cubicBezTo>
                <a:cubicBezTo>
                  <a:pt x="104016" y="788"/>
                  <a:pt x="104016" y="788"/>
                  <a:pt x="104016" y="788"/>
                </a:cubicBezTo>
                <a:cubicBezTo>
                  <a:pt x="104016" y="701"/>
                  <a:pt x="104016" y="701"/>
                  <a:pt x="104016" y="701"/>
                </a:cubicBezTo>
                <a:cubicBezTo>
                  <a:pt x="104809" y="701"/>
                  <a:pt x="104809" y="701"/>
                  <a:pt x="104809" y="701"/>
                </a:cubicBezTo>
                <a:cubicBezTo>
                  <a:pt x="104809" y="788"/>
                  <a:pt x="104809" y="788"/>
                  <a:pt x="104809" y="788"/>
                </a:cubicBezTo>
                <a:cubicBezTo>
                  <a:pt x="104931" y="788"/>
                  <a:pt x="104931" y="788"/>
                  <a:pt x="104931" y="788"/>
                </a:cubicBezTo>
                <a:cubicBezTo>
                  <a:pt x="104931" y="701"/>
                  <a:pt x="104931" y="701"/>
                  <a:pt x="104931" y="701"/>
                </a:cubicBezTo>
                <a:cubicBezTo>
                  <a:pt x="106151" y="701"/>
                  <a:pt x="106151" y="701"/>
                  <a:pt x="106151" y="701"/>
                </a:cubicBezTo>
                <a:cubicBezTo>
                  <a:pt x="106151" y="876"/>
                  <a:pt x="106151" y="876"/>
                  <a:pt x="106151" y="876"/>
                </a:cubicBezTo>
                <a:cubicBezTo>
                  <a:pt x="106151" y="788"/>
                  <a:pt x="106151" y="788"/>
                  <a:pt x="106151" y="788"/>
                </a:cubicBezTo>
                <a:cubicBezTo>
                  <a:pt x="108225" y="964"/>
                  <a:pt x="108225" y="964"/>
                  <a:pt x="108225" y="964"/>
                </a:cubicBezTo>
                <a:cubicBezTo>
                  <a:pt x="108225" y="1051"/>
                  <a:pt x="108225" y="1051"/>
                  <a:pt x="108225" y="1051"/>
                </a:cubicBezTo>
                <a:cubicBezTo>
                  <a:pt x="108286" y="1051"/>
                  <a:pt x="108286" y="1051"/>
                  <a:pt x="108286" y="1051"/>
                </a:cubicBezTo>
                <a:cubicBezTo>
                  <a:pt x="108347" y="1051"/>
                  <a:pt x="108347" y="1051"/>
                  <a:pt x="108408" y="1051"/>
                </a:cubicBezTo>
                <a:cubicBezTo>
                  <a:pt x="108408" y="964"/>
                  <a:pt x="108408" y="964"/>
                  <a:pt x="108408" y="964"/>
                </a:cubicBezTo>
                <a:cubicBezTo>
                  <a:pt x="108591" y="964"/>
                  <a:pt x="108591" y="964"/>
                  <a:pt x="108591" y="964"/>
                </a:cubicBezTo>
                <a:cubicBezTo>
                  <a:pt x="108591" y="788"/>
                  <a:pt x="108591" y="788"/>
                  <a:pt x="108591" y="788"/>
                </a:cubicBezTo>
                <a:cubicBezTo>
                  <a:pt x="109811" y="788"/>
                  <a:pt x="109811" y="788"/>
                  <a:pt x="109811" y="788"/>
                </a:cubicBezTo>
                <a:cubicBezTo>
                  <a:pt x="110238" y="613"/>
                  <a:pt x="110238" y="613"/>
                  <a:pt x="110238" y="613"/>
                </a:cubicBezTo>
                <a:cubicBezTo>
                  <a:pt x="110238" y="964"/>
                  <a:pt x="110238" y="964"/>
                  <a:pt x="110238" y="964"/>
                </a:cubicBezTo>
                <a:cubicBezTo>
                  <a:pt x="110299" y="964"/>
                  <a:pt x="110360" y="964"/>
                  <a:pt x="110421" y="1051"/>
                </a:cubicBezTo>
                <a:cubicBezTo>
                  <a:pt x="110482" y="964"/>
                  <a:pt x="110665" y="876"/>
                  <a:pt x="110849" y="964"/>
                </a:cubicBezTo>
                <a:cubicBezTo>
                  <a:pt x="111154" y="1051"/>
                  <a:pt x="111154" y="1051"/>
                  <a:pt x="111154" y="1051"/>
                </a:cubicBezTo>
                <a:cubicBezTo>
                  <a:pt x="111154" y="1051"/>
                  <a:pt x="111154" y="1051"/>
                  <a:pt x="111154" y="1051"/>
                </a:cubicBezTo>
                <a:cubicBezTo>
                  <a:pt x="111337" y="1139"/>
                  <a:pt x="111337" y="1139"/>
                  <a:pt x="111337" y="1139"/>
                </a:cubicBezTo>
                <a:cubicBezTo>
                  <a:pt x="111337" y="1051"/>
                  <a:pt x="111337" y="1051"/>
                  <a:pt x="111337" y="1051"/>
                </a:cubicBezTo>
                <a:cubicBezTo>
                  <a:pt x="111642" y="1051"/>
                  <a:pt x="111642" y="1051"/>
                  <a:pt x="111642" y="1051"/>
                </a:cubicBezTo>
                <a:cubicBezTo>
                  <a:pt x="111642" y="964"/>
                  <a:pt x="111642" y="964"/>
                  <a:pt x="111642" y="964"/>
                </a:cubicBezTo>
                <a:cubicBezTo>
                  <a:pt x="112435" y="964"/>
                  <a:pt x="112435" y="964"/>
                  <a:pt x="112435" y="964"/>
                </a:cubicBezTo>
                <a:cubicBezTo>
                  <a:pt x="112435" y="1051"/>
                  <a:pt x="112435" y="1051"/>
                  <a:pt x="112435" y="1051"/>
                </a:cubicBezTo>
                <a:cubicBezTo>
                  <a:pt x="113228" y="1051"/>
                  <a:pt x="113228" y="1051"/>
                  <a:pt x="113228" y="1051"/>
                </a:cubicBezTo>
                <a:cubicBezTo>
                  <a:pt x="113228" y="613"/>
                  <a:pt x="113228" y="613"/>
                  <a:pt x="113228" y="613"/>
                </a:cubicBezTo>
                <a:cubicBezTo>
                  <a:pt x="113777" y="1051"/>
                  <a:pt x="113777" y="1051"/>
                  <a:pt x="113777" y="1051"/>
                </a:cubicBezTo>
                <a:cubicBezTo>
                  <a:pt x="114021" y="964"/>
                  <a:pt x="114021" y="964"/>
                  <a:pt x="114021" y="964"/>
                </a:cubicBezTo>
                <a:cubicBezTo>
                  <a:pt x="114021" y="788"/>
                  <a:pt x="114021" y="788"/>
                  <a:pt x="114021" y="788"/>
                </a:cubicBezTo>
                <a:cubicBezTo>
                  <a:pt x="114204" y="788"/>
                  <a:pt x="114204" y="788"/>
                  <a:pt x="114204" y="788"/>
                </a:cubicBezTo>
                <a:cubicBezTo>
                  <a:pt x="114204" y="701"/>
                  <a:pt x="114204" y="701"/>
                  <a:pt x="114204" y="701"/>
                </a:cubicBezTo>
                <a:cubicBezTo>
                  <a:pt x="114570" y="701"/>
                  <a:pt x="114570" y="701"/>
                  <a:pt x="114570" y="701"/>
                </a:cubicBezTo>
                <a:cubicBezTo>
                  <a:pt x="114631" y="701"/>
                  <a:pt x="114692" y="788"/>
                  <a:pt x="114814" y="788"/>
                </a:cubicBezTo>
                <a:cubicBezTo>
                  <a:pt x="114875" y="788"/>
                  <a:pt x="114997" y="788"/>
                  <a:pt x="115119" y="876"/>
                </a:cubicBezTo>
                <a:cubicBezTo>
                  <a:pt x="115302" y="964"/>
                  <a:pt x="115302" y="964"/>
                  <a:pt x="115302" y="964"/>
                </a:cubicBezTo>
                <a:cubicBezTo>
                  <a:pt x="115668" y="964"/>
                  <a:pt x="115668" y="964"/>
                  <a:pt x="115668" y="964"/>
                </a:cubicBezTo>
                <a:cubicBezTo>
                  <a:pt x="115668" y="1051"/>
                  <a:pt x="115668" y="1051"/>
                  <a:pt x="115668" y="1051"/>
                </a:cubicBezTo>
                <a:cubicBezTo>
                  <a:pt x="115973" y="1051"/>
                  <a:pt x="115973" y="1051"/>
                  <a:pt x="115973" y="1051"/>
                </a:cubicBezTo>
                <a:cubicBezTo>
                  <a:pt x="115973" y="1139"/>
                  <a:pt x="115973" y="1139"/>
                  <a:pt x="115973" y="1139"/>
                </a:cubicBezTo>
                <a:cubicBezTo>
                  <a:pt x="116034" y="1139"/>
                  <a:pt x="116034" y="1139"/>
                  <a:pt x="116034" y="1139"/>
                </a:cubicBezTo>
                <a:cubicBezTo>
                  <a:pt x="116339" y="1139"/>
                  <a:pt x="116339" y="1139"/>
                  <a:pt x="116339" y="1139"/>
                </a:cubicBezTo>
                <a:cubicBezTo>
                  <a:pt x="116339" y="1227"/>
                  <a:pt x="116339" y="1227"/>
                  <a:pt x="116339" y="1227"/>
                </a:cubicBezTo>
                <a:cubicBezTo>
                  <a:pt x="116461" y="1227"/>
                  <a:pt x="116461" y="1227"/>
                  <a:pt x="116461" y="1227"/>
                </a:cubicBezTo>
                <a:cubicBezTo>
                  <a:pt x="116644" y="1139"/>
                  <a:pt x="116644" y="1139"/>
                  <a:pt x="116644" y="1139"/>
                </a:cubicBezTo>
                <a:cubicBezTo>
                  <a:pt x="116644" y="1051"/>
                  <a:pt x="116644" y="1051"/>
                  <a:pt x="116644" y="1051"/>
                </a:cubicBezTo>
                <a:cubicBezTo>
                  <a:pt x="116888" y="964"/>
                  <a:pt x="116888" y="964"/>
                  <a:pt x="116888" y="964"/>
                </a:cubicBezTo>
                <a:cubicBezTo>
                  <a:pt x="116949" y="964"/>
                  <a:pt x="117010" y="964"/>
                  <a:pt x="117071" y="964"/>
                </a:cubicBezTo>
                <a:cubicBezTo>
                  <a:pt x="117071" y="964"/>
                  <a:pt x="117132" y="964"/>
                  <a:pt x="117132" y="964"/>
                </a:cubicBezTo>
                <a:cubicBezTo>
                  <a:pt x="117132" y="876"/>
                  <a:pt x="117193" y="876"/>
                  <a:pt x="117193" y="876"/>
                </a:cubicBezTo>
                <a:cubicBezTo>
                  <a:pt x="117193" y="876"/>
                  <a:pt x="117193" y="876"/>
                  <a:pt x="117193" y="876"/>
                </a:cubicBezTo>
                <a:cubicBezTo>
                  <a:pt x="117193" y="701"/>
                  <a:pt x="117193" y="701"/>
                  <a:pt x="117193" y="701"/>
                </a:cubicBezTo>
                <a:cubicBezTo>
                  <a:pt x="117498" y="701"/>
                  <a:pt x="117498" y="701"/>
                  <a:pt x="117498" y="701"/>
                </a:cubicBezTo>
                <a:cubicBezTo>
                  <a:pt x="117559" y="525"/>
                  <a:pt x="117559" y="525"/>
                  <a:pt x="117559" y="525"/>
                </a:cubicBezTo>
                <a:cubicBezTo>
                  <a:pt x="118535" y="525"/>
                  <a:pt x="118535" y="525"/>
                  <a:pt x="118535" y="525"/>
                </a:cubicBezTo>
                <a:cubicBezTo>
                  <a:pt x="118657" y="701"/>
                  <a:pt x="118657" y="701"/>
                  <a:pt x="118657" y="701"/>
                </a:cubicBezTo>
                <a:cubicBezTo>
                  <a:pt x="119084" y="701"/>
                  <a:pt x="119084" y="701"/>
                  <a:pt x="119084" y="701"/>
                </a:cubicBezTo>
                <a:cubicBezTo>
                  <a:pt x="119084" y="788"/>
                  <a:pt x="119084" y="788"/>
                  <a:pt x="119084" y="788"/>
                </a:cubicBezTo>
                <a:cubicBezTo>
                  <a:pt x="119572" y="788"/>
                  <a:pt x="119572" y="788"/>
                  <a:pt x="119572" y="788"/>
                </a:cubicBezTo>
                <a:cubicBezTo>
                  <a:pt x="119572" y="1227"/>
                  <a:pt x="119572" y="1227"/>
                  <a:pt x="119572" y="1227"/>
                </a:cubicBezTo>
                <a:cubicBezTo>
                  <a:pt x="119633" y="1402"/>
                  <a:pt x="119633" y="1402"/>
                  <a:pt x="119633" y="1402"/>
                </a:cubicBezTo>
                <a:cubicBezTo>
                  <a:pt x="119816" y="2191"/>
                  <a:pt x="119816" y="2191"/>
                  <a:pt x="119816" y="2191"/>
                </a:cubicBezTo>
                <a:cubicBezTo>
                  <a:pt x="119572" y="2191"/>
                  <a:pt x="119572" y="2191"/>
                  <a:pt x="119572" y="2191"/>
                </a:cubicBezTo>
                <a:cubicBezTo>
                  <a:pt x="119572" y="2454"/>
                  <a:pt x="119572" y="2454"/>
                  <a:pt x="119572" y="2454"/>
                </a:cubicBezTo>
                <a:cubicBezTo>
                  <a:pt x="119511" y="2454"/>
                  <a:pt x="119511" y="2454"/>
                  <a:pt x="119511" y="2454"/>
                </a:cubicBezTo>
                <a:cubicBezTo>
                  <a:pt x="119450" y="3681"/>
                  <a:pt x="119450" y="3681"/>
                  <a:pt x="119450" y="3681"/>
                </a:cubicBezTo>
                <a:cubicBezTo>
                  <a:pt x="119511" y="4032"/>
                  <a:pt x="119511" y="4032"/>
                  <a:pt x="119511" y="4032"/>
                </a:cubicBezTo>
                <a:cubicBezTo>
                  <a:pt x="119511" y="4119"/>
                  <a:pt x="119572" y="4295"/>
                  <a:pt x="119450" y="4558"/>
                </a:cubicBezTo>
                <a:cubicBezTo>
                  <a:pt x="119450" y="4821"/>
                  <a:pt x="119450" y="4821"/>
                  <a:pt x="119450" y="4821"/>
                </a:cubicBezTo>
                <a:cubicBezTo>
                  <a:pt x="119511" y="5084"/>
                  <a:pt x="119511" y="5084"/>
                  <a:pt x="119511" y="5084"/>
                </a:cubicBezTo>
                <a:cubicBezTo>
                  <a:pt x="119633" y="5609"/>
                  <a:pt x="119572" y="6135"/>
                  <a:pt x="119511" y="6486"/>
                </a:cubicBezTo>
                <a:cubicBezTo>
                  <a:pt x="119511" y="6574"/>
                  <a:pt x="119511" y="6749"/>
                  <a:pt x="119511" y="6837"/>
                </a:cubicBezTo>
                <a:cubicBezTo>
                  <a:pt x="119633" y="6924"/>
                  <a:pt x="119633" y="6924"/>
                  <a:pt x="119633" y="6924"/>
                </a:cubicBezTo>
                <a:cubicBezTo>
                  <a:pt x="119694" y="7626"/>
                  <a:pt x="119694" y="7626"/>
                  <a:pt x="119694" y="7626"/>
                </a:cubicBezTo>
                <a:cubicBezTo>
                  <a:pt x="119755" y="7626"/>
                  <a:pt x="119755" y="7626"/>
                  <a:pt x="119755" y="7626"/>
                </a:cubicBezTo>
                <a:cubicBezTo>
                  <a:pt x="119755" y="7888"/>
                  <a:pt x="119755" y="7888"/>
                  <a:pt x="119755" y="7888"/>
                </a:cubicBezTo>
                <a:cubicBezTo>
                  <a:pt x="119755" y="8151"/>
                  <a:pt x="119755" y="8151"/>
                  <a:pt x="119755" y="8151"/>
                </a:cubicBezTo>
                <a:cubicBezTo>
                  <a:pt x="119755" y="8239"/>
                  <a:pt x="119755" y="8239"/>
                  <a:pt x="119755" y="8239"/>
                </a:cubicBezTo>
                <a:cubicBezTo>
                  <a:pt x="119755" y="8765"/>
                  <a:pt x="119755" y="8765"/>
                  <a:pt x="119755" y="8765"/>
                </a:cubicBezTo>
                <a:cubicBezTo>
                  <a:pt x="119694" y="8765"/>
                  <a:pt x="119694" y="8765"/>
                  <a:pt x="119694" y="8765"/>
                </a:cubicBezTo>
                <a:cubicBezTo>
                  <a:pt x="119755" y="9379"/>
                  <a:pt x="119755" y="9379"/>
                  <a:pt x="119755" y="9379"/>
                </a:cubicBezTo>
                <a:cubicBezTo>
                  <a:pt x="119572" y="9379"/>
                  <a:pt x="119572" y="9379"/>
                  <a:pt x="119572" y="9379"/>
                </a:cubicBezTo>
                <a:cubicBezTo>
                  <a:pt x="119572" y="9554"/>
                  <a:pt x="119572" y="9554"/>
                  <a:pt x="119572" y="9554"/>
                </a:cubicBezTo>
                <a:cubicBezTo>
                  <a:pt x="119572" y="9554"/>
                  <a:pt x="119572" y="9554"/>
                  <a:pt x="119572" y="9554"/>
                </a:cubicBezTo>
                <a:cubicBezTo>
                  <a:pt x="119633" y="9642"/>
                  <a:pt x="119633" y="9642"/>
                  <a:pt x="119633" y="9729"/>
                </a:cubicBezTo>
                <a:cubicBezTo>
                  <a:pt x="119694" y="9817"/>
                  <a:pt x="119694" y="9817"/>
                  <a:pt x="119694" y="9817"/>
                </a:cubicBezTo>
                <a:cubicBezTo>
                  <a:pt x="119755" y="9817"/>
                  <a:pt x="119755" y="9817"/>
                  <a:pt x="119755" y="9817"/>
                </a:cubicBezTo>
                <a:cubicBezTo>
                  <a:pt x="119755" y="10956"/>
                  <a:pt x="119755" y="10956"/>
                  <a:pt x="119755" y="10956"/>
                </a:cubicBezTo>
                <a:cubicBezTo>
                  <a:pt x="119694" y="10956"/>
                  <a:pt x="119694" y="10956"/>
                  <a:pt x="119694" y="10956"/>
                </a:cubicBezTo>
                <a:cubicBezTo>
                  <a:pt x="119694" y="11132"/>
                  <a:pt x="119694" y="11132"/>
                  <a:pt x="119694" y="11132"/>
                </a:cubicBezTo>
                <a:cubicBezTo>
                  <a:pt x="119755" y="11658"/>
                  <a:pt x="119755" y="11658"/>
                  <a:pt x="119755" y="11658"/>
                </a:cubicBezTo>
                <a:cubicBezTo>
                  <a:pt x="119694" y="11658"/>
                  <a:pt x="119694" y="11658"/>
                  <a:pt x="119694" y="11658"/>
                </a:cubicBezTo>
                <a:cubicBezTo>
                  <a:pt x="119755" y="11833"/>
                  <a:pt x="119755" y="11833"/>
                  <a:pt x="119755" y="11833"/>
                </a:cubicBezTo>
                <a:cubicBezTo>
                  <a:pt x="119877" y="11833"/>
                  <a:pt x="119877" y="11833"/>
                  <a:pt x="119877" y="11833"/>
                </a:cubicBezTo>
                <a:cubicBezTo>
                  <a:pt x="119694" y="12359"/>
                  <a:pt x="119694" y="12359"/>
                  <a:pt x="119694" y="12359"/>
                </a:cubicBezTo>
                <a:cubicBezTo>
                  <a:pt x="119633" y="12710"/>
                  <a:pt x="119633" y="12710"/>
                  <a:pt x="119633" y="12710"/>
                </a:cubicBezTo>
                <a:cubicBezTo>
                  <a:pt x="119694" y="12710"/>
                  <a:pt x="119694" y="12710"/>
                  <a:pt x="119694" y="12710"/>
                </a:cubicBezTo>
                <a:cubicBezTo>
                  <a:pt x="119694" y="15076"/>
                  <a:pt x="119694" y="15076"/>
                  <a:pt x="119694" y="15076"/>
                </a:cubicBezTo>
                <a:cubicBezTo>
                  <a:pt x="119755" y="15690"/>
                  <a:pt x="119755" y="15690"/>
                  <a:pt x="119755" y="15690"/>
                </a:cubicBezTo>
                <a:cubicBezTo>
                  <a:pt x="119572" y="15690"/>
                  <a:pt x="119572" y="15690"/>
                  <a:pt x="119572" y="15690"/>
                </a:cubicBezTo>
                <a:cubicBezTo>
                  <a:pt x="119511" y="16216"/>
                  <a:pt x="119511" y="16216"/>
                  <a:pt x="119511" y="16216"/>
                </a:cubicBezTo>
                <a:cubicBezTo>
                  <a:pt x="119572" y="16216"/>
                  <a:pt x="119572" y="16216"/>
                  <a:pt x="119572" y="16216"/>
                </a:cubicBezTo>
                <a:cubicBezTo>
                  <a:pt x="119511" y="16829"/>
                  <a:pt x="119511" y="16829"/>
                  <a:pt x="119511" y="16829"/>
                </a:cubicBezTo>
                <a:cubicBezTo>
                  <a:pt x="119511" y="16829"/>
                  <a:pt x="119511" y="16829"/>
                  <a:pt x="119511" y="16829"/>
                </a:cubicBezTo>
                <a:cubicBezTo>
                  <a:pt x="119511" y="17092"/>
                  <a:pt x="119511" y="17092"/>
                  <a:pt x="119511" y="17092"/>
                </a:cubicBezTo>
                <a:cubicBezTo>
                  <a:pt x="119633" y="17092"/>
                  <a:pt x="119633" y="17092"/>
                  <a:pt x="119633" y="17092"/>
                </a:cubicBezTo>
                <a:cubicBezTo>
                  <a:pt x="119450" y="19196"/>
                  <a:pt x="119450" y="19196"/>
                  <a:pt x="119450" y="19196"/>
                </a:cubicBezTo>
                <a:cubicBezTo>
                  <a:pt x="119450" y="19634"/>
                  <a:pt x="119450" y="19634"/>
                  <a:pt x="119450" y="19634"/>
                </a:cubicBezTo>
                <a:cubicBezTo>
                  <a:pt x="119511" y="19634"/>
                  <a:pt x="119511" y="19634"/>
                  <a:pt x="119511" y="19634"/>
                </a:cubicBezTo>
                <a:cubicBezTo>
                  <a:pt x="119511" y="20774"/>
                  <a:pt x="119511" y="20774"/>
                  <a:pt x="119511" y="20774"/>
                </a:cubicBezTo>
                <a:cubicBezTo>
                  <a:pt x="119450" y="20774"/>
                  <a:pt x="119450" y="20774"/>
                  <a:pt x="119450" y="20774"/>
                </a:cubicBezTo>
                <a:cubicBezTo>
                  <a:pt x="119389" y="21124"/>
                  <a:pt x="119450" y="21563"/>
                  <a:pt x="119450" y="21738"/>
                </a:cubicBezTo>
                <a:cubicBezTo>
                  <a:pt x="119694" y="21913"/>
                  <a:pt x="119694" y="21913"/>
                  <a:pt x="119694" y="21913"/>
                </a:cubicBezTo>
                <a:cubicBezTo>
                  <a:pt x="119572" y="23754"/>
                  <a:pt x="119572" y="23754"/>
                  <a:pt x="119572" y="23754"/>
                </a:cubicBezTo>
                <a:cubicBezTo>
                  <a:pt x="119511" y="23754"/>
                  <a:pt x="119511" y="23754"/>
                  <a:pt x="119511" y="23754"/>
                </a:cubicBezTo>
                <a:cubicBezTo>
                  <a:pt x="119511" y="24806"/>
                  <a:pt x="119511" y="24806"/>
                  <a:pt x="119511" y="24806"/>
                </a:cubicBezTo>
                <a:cubicBezTo>
                  <a:pt x="119450" y="24806"/>
                  <a:pt x="119450" y="24806"/>
                  <a:pt x="119450" y="24806"/>
                </a:cubicBezTo>
                <a:cubicBezTo>
                  <a:pt x="119450" y="25770"/>
                  <a:pt x="119450" y="25770"/>
                  <a:pt x="119450" y="25770"/>
                </a:cubicBezTo>
                <a:cubicBezTo>
                  <a:pt x="119450" y="25770"/>
                  <a:pt x="119450" y="25770"/>
                  <a:pt x="119450" y="25858"/>
                </a:cubicBezTo>
                <a:cubicBezTo>
                  <a:pt x="119450" y="26208"/>
                  <a:pt x="119450" y="26208"/>
                  <a:pt x="119450" y="26208"/>
                </a:cubicBezTo>
                <a:cubicBezTo>
                  <a:pt x="119511" y="26208"/>
                  <a:pt x="119511" y="26208"/>
                  <a:pt x="119511" y="26208"/>
                </a:cubicBezTo>
                <a:cubicBezTo>
                  <a:pt x="119511" y="27348"/>
                  <a:pt x="119511" y="27348"/>
                  <a:pt x="119511" y="27348"/>
                </a:cubicBezTo>
                <a:cubicBezTo>
                  <a:pt x="119450" y="27348"/>
                  <a:pt x="119450" y="27348"/>
                  <a:pt x="119450" y="27348"/>
                </a:cubicBezTo>
                <a:cubicBezTo>
                  <a:pt x="119450" y="28487"/>
                  <a:pt x="119450" y="28487"/>
                  <a:pt x="119450" y="28487"/>
                </a:cubicBezTo>
                <a:cubicBezTo>
                  <a:pt x="119511" y="28487"/>
                  <a:pt x="119511" y="28487"/>
                  <a:pt x="119511" y="28487"/>
                </a:cubicBezTo>
                <a:cubicBezTo>
                  <a:pt x="119511" y="28926"/>
                  <a:pt x="119511" y="28926"/>
                  <a:pt x="119511" y="28926"/>
                </a:cubicBezTo>
                <a:cubicBezTo>
                  <a:pt x="119572" y="29276"/>
                  <a:pt x="119572" y="29276"/>
                  <a:pt x="119572" y="29276"/>
                </a:cubicBezTo>
                <a:cubicBezTo>
                  <a:pt x="119633" y="29539"/>
                  <a:pt x="119572" y="29890"/>
                  <a:pt x="119450" y="30328"/>
                </a:cubicBezTo>
                <a:cubicBezTo>
                  <a:pt x="119450" y="30328"/>
                  <a:pt x="119450" y="30416"/>
                  <a:pt x="119450" y="30416"/>
                </a:cubicBezTo>
                <a:cubicBezTo>
                  <a:pt x="119450" y="31994"/>
                  <a:pt x="119450" y="31994"/>
                  <a:pt x="119450" y="31994"/>
                </a:cubicBezTo>
                <a:cubicBezTo>
                  <a:pt x="119511" y="32081"/>
                  <a:pt x="119511" y="32081"/>
                  <a:pt x="119511" y="32081"/>
                </a:cubicBezTo>
                <a:cubicBezTo>
                  <a:pt x="119572" y="32257"/>
                  <a:pt x="119572" y="32257"/>
                  <a:pt x="119572" y="32257"/>
                </a:cubicBezTo>
                <a:cubicBezTo>
                  <a:pt x="119633" y="32520"/>
                  <a:pt x="119633" y="32783"/>
                  <a:pt x="119633" y="33221"/>
                </a:cubicBezTo>
                <a:cubicBezTo>
                  <a:pt x="119633" y="33308"/>
                  <a:pt x="119572" y="33396"/>
                  <a:pt x="119572" y="33571"/>
                </a:cubicBezTo>
                <a:cubicBezTo>
                  <a:pt x="119572" y="33571"/>
                  <a:pt x="119572" y="33571"/>
                  <a:pt x="119572" y="33571"/>
                </a:cubicBezTo>
                <a:cubicBezTo>
                  <a:pt x="119572" y="33922"/>
                  <a:pt x="119572" y="33922"/>
                  <a:pt x="119572" y="33922"/>
                </a:cubicBezTo>
                <a:cubicBezTo>
                  <a:pt x="119694" y="33922"/>
                  <a:pt x="119694" y="33922"/>
                  <a:pt x="119694" y="33922"/>
                </a:cubicBezTo>
                <a:cubicBezTo>
                  <a:pt x="119694" y="34185"/>
                  <a:pt x="119694" y="34185"/>
                  <a:pt x="119694" y="34185"/>
                </a:cubicBezTo>
                <a:cubicBezTo>
                  <a:pt x="119755" y="34185"/>
                  <a:pt x="119755" y="34185"/>
                  <a:pt x="119755" y="34185"/>
                </a:cubicBezTo>
                <a:cubicBezTo>
                  <a:pt x="119755" y="35412"/>
                  <a:pt x="119755" y="35412"/>
                  <a:pt x="119755" y="35412"/>
                </a:cubicBezTo>
                <a:cubicBezTo>
                  <a:pt x="119694" y="35412"/>
                  <a:pt x="119694" y="35412"/>
                  <a:pt x="119694" y="35412"/>
                </a:cubicBezTo>
                <a:cubicBezTo>
                  <a:pt x="119694" y="35588"/>
                  <a:pt x="119694" y="35588"/>
                  <a:pt x="119694" y="35588"/>
                </a:cubicBezTo>
                <a:cubicBezTo>
                  <a:pt x="119694" y="35675"/>
                  <a:pt x="119694" y="35763"/>
                  <a:pt x="119694" y="35850"/>
                </a:cubicBezTo>
                <a:cubicBezTo>
                  <a:pt x="119694" y="35850"/>
                  <a:pt x="119694" y="35850"/>
                  <a:pt x="119694" y="35850"/>
                </a:cubicBezTo>
                <a:cubicBezTo>
                  <a:pt x="119633" y="35850"/>
                  <a:pt x="119633" y="35938"/>
                  <a:pt x="119633" y="35938"/>
                </a:cubicBezTo>
                <a:cubicBezTo>
                  <a:pt x="119572" y="36376"/>
                  <a:pt x="119572" y="36376"/>
                  <a:pt x="119572" y="36376"/>
                </a:cubicBezTo>
                <a:cubicBezTo>
                  <a:pt x="119572" y="36902"/>
                  <a:pt x="119572" y="36902"/>
                  <a:pt x="119572" y="36902"/>
                </a:cubicBezTo>
                <a:cubicBezTo>
                  <a:pt x="119511" y="36902"/>
                  <a:pt x="119511" y="36902"/>
                  <a:pt x="119511" y="36902"/>
                </a:cubicBezTo>
                <a:cubicBezTo>
                  <a:pt x="119511" y="37516"/>
                  <a:pt x="119511" y="37516"/>
                  <a:pt x="119511" y="37516"/>
                </a:cubicBezTo>
                <a:cubicBezTo>
                  <a:pt x="119450" y="37516"/>
                  <a:pt x="119450" y="37516"/>
                  <a:pt x="119450" y="37516"/>
                </a:cubicBezTo>
                <a:cubicBezTo>
                  <a:pt x="119450" y="38042"/>
                  <a:pt x="119450" y="38042"/>
                  <a:pt x="119450" y="38042"/>
                </a:cubicBezTo>
                <a:cubicBezTo>
                  <a:pt x="119511" y="38042"/>
                  <a:pt x="119511" y="38042"/>
                  <a:pt x="119511" y="38042"/>
                </a:cubicBezTo>
                <a:cubicBezTo>
                  <a:pt x="119511" y="38568"/>
                  <a:pt x="119511" y="38568"/>
                  <a:pt x="119511" y="38568"/>
                </a:cubicBezTo>
                <a:cubicBezTo>
                  <a:pt x="119633" y="38655"/>
                  <a:pt x="119633" y="38655"/>
                  <a:pt x="119633" y="38655"/>
                </a:cubicBezTo>
                <a:cubicBezTo>
                  <a:pt x="119633" y="38831"/>
                  <a:pt x="119633" y="38831"/>
                  <a:pt x="119633" y="38831"/>
                </a:cubicBezTo>
                <a:cubicBezTo>
                  <a:pt x="119694" y="39006"/>
                  <a:pt x="119694" y="39269"/>
                  <a:pt x="119572" y="39444"/>
                </a:cubicBezTo>
                <a:cubicBezTo>
                  <a:pt x="119572" y="39532"/>
                  <a:pt x="119572" y="39532"/>
                  <a:pt x="119633" y="39620"/>
                </a:cubicBezTo>
                <a:cubicBezTo>
                  <a:pt x="119633" y="39707"/>
                  <a:pt x="119633" y="39795"/>
                  <a:pt x="119633" y="39970"/>
                </a:cubicBezTo>
                <a:cubicBezTo>
                  <a:pt x="119755" y="40496"/>
                  <a:pt x="119755" y="40496"/>
                  <a:pt x="119755" y="40496"/>
                </a:cubicBezTo>
                <a:cubicBezTo>
                  <a:pt x="119572" y="40496"/>
                  <a:pt x="119572" y="40496"/>
                  <a:pt x="119572" y="40496"/>
                </a:cubicBezTo>
                <a:cubicBezTo>
                  <a:pt x="119572" y="40759"/>
                  <a:pt x="119572" y="41022"/>
                  <a:pt x="119572" y="41285"/>
                </a:cubicBezTo>
                <a:cubicBezTo>
                  <a:pt x="119572" y="41811"/>
                  <a:pt x="119572" y="42249"/>
                  <a:pt x="119572" y="42600"/>
                </a:cubicBezTo>
                <a:cubicBezTo>
                  <a:pt x="119572" y="42688"/>
                  <a:pt x="119572" y="42688"/>
                  <a:pt x="119572" y="42688"/>
                </a:cubicBezTo>
                <a:cubicBezTo>
                  <a:pt x="119572" y="44265"/>
                  <a:pt x="119572" y="44265"/>
                  <a:pt x="119572" y="44265"/>
                </a:cubicBezTo>
                <a:cubicBezTo>
                  <a:pt x="119877" y="45580"/>
                  <a:pt x="119877" y="45580"/>
                  <a:pt x="119877" y="45580"/>
                </a:cubicBezTo>
                <a:cubicBezTo>
                  <a:pt x="119633" y="45580"/>
                  <a:pt x="119633" y="45580"/>
                  <a:pt x="119633" y="45580"/>
                </a:cubicBezTo>
                <a:cubicBezTo>
                  <a:pt x="119328" y="47596"/>
                  <a:pt x="119328" y="47596"/>
                  <a:pt x="119328" y="47596"/>
                </a:cubicBezTo>
                <a:cubicBezTo>
                  <a:pt x="119389" y="47684"/>
                  <a:pt x="119389" y="47859"/>
                  <a:pt x="119389" y="48035"/>
                </a:cubicBezTo>
                <a:cubicBezTo>
                  <a:pt x="119328" y="48298"/>
                  <a:pt x="119328" y="48298"/>
                  <a:pt x="119328" y="48298"/>
                </a:cubicBezTo>
                <a:cubicBezTo>
                  <a:pt x="119511" y="48473"/>
                  <a:pt x="119511" y="48473"/>
                  <a:pt x="119511" y="48473"/>
                </a:cubicBezTo>
                <a:cubicBezTo>
                  <a:pt x="119511" y="48999"/>
                  <a:pt x="119511" y="48999"/>
                  <a:pt x="119511" y="48999"/>
                </a:cubicBezTo>
                <a:cubicBezTo>
                  <a:pt x="119511" y="49174"/>
                  <a:pt x="119511" y="49174"/>
                  <a:pt x="119511" y="49174"/>
                </a:cubicBezTo>
                <a:cubicBezTo>
                  <a:pt x="119450" y="49174"/>
                  <a:pt x="119450" y="49437"/>
                  <a:pt x="119450" y="49612"/>
                </a:cubicBezTo>
                <a:cubicBezTo>
                  <a:pt x="119450" y="49788"/>
                  <a:pt x="119511" y="50051"/>
                  <a:pt x="119450" y="50226"/>
                </a:cubicBezTo>
                <a:cubicBezTo>
                  <a:pt x="119633" y="50226"/>
                  <a:pt x="119633" y="50226"/>
                  <a:pt x="119633" y="50226"/>
                </a:cubicBezTo>
                <a:cubicBezTo>
                  <a:pt x="119572" y="50664"/>
                  <a:pt x="119572" y="50664"/>
                  <a:pt x="119572" y="50664"/>
                </a:cubicBezTo>
                <a:cubicBezTo>
                  <a:pt x="119450" y="52680"/>
                  <a:pt x="119450" y="52680"/>
                  <a:pt x="119450" y="52680"/>
                </a:cubicBezTo>
                <a:cubicBezTo>
                  <a:pt x="119511" y="53820"/>
                  <a:pt x="119511" y="53820"/>
                  <a:pt x="119511" y="53820"/>
                </a:cubicBezTo>
                <a:cubicBezTo>
                  <a:pt x="119450" y="53820"/>
                  <a:pt x="119450" y="53820"/>
                  <a:pt x="119450" y="53820"/>
                </a:cubicBezTo>
                <a:cubicBezTo>
                  <a:pt x="119450" y="54346"/>
                  <a:pt x="119450" y="54346"/>
                  <a:pt x="119450" y="54346"/>
                </a:cubicBezTo>
                <a:cubicBezTo>
                  <a:pt x="119511" y="54346"/>
                  <a:pt x="119511" y="54346"/>
                  <a:pt x="119511" y="54346"/>
                </a:cubicBezTo>
                <a:cubicBezTo>
                  <a:pt x="119511" y="54696"/>
                  <a:pt x="119511" y="54696"/>
                  <a:pt x="119511" y="54696"/>
                </a:cubicBezTo>
                <a:cubicBezTo>
                  <a:pt x="119633" y="54696"/>
                  <a:pt x="119633" y="54696"/>
                  <a:pt x="119633" y="54696"/>
                </a:cubicBezTo>
                <a:cubicBezTo>
                  <a:pt x="119511" y="55924"/>
                  <a:pt x="119511" y="55924"/>
                  <a:pt x="119511" y="55924"/>
                </a:cubicBezTo>
                <a:cubicBezTo>
                  <a:pt x="119511" y="55924"/>
                  <a:pt x="119572" y="56011"/>
                  <a:pt x="119572" y="56099"/>
                </a:cubicBezTo>
                <a:cubicBezTo>
                  <a:pt x="119572" y="56362"/>
                  <a:pt x="119633" y="56800"/>
                  <a:pt x="119572" y="57151"/>
                </a:cubicBezTo>
                <a:cubicBezTo>
                  <a:pt x="119511" y="57501"/>
                  <a:pt x="119511" y="57501"/>
                  <a:pt x="119511" y="57501"/>
                </a:cubicBezTo>
                <a:cubicBezTo>
                  <a:pt x="119511" y="58904"/>
                  <a:pt x="119511" y="58904"/>
                  <a:pt x="119511" y="58904"/>
                </a:cubicBezTo>
                <a:cubicBezTo>
                  <a:pt x="119511" y="58904"/>
                  <a:pt x="119511" y="58904"/>
                  <a:pt x="119511" y="58904"/>
                </a:cubicBezTo>
                <a:cubicBezTo>
                  <a:pt x="119572" y="59605"/>
                  <a:pt x="119572" y="59605"/>
                  <a:pt x="119572" y="59605"/>
                </a:cubicBezTo>
                <a:cubicBezTo>
                  <a:pt x="119450" y="59605"/>
                  <a:pt x="119450" y="59605"/>
                  <a:pt x="119450" y="59605"/>
                </a:cubicBezTo>
                <a:cubicBezTo>
                  <a:pt x="119450" y="60043"/>
                  <a:pt x="119450" y="60043"/>
                  <a:pt x="119450" y="60043"/>
                </a:cubicBezTo>
                <a:cubicBezTo>
                  <a:pt x="119389" y="60043"/>
                  <a:pt x="119389" y="60043"/>
                  <a:pt x="119389" y="60043"/>
                </a:cubicBezTo>
                <a:cubicBezTo>
                  <a:pt x="119389" y="61008"/>
                  <a:pt x="119389" y="61008"/>
                  <a:pt x="119389" y="61008"/>
                </a:cubicBezTo>
                <a:cubicBezTo>
                  <a:pt x="119389" y="61008"/>
                  <a:pt x="119389" y="61008"/>
                  <a:pt x="119389" y="61008"/>
                </a:cubicBezTo>
                <a:cubicBezTo>
                  <a:pt x="119328" y="61358"/>
                  <a:pt x="119328" y="61358"/>
                  <a:pt x="119328" y="61358"/>
                </a:cubicBezTo>
                <a:cubicBezTo>
                  <a:pt x="119633" y="61709"/>
                  <a:pt x="119633" y="62322"/>
                  <a:pt x="119633" y="62761"/>
                </a:cubicBezTo>
                <a:cubicBezTo>
                  <a:pt x="119572" y="63199"/>
                  <a:pt x="119572" y="63199"/>
                  <a:pt x="119572" y="63199"/>
                </a:cubicBezTo>
                <a:cubicBezTo>
                  <a:pt x="119816" y="63374"/>
                  <a:pt x="119816" y="63374"/>
                  <a:pt x="119816" y="63374"/>
                </a:cubicBezTo>
                <a:cubicBezTo>
                  <a:pt x="119694" y="63725"/>
                  <a:pt x="119694" y="63725"/>
                  <a:pt x="119694" y="63725"/>
                </a:cubicBezTo>
                <a:cubicBezTo>
                  <a:pt x="119511" y="64601"/>
                  <a:pt x="119450" y="65127"/>
                  <a:pt x="119450" y="66267"/>
                </a:cubicBezTo>
                <a:cubicBezTo>
                  <a:pt x="119450" y="66442"/>
                  <a:pt x="119450" y="66442"/>
                  <a:pt x="119450" y="66442"/>
                </a:cubicBezTo>
                <a:cubicBezTo>
                  <a:pt x="119511" y="66442"/>
                  <a:pt x="119511" y="66442"/>
                  <a:pt x="119511" y="66442"/>
                </a:cubicBezTo>
                <a:cubicBezTo>
                  <a:pt x="119511" y="66793"/>
                  <a:pt x="119511" y="66793"/>
                  <a:pt x="119511" y="66793"/>
                </a:cubicBezTo>
                <a:cubicBezTo>
                  <a:pt x="119694" y="66793"/>
                  <a:pt x="119694" y="66793"/>
                  <a:pt x="119694" y="66793"/>
                </a:cubicBezTo>
                <a:cubicBezTo>
                  <a:pt x="119511" y="67845"/>
                  <a:pt x="119511" y="67845"/>
                  <a:pt x="119511" y="67845"/>
                </a:cubicBezTo>
                <a:cubicBezTo>
                  <a:pt x="119694" y="67845"/>
                  <a:pt x="119694" y="67845"/>
                  <a:pt x="119694" y="67845"/>
                </a:cubicBezTo>
                <a:cubicBezTo>
                  <a:pt x="119511" y="70562"/>
                  <a:pt x="119511" y="70562"/>
                  <a:pt x="119511" y="70562"/>
                </a:cubicBezTo>
                <a:cubicBezTo>
                  <a:pt x="119511" y="70562"/>
                  <a:pt x="119511" y="70562"/>
                  <a:pt x="119511" y="70562"/>
                </a:cubicBezTo>
                <a:cubicBezTo>
                  <a:pt x="119511" y="71263"/>
                  <a:pt x="119511" y="71263"/>
                  <a:pt x="119511" y="71263"/>
                </a:cubicBezTo>
                <a:cubicBezTo>
                  <a:pt x="119572" y="71263"/>
                  <a:pt x="119572" y="71263"/>
                  <a:pt x="119572" y="71263"/>
                </a:cubicBezTo>
                <a:cubicBezTo>
                  <a:pt x="119572" y="71701"/>
                  <a:pt x="119572" y="71701"/>
                  <a:pt x="119572" y="71701"/>
                </a:cubicBezTo>
                <a:cubicBezTo>
                  <a:pt x="119633" y="71877"/>
                  <a:pt x="119572" y="72052"/>
                  <a:pt x="119572" y="72140"/>
                </a:cubicBezTo>
                <a:cubicBezTo>
                  <a:pt x="119633" y="72753"/>
                  <a:pt x="119633" y="72753"/>
                  <a:pt x="119633" y="72753"/>
                </a:cubicBezTo>
                <a:cubicBezTo>
                  <a:pt x="119755" y="73367"/>
                  <a:pt x="119816" y="73805"/>
                  <a:pt x="119694" y="74156"/>
                </a:cubicBezTo>
                <a:cubicBezTo>
                  <a:pt x="119633" y="74506"/>
                  <a:pt x="119633" y="74506"/>
                  <a:pt x="119633" y="74506"/>
                </a:cubicBezTo>
                <a:cubicBezTo>
                  <a:pt x="119572" y="74506"/>
                  <a:pt x="119572" y="74506"/>
                  <a:pt x="119572" y="74506"/>
                </a:cubicBezTo>
                <a:cubicBezTo>
                  <a:pt x="119572" y="74682"/>
                  <a:pt x="119572" y="74682"/>
                  <a:pt x="119572" y="74682"/>
                </a:cubicBezTo>
                <a:cubicBezTo>
                  <a:pt x="119450" y="74769"/>
                  <a:pt x="119450" y="74769"/>
                  <a:pt x="119450" y="74769"/>
                </a:cubicBezTo>
                <a:cubicBezTo>
                  <a:pt x="119450" y="75734"/>
                  <a:pt x="119450" y="75734"/>
                  <a:pt x="119450" y="75734"/>
                </a:cubicBezTo>
                <a:cubicBezTo>
                  <a:pt x="119389" y="75734"/>
                  <a:pt x="119389" y="75734"/>
                  <a:pt x="119389" y="75734"/>
                </a:cubicBezTo>
                <a:cubicBezTo>
                  <a:pt x="119389" y="76084"/>
                  <a:pt x="119389" y="76084"/>
                  <a:pt x="119389" y="76084"/>
                </a:cubicBezTo>
                <a:cubicBezTo>
                  <a:pt x="119267" y="76084"/>
                  <a:pt x="119267" y="76084"/>
                  <a:pt x="119267" y="76084"/>
                </a:cubicBezTo>
                <a:cubicBezTo>
                  <a:pt x="119267" y="76347"/>
                  <a:pt x="119267" y="76785"/>
                  <a:pt x="119267" y="76961"/>
                </a:cubicBezTo>
                <a:cubicBezTo>
                  <a:pt x="119572" y="77311"/>
                  <a:pt x="119572" y="77311"/>
                  <a:pt x="119572" y="77311"/>
                </a:cubicBezTo>
                <a:cubicBezTo>
                  <a:pt x="119450" y="78539"/>
                  <a:pt x="119450" y="78539"/>
                  <a:pt x="119450" y="78539"/>
                </a:cubicBezTo>
                <a:cubicBezTo>
                  <a:pt x="119511" y="78626"/>
                  <a:pt x="119511" y="78626"/>
                  <a:pt x="119511" y="78626"/>
                </a:cubicBezTo>
                <a:cubicBezTo>
                  <a:pt x="119450" y="80730"/>
                  <a:pt x="119450" y="80730"/>
                  <a:pt x="119450" y="80730"/>
                </a:cubicBezTo>
                <a:cubicBezTo>
                  <a:pt x="119511" y="80730"/>
                  <a:pt x="119511" y="80730"/>
                  <a:pt x="119511" y="80730"/>
                </a:cubicBezTo>
                <a:cubicBezTo>
                  <a:pt x="119511" y="80905"/>
                  <a:pt x="119511" y="80905"/>
                  <a:pt x="119511" y="80905"/>
                </a:cubicBezTo>
                <a:cubicBezTo>
                  <a:pt x="119572" y="80905"/>
                  <a:pt x="119572" y="80905"/>
                  <a:pt x="119572" y="80905"/>
                </a:cubicBezTo>
                <a:cubicBezTo>
                  <a:pt x="119572" y="81607"/>
                  <a:pt x="119572" y="81607"/>
                  <a:pt x="119572" y="81607"/>
                </a:cubicBezTo>
                <a:cubicBezTo>
                  <a:pt x="119694" y="81607"/>
                  <a:pt x="119694" y="81607"/>
                  <a:pt x="119694" y="81607"/>
                </a:cubicBezTo>
                <a:cubicBezTo>
                  <a:pt x="119694" y="82834"/>
                  <a:pt x="119694" y="82834"/>
                  <a:pt x="119694" y="82834"/>
                </a:cubicBezTo>
                <a:cubicBezTo>
                  <a:pt x="119572" y="82834"/>
                  <a:pt x="119572" y="82834"/>
                  <a:pt x="119572" y="82834"/>
                </a:cubicBezTo>
                <a:cubicBezTo>
                  <a:pt x="119572" y="83009"/>
                  <a:pt x="119572" y="83009"/>
                  <a:pt x="119572" y="83009"/>
                </a:cubicBezTo>
                <a:cubicBezTo>
                  <a:pt x="119694" y="83009"/>
                  <a:pt x="119694" y="83009"/>
                  <a:pt x="119694" y="83009"/>
                </a:cubicBezTo>
                <a:cubicBezTo>
                  <a:pt x="119694" y="84937"/>
                  <a:pt x="119694" y="84937"/>
                  <a:pt x="119694" y="84937"/>
                </a:cubicBezTo>
                <a:cubicBezTo>
                  <a:pt x="119572" y="84937"/>
                  <a:pt x="119572" y="84937"/>
                  <a:pt x="119572" y="84937"/>
                </a:cubicBezTo>
                <a:cubicBezTo>
                  <a:pt x="119572" y="85025"/>
                  <a:pt x="119572" y="85025"/>
                  <a:pt x="119572" y="85025"/>
                </a:cubicBezTo>
                <a:cubicBezTo>
                  <a:pt x="119633" y="85025"/>
                  <a:pt x="119633" y="85025"/>
                  <a:pt x="119633" y="85025"/>
                </a:cubicBezTo>
                <a:cubicBezTo>
                  <a:pt x="119511" y="88181"/>
                  <a:pt x="119511" y="88181"/>
                  <a:pt x="119511" y="88181"/>
                </a:cubicBezTo>
                <a:cubicBezTo>
                  <a:pt x="119450" y="88181"/>
                  <a:pt x="119450" y="88181"/>
                  <a:pt x="119450" y="88181"/>
                </a:cubicBezTo>
                <a:cubicBezTo>
                  <a:pt x="119450" y="88268"/>
                  <a:pt x="119450" y="88356"/>
                  <a:pt x="119450" y="88356"/>
                </a:cubicBezTo>
                <a:cubicBezTo>
                  <a:pt x="119450" y="88444"/>
                  <a:pt x="119450" y="88444"/>
                  <a:pt x="119450" y="88531"/>
                </a:cubicBezTo>
                <a:cubicBezTo>
                  <a:pt x="119511" y="88531"/>
                  <a:pt x="119511" y="88531"/>
                  <a:pt x="119511" y="88531"/>
                </a:cubicBezTo>
                <a:cubicBezTo>
                  <a:pt x="119511" y="88882"/>
                  <a:pt x="119511" y="88882"/>
                  <a:pt x="119511" y="88882"/>
                </a:cubicBezTo>
                <a:cubicBezTo>
                  <a:pt x="119572" y="88882"/>
                  <a:pt x="119572" y="88882"/>
                  <a:pt x="119572" y="88882"/>
                </a:cubicBezTo>
                <a:cubicBezTo>
                  <a:pt x="119572" y="90723"/>
                  <a:pt x="119572" y="90723"/>
                  <a:pt x="119572" y="90723"/>
                </a:cubicBezTo>
                <a:cubicBezTo>
                  <a:pt x="119694" y="91336"/>
                  <a:pt x="119694" y="91336"/>
                  <a:pt x="119694" y="91336"/>
                </a:cubicBezTo>
                <a:cubicBezTo>
                  <a:pt x="119511" y="91336"/>
                  <a:pt x="119511" y="91336"/>
                  <a:pt x="119511" y="91336"/>
                </a:cubicBezTo>
                <a:cubicBezTo>
                  <a:pt x="119511" y="91424"/>
                  <a:pt x="119511" y="91512"/>
                  <a:pt x="119450" y="91687"/>
                </a:cubicBezTo>
                <a:cubicBezTo>
                  <a:pt x="119511" y="91775"/>
                  <a:pt x="119572" y="92037"/>
                  <a:pt x="119511" y="92300"/>
                </a:cubicBezTo>
                <a:cubicBezTo>
                  <a:pt x="119450" y="92739"/>
                  <a:pt x="119450" y="92739"/>
                  <a:pt x="119450" y="92739"/>
                </a:cubicBezTo>
                <a:cubicBezTo>
                  <a:pt x="119450" y="92739"/>
                  <a:pt x="119450" y="92739"/>
                  <a:pt x="119450" y="92739"/>
                </a:cubicBezTo>
                <a:cubicBezTo>
                  <a:pt x="119389" y="93177"/>
                  <a:pt x="119389" y="93177"/>
                  <a:pt x="119389" y="93177"/>
                </a:cubicBezTo>
                <a:cubicBezTo>
                  <a:pt x="119450" y="93177"/>
                  <a:pt x="119450" y="93177"/>
                  <a:pt x="119450" y="93177"/>
                </a:cubicBezTo>
                <a:cubicBezTo>
                  <a:pt x="119450" y="93703"/>
                  <a:pt x="119450" y="93703"/>
                  <a:pt x="119450" y="93703"/>
                </a:cubicBezTo>
                <a:cubicBezTo>
                  <a:pt x="119511" y="93703"/>
                  <a:pt x="119511" y="93703"/>
                  <a:pt x="119511" y="93703"/>
                </a:cubicBezTo>
                <a:cubicBezTo>
                  <a:pt x="119511" y="94842"/>
                  <a:pt x="119511" y="94842"/>
                  <a:pt x="119511" y="94842"/>
                </a:cubicBezTo>
                <a:cubicBezTo>
                  <a:pt x="119450" y="94842"/>
                  <a:pt x="119450" y="94842"/>
                  <a:pt x="119450" y="94842"/>
                </a:cubicBezTo>
                <a:cubicBezTo>
                  <a:pt x="119450" y="96157"/>
                  <a:pt x="119450" y="96157"/>
                  <a:pt x="119450" y="96157"/>
                </a:cubicBezTo>
                <a:cubicBezTo>
                  <a:pt x="119694" y="96157"/>
                  <a:pt x="119694" y="96157"/>
                  <a:pt x="119694" y="96157"/>
                </a:cubicBezTo>
                <a:cubicBezTo>
                  <a:pt x="119450" y="96946"/>
                  <a:pt x="119450" y="96946"/>
                  <a:pt x="119450" y="96946"/>
                </a:cubicBezTo>
                <a:cubicBezTo>
                  <a:pt x="119511" y="97384"/>
                  <a:pt x="119511" y="97384"/>
                  <a:pt x="119511" y="97384"/>
                </a:cubicBezTo>
                <a:cubicBezTo>
                  <a:pt x="119572" y="97384"/>
                  <a:pt x="119572" y="97384"/>
                  <a:pt x="119572" y="97384"/>
                </a:cubicBezTo>
                <a:cubicBezTo>
                  <a:pt x="119572" y="97647"/>
                  <a:pt x="119572" y="97647"/>
                  <a:pt x="119572" y="97647"/>
                </a:cubicBezTo>
                <a:cubicBezTo>
                  <a:pt x="119694" y="97647"/>
                  <a:pt x="119694" y="97647"/>
                  <a:pt x="119694" y="97647"/>
                </a:cubicBezTo>
                <a:cubicBezTo>
                  <a:pt x="119694" y="98173"/>
                  <a:pt x="119694" y="98173"/>
                  <a:pt x="119694" y="98173"/>
                </a:cubicBezTo>
                <a:cubicBezTo>
                  <a:pt x="119633" y="98349"/>
                  <a:pt x="119633" y="98436"/>
                  <a:pt x="119572" y="98524"/>
                </a:cubicBezTo>
                <a:cubicBezTo>
                  <a:pt x="119633" y="98699"/>
                  <a:pt x="119633" y="98787"/>
                  <a:pt x="119572" y="98962"/>
                </a:cubicBezTo>
                <a:cubicBezTo>
                  <a:pt x="119511" y="99401"/>
                  <a:pt x="119511" y="99401"/>
                  <a:pt x="119511" y="99401"/>
                </a:cubicBezTo>
                <a:cubicBezTo>
                  <a:pt x="119511" y="99839"/>
                  <a:pt x="119511" y="99839"/>
                  <a:pt x="119511" y="99839"/>
                </a:cubicBezTo>
                <a:cubicBezTo>
                  <a:pt x="119450" y="99839"/>
                  <a:pt x="119450" y="99839"/>
                  <a:pt x="119450" y="99839"/>
                </a:cubicBezTo>
                <a:cubicBezTo>
                  <a:pt x="119450" y="100365"/>
                  <a:pt x="119450" y="100365"/>
                  <a:pt x="119450" y="100365"/>
                </a:cubicBezTo>
                <a:cubicBezTo>
                  <a:pt x="119389" y="100365"/>
                  <a:pt x="119389" y="100365"/>
                  <a:pt x="119389" y="100365"/>
                </a:cubicBezTo>
                <a:cubicBezTo>
                  <a:pt x="119389" y="100540"/>
                  <a:pt x="119389" y="100540"/>
                  <a:pt x="119389" y="100540"/>
                </a:cubicBezTo>
                <a:cubicBezTo>
                  <a:pt x="119389" y="100891"/>
                  <a:pt x="119389" y="100891"/>
                  <a:pt x="119389" y="100891"/>
                </a:cubicBezTo>
                <a:cubicBezTo>
                  <a:pt x="119389" y="100891"/>
                  <a:pt x="119389" y="100891"/>
                  <a:pt x="119389" y="100891"/>
                </a:cubicBezTo>
                <a:cubicBezTo>
                  <a:pt x="119328" y="101241"/>
                  <a:pt x="119328" y="101241"/>
                  <a:pt x="119328" y="101241"/>
                </a:cubicBezTo>
                <a:cubicBezTo>
                  <a:pt x="119389" y="101504"/>
                  <a:pt x="119389" y="101504"/>
                  <a:pt x="119389" y="101504"/>
                </a:cubicBezTo>
                <a:cubicBezTo>
                  <a:pt x="119450" y="101504"/>
                  <a:pt x="119450" y="101504"/>
                  <a:pt x="119450" y="101504"/>
                </a:cubicBezTo>
                <a:cubicBezTo>
                  <a:pt x="119511" y="101855"/>
                  <a:pt x="119511" y="101855"/>
                  <a:pt x="119511" y="101855"/>
                </a:cubicBezTo>
                <a:cubicBezTo>
                  <a:pt x="119572" y="102030"/>
                  <a:pt x="119572" y="102205"/>
                  <a:pt x="119511" y="102293"/>
                </a:cubicBezTo>
                <a:cubicBezTo>
                  <a:pt x="119572" y="102293"/>
                  <a:pt x="119572" y="102381"/>
                  <a:pt x="119572" y="102381"/>
                </a:cubicBezTo>
                <a:cubicBezTo>
                  <a:pt x="119572" y="102468"/>
                  <a:pt x="119572" y="102468"/>
                  <a:pt x="119572" y="102468"/>
                </a:cubicBezTo>
                <a:cubicBezTo>
                  <a:pt x="119694" y="102468"/>
                  <a:pt x="119694" y="102468"/>
                  <a:pt x="119694" y="102468"/>
                </a:cubicBezTo>
                <a:cubicBezTo>
                  <a:pt x="119694" y="102907"/>
                  <a:pt x="119694" y="102907"/>
                  <a:pt x="119694" y="102907"/>
                </a:cubicBezTo>
                <a:cubicBezTo>
                  <a:pt x="119816" y="102994"/>
                  <a:pt x="119816" y="102994"/>
                  <a:pt x="119816" y="102994"/>
                </a:cubicBezTo>
                <a:cubicBezTo>
                  <a:pt x="119816" y="104397"/>
                  <a:pt x="119816" y="104397"/>
                  <a:pt x="119816" y="104397"/>
                </a:cubicBezTo>
                <a:cubicBezTo>
                  <a:pt x="119694" y="104572"/>
                  <a:pt x="119694" y="104572"/>
                  <a:pt x="119694" y="104572"/>
                </a:cubicBezTo>
                <a:cubicBezTo>
                  <a:pt x="119694" y="105273"/>
                  <a:pt x="119694" y="105273"/>
                  <a:pt x="119694" y="105273"/>
                </a:cubicBezTo>
                <a:cubicBezTo>
                  <a:pt x="119572" y="105273"/>
                  <a:pt x="119572" y="105273"/>
                  <a:pt x="119572" y="105273"/>
                </a:cubicBezTo>
                <a:cubicBezTo>
                  <a:pt x="119572" y="106062"/>
                  <a:pt x="119572" y="106062"/>
                  <a:pt x="119572" y="106062"/>
                </a:cubicBezTo>
                <a:cubicBezTo>
                  <a:pt x="119511" y="106062"/>
                  <a:pt x="119511" y="106062"/>
                  <a:pt x="119511" y="106062"/>
                </a:cubicBezTo>
                <a:cubicBezTo>
                  <a:pt x="119450" y="106588"/>
                  <a:pt x="119450" y="106588"/>
                  <a:pt x="119450" y="106588"/>
                </a:cubicBezTo>
                <a:cubicBezTo>
                  <a:pt x="119694" y="107465"/>
                  <a:pt x="119694" y="107465"/>
                  <a:pt x="119694" y="107465"/>
                </a:cubicBezTo>
                <a:cubicBezTo>
                  <a:pt x="119511" y="107465"/>
                  <a:pt x="119511" y="107465"/>
                  <a:pt x="119511" y="107465"/>
                </a:cubicBezTo>
                <a:cubicBezTo>
                  <a:pt x="119511" y="108078"/>
                  <a:pt x="119511" y="108078"/>
                  <a:pt x="119511" y="108078"/>
                </a:cubicBezTo>
                <a:cubicBezTo>
                  <a:pt x="119450" y="108078"/>
                  <a:pt x="119450" y="108078"/>
                  <a:pt x="119450" y="108078"/>
                </a:cubicBezTo>
                <a:cubicBezTo>
                  <a:pt x="119450" y="108517"/>
                  <a:pt x="119450" y="108517"/>
                  <a:pt x="119450" y="108517"/>
                </a:cubicBezTo>
                <a:cubicBezTo>
                  <a:pt x="119450" y="108517"/>
                  <a:pt x="119450" y="108517"/>
                  <a:pt x="119450" y="108517"/>
                </a:cubicBezTo>
                <a:cubicBezTo>
                  <a:pt x="119511" y="108955"/>
                  <a:pt x="119511" y="108955"/>
                  <a:pt x="119511" y="108955"/>
                </a:cubicBezTo>
                <a:cubicBezTo>
                  <a:pt x="119572" y="109130"/>
                  <a:pt x="119511" y="109306"/>
                  <a:pt x="119450" y="109481"/>
                </a:cubicBezTo>
                <a:cubicBezTo>
                  <a:pt x="119450" y="109656"/>
                  <a:pt x="119450" y="109656"/>
                  <a:pt x="119450" y="109656"/>
                </a:cubicBezTo>
                <a:cubicBezTo>
                  <a:pt x="119694" y="109656"/>
                  <a:pt x="119694" y="109656"/>
                  <a:pt x="119694" y="109656"/>
                </a:cubicBezTo>
                <a:cubicBezTo>
                  <a:pt x="119450" y="110533"/>
                  <a:pt x="119450" y="110533"/>
                  <a:pt x="119450" y="110533"/>
                </a:cubicBezTo>
                <a:cubicBezTo>
                  <a:pt x="119511" y="110533"/>
                  <a:pt x="119511" y="110533"/>
                  <a:pt x="119511" y="110533"/>
                </a:cubicBezTo>
                <a:cubicBezTo>
                  <a:pt x="119511" y="111234"/>
                  <a:pt x="119511" y="111234"/>
                  <a:pt x="119511" y="111234"/>
                </a:cubicBezTo>
                <a:cubicBezTo>
                  <a:pt x="119572" y="111409"/>
                  <a:pt x="119572" y="111409"/>
                  <a:pt x="119572" y="111409"/>
                </a:cubicBezTo>
                <a:cubicBezTo>
                  <a:pt x="119633" y="111760"/>
                  <a:pt x="119572" y="112111"/>
                  <a:pt x="119511" y="112373"/>
                </a:cubicBezTo>
                <a:cubicBezTo>
                  <a:pt x="119572" y="112812"/>
                  <a:pt x="119572" y="112812"/>
                  <a:pt x="119572" y="112812"/>
                </a:cubicBezTo>
                <a:cubicBezTo>
                  <a:pt x="119633" y="113075"/>
                  <a:pt x="119572" y="113338"/>
                  <a:pt x="119511" y="113513"/>
                </a:cubicBezTo>
                <a:cubicBezTo>
                  <a:pt x="119511" y="113513"/>
                  <a:pt x="119511" y="113513"/>
                  <a:pt x="119511" y="113513"/>
                </a:cubicBezTo>
                <a:cubicBezTo>
                  <a:pt x="119572" y="113601"/>
                  <a:pt x="119572" y="113601"/>
                  <a:pt x="119572" y="113601"/>
                </a:cubicBezTo>
                <a:cubicBezTo>
                  <a:pt x="119572" y="113776"/>
                  <a:pt x="119572" y="113776"/>
                  <a:pt x="119572" y="113776"/>
                </a:cubicBezTo>
                <a:cubicBezTo>
                  <a:pt x="120000" y="114039"/>
                  <a:pt x="120000" y="114039"/>
                  <a:pt x="120000" y="114039"/>
                </a:cubicBezTo>
                <a:cubicBezTo>
                  <a:pt x="119755" y="114565"/>
                  <a:pt x="119755" y="114565"/>
                  <a:pt x="119755" y="114565"/>
                </a:cubicBezTo>
                <a:cubicBezTo>
                  <a:pt x="119694" y="114653"/>
                  <a:pt x="119633" y="114740"/>
                  <a:pt x="119633" y="114828"/>
                </a:cubicBezTo>
                <a:cubicBezTo>
                  <a:pt x="119755" y="115441"/>
                  <a:pt x="119755" y="115441"/>
                  <a:pt x="119755" y="115441"/>
                </a:cubicBezTo>
                <a:cubicBezTo>
                  <a:pt x="119511" y="115441"/>
                  <a:pt x="119511" y="115441"/>
                  <a:pt x="119511" y="115441"/>
                </a:cubicBezTo>
                <a:cubicBezTo>
                  <a:pt x="119511" y="116318"/>
                  <a:pt x="119511" y="116318"/>
                  <a:pt x="119511" y="116318"/>
                </a:cubicBezTo>
                <a:cubicBezTo>
                  <a:pt x="119450" y="116318"/>
                  <a:pt x="119450" y="116318"/>
                  <a:pt x="119450" y="116318"/>
                </a:cubicBezTo>
                <a:cubicBezTo>
                  <a:pt x="119389" y="117633"/>
                  <a:pt x="119389" y="117633"/>
                  <a:pt x="119389" y="117633"/>
                </a:cubicBezTo>
                <a:cubicBezTo>
                  <a:pt x="119450" y="117720"/>
                  <a:pt x="119450" y="117808"/>
                  <a:pt x="119450" y="117983"/>
                </a:cubicBezTo>
                <a:cubicBezTo>
                  <a:pt x="119450" y="118071"/>
                  <a:pt x="119450" y="118071"/>
                  <a:pt x="119450" y="118071"/>
                </a:cubicBezTo>
                <a:cubicBezTo>
                  <a:pt x="119450" y="119123"/>
                  <a:pt x="119450" y="119123"/>
                  <a:pt x="119450" y="119123"/>
                </a:cubicBezTo>
                <a:cubicBezTo>
                  <a:pt x="119084" y="119123"/>
                  <a:pt x="119084" y="119123"/>
                  <a:pt x="119084" y="119123"/>
                </a:cubicBezTo>
                <a:cubicBezTo>
                  <a:pt x="119084" y="119298"/>
                  <a:pt x="119084" y="119298"/>
                  <a:pt x="119084" y="119298"/>
                </a:cubicBezTo>
                <a:cubicBezTo>
                  <a:pt x="118657" y="119298"/>
                  <a:pt x="118657" y="119298"/>
                  <a:pt x="118657" y="119298"/>
                </a:cubicBezTo>
                <a:cubicBezTo>
                  <a:pt x="118535" y="119474"/>
                  <a:pt x="118535" y="119474"/>
                  <a:pt x="118535" y="119474"/>
                </a:cubicBezTo>
                <a:cubicBezTo>
                  <a:pt x="117559" y="119474"/>
                  <a:pt x="117559" y="119474"/>
                  <a:pt x="117559" y="119474"/>
                </a:cubicBezTo>
                <a:cubicBezTo>
                  <a:pt x="117498" y="119298"/>
                  <a:pt x="117498" y="119298"/>
                  <a:pt x="117498" y="119298"/>
                </a:cubicBezTo>
                <a:cubicBezTo>
                  <a:pt x="117193" y="119298"/>
                  <a:pt x="117193" y="119298"/>
                  <a:pt x="117193" y="119298"/>
                </a:cubicBezTo>
                <a:cubicBezTo>
                  <a:pt x="117193" y="119123"/>
                  <a:pt x="117193" y="119123"/>
                  <a:pt x="117193" y="119123"/>
                </a:cubicBezTo>
                <a:cubicBezTo>
                  <a:pt x="117193" y="119123"/>
                  <a:pt x="117193" y="119123"/>
                  <a:pt x="117193" y="119123"/>
                </a:cubicBezTo>
                <a:cubicBezTo>
                  <a:pt x="117193" y="119035"/>
                  <a:pt x="117132" y="119035"/>
                  <a:pt x="117132" y="119035"/>
                </a:cubicBezTo>
                <a:cubicBezTo>
                  <a:pt x="117132" y="119035"/>
                  <a:pt x="117071" y="119035"/>
                  <a:pt x="117071" y="119035"/>
                </a:cubicBezTo>
                <a:cubicBezTo>
                  <a:pt x="117010" y="119035"/>
                  <a:pt x="116949" y="119035"/>
                  <a:pt x="116888" y="119035"/>
                </a:cubicBezTo>
                <a:cubicBezTo>
                  <a:pt x="116644" y="118860"/>
                  <a:pt x="116644" y="118860"/>
                  <a:pt x="116644" y="118860"/>
                </a:cubicBezTo>
                <a:cubicBezTo>
                  <a:pt x="116644" y="118772"/>
                  <a:pt x="116644" y="118772"/>
                  <a:pt x="116644" y="118772"/>
                </a:cubicBezTo>
                <a:cubicBezTo>
                  <a:pt x="116461" y="118772"/>
                  <a:pt x="116461" y="118772"/>
                  <a:pt x="116461" y="118772"/>
                </a:cubicBezTo>
                <a:cubicBezTo>
                  <a:pt x="116339" y="118772"/>
                  <a:pt x="116339" y="118772"/>
                  <a:pt x="116339" y="118772"/>
                </a:cubicBezTo>
                <a:cubicBezTo>
                  <a:pt x="116339" y="118860"/>
                  <a:pt x="116339" y="118860"/>
                  <a:pt x="116339" y="118860"/>
                </a:cubicBezTo>
                <a:cubicBezTo>
                  <a:pt x="115973" y="118860"/>
                  <a:pt x="115973" y="118860"/>
                  <a:pt x="115973" y="118860"/>
                </a:cubicBezTo>
                <a:cubicBezTo>
                  <a:pt x="115973" y="118948"/>
                  <a:pt x="115973" y="118948"/>
                  <a:pt x="115973" y="118948"/>
                </a:cubicBezTo>
                <a:cubicBezTo>
                  <a:pt x="115668" y="118948"/>
                  <a:pt x="115668" y="118948"/>
                  <a:pt x="115668" y="118948"/>
                </a:cubicBezTo>
                <a:cubicBezTo>
                  <a:pt x="115668" y="119035"/>
                  <a:pt x="115668" y="119035"/>
                  <a:pt x="115668" y="119035"/>
                </a:cubicBezTo>
                <a:cubicBezTo>
                  <a:pt x="115302" y="119035"/>
                  <a:pt x="115302" y="119035"/>
                  <a:pt x="115302" y="119035"/>
                </a:cubicBezTo>
                <a:cubicBezTo>
                  <a:pt x="115119" y="119123"/>
                  <a:pt x="115119" y="119123"/>
                  <a:pt x="115119" y="119123"/>
                </a:cubicBezTo>
                <a:cubicBezTo>
                  <a:pt x="114997" y="119211"/>
                  <a:pt x="114875" y="119211"/>
                  <a:pt x="114814" y="119123"/>
                </a:cubicBezTo>
                <a:cubicBezTo>
                  <a:pt x="114692" y="119211"/>
                  <a:pt x="114631" y="119298"/>
                  <a:pt x="114570" y="119298"/>
                </a:cubicBezTo>
                <a:cubicBezTo>
                  <a:pt x="114204" y="119298"/>
                  <a:pt x="114204" y="119298"/>
                  <a:pt x="114204" y="119298"/>
                </a:cubicBezTo>
                <a:cubicBezTo>
                  <a:pt x="114204" y="119123"/>
                  <a:pt x="114204" y="119123"/>
                  <a:pt x="114204" y="119123"/>
                </a:cubicBezTo>
                <a:cubicBezTo>
                  <a:pt x="114021" y="119123"/>
                  <a:pt x="114021" y="119123"/>
                  <a:pt x="114021" y="119123"/>
                </a:cubicBezTo>
                <a:cubicBezTo>
                  <a:pt x="114021" y="118948"/>
                  <a:pt x="114021" y="118948"/>
                  <a:pt x="114021" y="118948"/>
                </a:cubicBezTo>
                <a:cubicBezTo>
                  <a:pt x="113777" y="118948"/>
                  <a:pt x="113777" y="118948"/>
                  <a:pt x="113777" y="118948"/>
                </a:cubicBezTo>
                <a:cubicBezTo>
                  <a:pt x="113228" y="119386"/>
                  <a:pt x="113228" y="119386"/>
                  <a:pt x="113228" y="119386"/>
                </a:cubicBezTo>
                <a:cubicBezTo>
                  <a:pt x="113228" y="118948"/>
                  <a:pt x="113228" y="118948"/>
                  <a:pt x="113228" y="118948"/>
                </a:cubicBezTo>
                <a:cubicBezTo>
                  <a:pt x="112435" y="118948"/>
                  <a:pt x="112435" y="118948"/>
                  <a:pt x="112435" y="118948"/>
                </a:cubicBezTo>
                <a:cubicBezTo>
                  <a:pt x="112435" y="119035"/>
                  <a:pt x="112435" y="119035"/>
                  <a:pt x="112435" y="119035"/>
                </a:cubicBezTo>
                <a:cubicBezTo>
                  <a:pt x="111642" y="119035"/>
                  <a:pt x="111642" y="119035"/>
                  <a:pt x="111642" y="119035"/>
                </a:cubicBezTo>
                <a:cubicBezTo>
                  <a:pt x="111642" y="118948"/>
                  <a:pt x="111642" y="118948"/>
                  <a:pt x="111642" y="118948"/>
                </a:cubicBezTo>
                <a:cubicBezTo>
                  <a:pt x="111337" y="118948"/>
                  <a:pt x="111337" y="118948"/>
                  <a:pt x="111337" y="118948"/>
                </a:cubicBezTo>
                <a:cubicBezTo>
                  <a:pt x="111337" y="118860"/>
                  <a:pt x="111337" y="118860"/>
                  <a:pt x="111337" y="118860"/>
                </a:cubicBezTo>
                <a:cubicBezTo>
                  <a:pt x="111154" y="118860"/>
                  <a:pt x="111154" y="118860"/>
                  <a:pt x="111154" y="118860"/>
                </a:cubicBezTo>
                <a:cubicBezTo>
                  <a:pt x="111154" y="118948"/>
                  <a:pt x="111154" y="118948"/>
                  <a:pt x="111154" y="118948"/>
                </a:cubicBezTo>
                <a:cubicBezTo>
                  <a:pt x="110849" y="119035"/>
                  <a:pt x="110849" y="119035"/>
                  <a:pt x="110849" y="119035"/>
                </a:cubicBezTo>
                <a:cubicBezTo>
                  <a:pt x="110665" y="119123"/>
                  <a:pt x="110482" y="119035"/>
                  <a:pt x="110421" y="118948"/>
                </a:cubicBezTo>
                <a:cubicBezTo>
                  <a:pt x="110360" y="119035"/>
                  <a:pt x="110299" y="119035"/>
                  <a:pt x="110238" y="119035"/>
                </a:cubicBezTo>
                <a:cubicBezTo>
                  <a:pt x="110238" y="119386"/>
                  <a:pt x="110238" y="119386"/>
                  <a:pt x="110238" y="119386"/>
                </a:cubicBezTo>
                <a:cubicBezTo>
                  <a:pt x="109811" y="119123"/>
                  <a:pt x="109811" y="119123"/>
                  <a:pt x="109811" y="119123"/>
                </a:cubicBezTo>
                <a:cubicBezTo>
                  <a:pt x="108591" y="119123"/>
                  <a:pt x="108591" y="119123"/>
                  <a:pt x="108591" y="119123"/>
                </a:cubicBezTo>
                <a:cubicBezTo>
                  <a:pt x="108591" y="119035"/>
                  <a:pt x="108591" y="119035"/>
                  <a:pt x="108591" y="119035"/>
                </a:cubicBezTo>
                <a:cubicBezTo>
                  <a:pt x="108408" y="119035"/>
                  <a:pt x="108408" y="119035"/>
                  <a:pt x="108408" y="119035"/>
                </a:cubicBezTo>
                <a:cubicBezTo>
                  <a:pt x="108408" y="118948"/>
                  <a:pt x="108408" y="118948"/>
                  <a:pt x="108408" y="118948"/>
                </a:cubicBezTo>
                <a:cubicBezTo>
                  <a:pt x="108347" y="118948"/>
                  <a:pt x="108347" y="118948"/>
                  <a:pt x="108286" y="118948"/>
                </a:cubicBezTo>
                <a:cubicBezTo>
                  <a:pt x="108286" y="118948"/>
                  <a:pt x="108286" y="118948"/>
                  <a:pt x="108225" y="118948"/>
                </a:cubicBezTo>
                <a:cubicBezTo>
                  <a:pt x="108225" y="119035"/>
                  <a:pt x="108225" y="119035"/>
                  <a:pt x="108225" y="119035"/>
                </a:cubicBezTo>
                <a:cubicBezTo>
                  <a:pt x="106151" y="119211"/>
                  <a:pt x="106151" y="119211"/>
                  <a:pt x="106151" y="119211"/>
                </a:cubicBezTo>
                <a:cubicBezTo>
                  <a:pt x="106151" y="119123"/>
                  <a:pt x="106151" y="119123"/>
                  <a:pt x="106151" y="119123"/>
                </a:cubicBezTo>
                <a:cubicBezTo>
                  <a:pt x="106151" y="119123"/>
                  <a:pt x="106151" y="119123"/>
                  <a:pt x="106151" y="119123"/>
                </a:cubicBezTo>
                <a:cubicBezTo>
                  <a:pt x="106151" y="119298"/>
                  <a:pt x="106151" y="119298"/>
                  <a:pt x="106151" y="119298"/>
                </a:cubicBezTo>
                <a:cubicBezTo>
                  <a:pt x="104931" y="119298"/>
                  <a:pt x="104931" y="119298"/>
                  <a:pt x="104931" y="119298"/>
                </a:cubicBezTo>
                <a:cubicBezTo>
                  <a:pt x="104931" y="119123"/>
                  <a:pt x="104931" y="119123"/>
                  <a:pt x="104931" y="119123"/>
                </a:cubicBezTo>
                <a:cubicBezTo>
                  <a:pt x="104809" y="119123"/>
                  <a:pt x="104809" y="119123"/>
                  <a:pt x="104809" y="119123"/>
                </a:cubicBezTo>
                <a:cubicBezTo>
                  <a:pt x="104809" y="119298"/>
                  <a:pt x="104809" y="119298"/>
                  <a:pt x="104809" y="119298"/>
                </a:cubicBezTo>
                <a:cubicBezTo>
                  <a:pt x="104016" y="119298"/>
                  <a:pt x="104016" y="119298"/>
                  <a:pt x="104016" y="119298"/>
                </a:cubicBezTo>
                <a:cubicBezTo>
                  <a:pt x="104016" y="119123"/>
                  <a:pt x="104016" y="119123"/>
                  <a:pt x="104016" y="119123"/>
                </a:cubicBezTo>
                <a:cubicBezTo>
                  <a:pt x="103589" y="119123"/>
                  <a:pt x="103589" y="119123"/>
                  <a:pt x="103589" y="119123"/>
                </a:cubicBezTo>
                <a:cubicBezTo>
                  <a:pt x="103589" y="119035"/>
                  <a:pt x="103589" y="119035"/>
                  <a:pt x="103589" y="119035"/>
                </a:cubicBezTo>
                <a:cubicBezTo>
                  <a:pt x="103406" y="119035"/>
                  <a:pt x="103406" y="119035"/>
                  <a:pt x="103406" y="119035"/>
                </a:cubicBezTo>
                <a:cubicBezTo>
                  <a:pt x="103406" y="118948"/>
                  <a:pt x="103406" y="118948"/>
                  <a:pt x="103406" y="118948"/>
                </a:cubicBezTo>
                <a:cubicBezTo>
                  <a:pt x="102064" y="119035"/>
                  <a:pt x="102064" y="119035"/>
                  <a:pt x="102064" y="119035"/>
                </a:cubicBezTo>
                <a:cubicBezTo>
                  <a:pt x="102003" y="118860"/>
                  <a:pt x="102003" y="118860"/>
                  <a:pt x="102003" y="118860"/>
                </a:cubicBezTo>
                <a:cubicBezTo>
                  <a:pt x="101209" y="119123"/>
                  <a:pt x="101209" y="119123"/>
                  <a:pt x="101209" y="119123"/>
                </a:cubicBezTo>
                <a:cubicBezTo>
                  <a:pt x="101026" y="118685"/>
                  <a:pt x="101026" y="118685"/>
                  <a:pt x="101026" y="118685"/>
                </a:cubicBezTo>
                <a:cubicBezTo>
                  <a:pt x="100965" y="118685"/>
                  <a:pt x="100904" y="118685"/>
                  <a:pt x="100782" y="118685"/>
                </a:cubicBezTo>
                <a:cubicBezTo>
                  <a:pt x="100660" y="118685"/>
                  <a:pt x="100599" y="118685"/>
                  <a:pt x="100538" y="118685"/>
                </a:cubicBezTo>
                <a:cubicBezTo>
                  <a:pt x="100538" y="118860"/>
                  <a:pt x="100538" y="118860"/>
                  <a:pt x="100538" y="118860"/>
                </a:cubicBezTo>
                <a:cubicBezTo>
                  <a:pt x="100294" y="118860"/>
                  <a:pt x="100294" y="118860"/>
                  <a:pt x="100294" y="118860"/>
                </a:cubicBezTo>
                <a:cubicBezTo>
                  <a:pt x="100294" y="118948"/>
                  <a:pt x="100294" y="118948"/>
                  <a:pt x="100294" y="118948"/>
                </a:cubicBezTo>
                <a:cubicBezTo>
                  <a:pt x="99684" y="118948"/>
                  <a:pt x="99684" y="118948"/>
                  <a:pt x="99684" y="118948"/>
                </a:cubicBezTo>
                <a:cubicBezTo>
                  <a:pt x="99684" y="119035"/>
                  <a:pt x="99684" y="119035"/>
                  <a:pt x="99684" y="119035"/>
                </a:cubicBezTo>
                <a:cubicBezTo>
                  <a:pt x="99562" y="119123"/>
                  <a:pt x="99562" y="119123"/>
                  <a:pt x="99562" y="119123"/>
                </a:cubicBezTo>
                <a:cubicBezTo>
                  <a:pt x="99562" y="119211"/>
                  <a:pt x="99562" y="119211"/>
                  <a:pt x="99562" y="119211"/>
                </a:cubicBezTo>
                <a:cubicBezTo>
                  <a:pt x="99318" y="119298"/>
                  <a:pt x="99318" y="119298"/>
                  <a:pt x="99318" y="119298"/>
                </a:cubicBezTo>
                <a:cubicBezTo>
                  <a:pt x="99257" y="119386"/>
                  <a:pt x="99135" y="119386"/>
                  <a:pt x="99013" y="119386"/>
                </a:cubicBezTo>
                <a:cubicBezTo>
                  <a:pt x="98769" y="119386"/>
                  <a:pt x="98525" y="119211"/>
                  <a:pt x="98403" y="119123"/>
                </a:cubicBezTo>
                <a:cubicBezTo>
                  <a:pt x="98342" y="119123"/>
                  <a:pt x="98342" y="119123"/>
                  <a:pt x="98342" y="119123"/>
                </a:cubicBezTo>
                <a:cubicBezTo>
                  <a:pt x="98037" y="119035"/>
                  <a:pt x="98037" y="119035"/>
                  <a:pt x="98037" y="119035"/>
                </a:cubicBezTo>
                <a:cubicBezTo>
                  <a:pt x="97976" y="119123"/>
                  <a:pt x="97854" y="119123"/>
                  <a:pt x="97793" y="119123"/>
                </a:cubicBezTo>
                <a:cubicBezTo>
                  <a:pt x="97793" y="119123"/>
                  <a:pt x="97732" y="119123"/>
                  <a:pt x="97732" y="119123"/>
                </a:cubicBezTo>
                <a:cubicBezTo>
                  <a:pt x="97427" y="119035"/>
                  <a:pt x="97427" y="119035"/>
                  <a:pt x="97427" y="119035"/>
                </a:cubicBezTo>
                <a:cubicBezTo>
                  <a:pt x="97427" y="119035"/>
                  <a:pt x="97427" y="119035"/>
                  <a:pt x="97427" y="119035"/>
                </a:cubicBezTo>
                <a:cubicBezTo>
                  <a:pt x="96939" y="119035"/>
                  <a:pt x="96939" y="119035"/>
                  <a:pt x="96939" y="119035"/>
                </a:cubicBezTo>
                <a:cubicBezTo>
                  <a:pt x="96939" y="119035"/>
                  <a:pt x="96939" y="119035"/>
                  <a:pt x="96939" y="119035"/>
                </a:cubicBezTo>
                <a:cubicBezTo>
                  <a:pt x="95231" y="119298"/>
                  <a:pt x="95231" y="119298"/>
                  <a:pt x="95231" y="119298"/>
                </a:cubicBezTo>
                <a:cubicBezTo>
                  <a:pt x="95231" y="119035"/>
                  <a:pt x="95231" y="119035"/>
                  <a:pt x="95231" y="119035"/>
                </a:cubicBezTo>
                <a:cubicBezTo>
                  <a:pt x="94560" y="119386"/>
                  <a:pt x="94560" y="119386"/>
                  <a:pt x="94560" y="119386"/>
                </a:cubicBezTo>
                <a:cubicBezTo>
                  <a:pt x="94560" y="119035"/>
                  <a:pt x="94560" y="119035"/>
                  <a:pt x="94560" y="119035"/>
                </a:cubicBezTo>
                <a:cubicBezTo>
                  <a:pt x="94377" y="119035"/>
                  <a:pt x="94377" y="119035"/>
                  <a:pt x="94377" y="119035"/>
                </a:cubicBezTo>
                <a:cubicBezTo>
                  <a:pt x="94377" y="118948"/>
                  <a:pt x="94377" y="118948"/>
                  <a:pt x="94377" y="118948"/>
                </a:cubicBezTo>
                <a:cubicBezTo>
                  <a:pt x="94255" y="118948"/>
                  <a:pt x="94255" y="118948"/>
                  <a:pt x="94255" y="118948"/>
                </a:cubicBezTo>
                <a:cubicBezTo>
                  <a:pt x="93523" y="118948"/>
                  <a:pt x="93218" y="119035"/>
                  <a:pt x="92730" y="119298"/>
                </a:cubicBezTo>
                <a:cubicBezTo>
                  <a:pt x="92425" y="119474"/>
                  <a:pt x="92425" y="119474"/>
                  <a:pt x="92425" y="119474"/>
                </a:cubicBezTo>
                <a:cubicBezTo>
                  <a:pt x="92302" y="119123"/>
                  <a:pt x="92302" y="119123"/>
                  <a:pt x="92302" y="119123"/>
                </a:cubicBezTo>
                <a:cubicBezTo>
                  <a:pt x="92241" y="119123"/>
                  <a:pt x="92241" y="119123"/>
                  <a:pt x="92241" y="119123"/>
                </a:cubicBezTo>
                <a:cubicBezTo>
                  <a:pt x="92180" y="119123"/>
                  <a:pt x="92119" y="119123"/>
                  <a:pt x="92058" y="119123"/>
                </a:cubicBezTo>
                <a:cubicBezTo>
                  <a:pt x="91997" y="119211"/>
                  <a:pt x="91875" y="119211"/>
                  <a:pt x="91814" y="119211"/>
                </a:cubicBezTo>
                <a:cubicBezTo>
                  <a:pt x="91448" y="119211"/>
                  <a:pt x="91265" y="119035"/>
                  <a:pt x="91082" y="118772"/>
                </a:cubicBezTo>
                <a:cubicBezTo>
                  <a:pt x="90960" y="118772"/>
                  <a:pt x="90960" y="118772"/>
                  <a:pt x="90960" y="118772"/>
                </a:cubicBezTo>
                <a:cubicBezTo>
                  <a:pt x="90960" y="118860"/>
                  <a:pt x="90960" y="118860"/>
                  <a:pt x="90960" y="118860"/>
                </a:cubicBezTo>
                <a:cubicBezTo>
                  <a:pt x="90350" y="118860"/>
                  <a:pt x="90350" y="118860"/>
                  <a:pt x="90350" y="118860"/>
                </a:cubicBezTo>
                <a:cubicBezTo>
                  <a:pt x="90350" y="118948"/>
                  <a:pt x="90350" y="118948"/>
                  <a:pt x="90350" y="118948"/>
                </a:cubicBezTo>
                <a:cubicBezTo>
                  <a:pt x="90045" y="118948"/>
                  <a:pt x="90045" y="118948"/>
                  <a:pt x="90045" y="118948"/>
                </a:cubicBezTo>
                <a:cubicBezTo>
                  <a:pt x="90045" y="119123"/>
                  <a:pt x="90045" y="119123"/>
                  <a:pt x="90045" y="119123"/>
                </a:cubicBezTo>
                <a:cubicBezTo>
                  <a:pt x="89618" y="119035"/>
                  <a:pt x="89618" y="119035"/>
                  <a:pt x="89618" y="119035"/>
                </a:cubicBezTo>
                <a:cubicBezTo>
                  <a:pt x="89618" y="119035"/>
                  <a:pt x="89618" y="119035"/>
                  <a:pt x="89618" y="119035"/>
                </a:cubicBezTo>
                <a:cubicBezTo>
                  <a:pt x="88764" y="119035"/>
                  <a:pt x="88764" y="119035"/>
                  <a:pt x="88764" y="119035"/>
                </a:cubicBezTo>
                <a:cubicBezTo>
                  <a:pt x="88520" y="119123"/>
                  <a:pt x="88520" y="119123"/>
                  <a:pt x="88520" y="119123"/>
                </a:cubicBezTo>
                <a:cubicBezTo>
                  <a:pt x="88276" y="119211"/>
                  <a:pt x="87971" y="119123"/>
                  <a:pt x="87788" y="119035"/>
                </a:cubicBezTo>
                <a:cubicBezTo>
                  <a:pt x="87727" y="119035"/>
                  <a:pt x="87727" y="119035"/>
                  <a:pt x="87666" y="119035"/>
                </a:cubicBezTo>
                <a:cubicBezTo>
                  <a:pt x="86873" y="119211"/>
                  <a:pt x="86873" y="119211"/>
                  <a:pt x="86873" y="119211"/>
                </a:cubicBezTo>
                <a:cubicBezTo>
                  <a:pt x="86873" y="119035"/>
                  <a:pt x="86873" y="119035"/>
                  <a:pt x="86873" y="119035"/>
                </a:cubicBezTo>
                <a:cubicBezTo>
                  <a:pt x="86629" y="119035"/>
                  <a:pt x="86629" y="119035"/>
                  <a:pt x="86629" y="119035"/>
                </a:cubicBezTo>
                <a:cubicBezTo>
                  <a:pt x="86629" y="118948"/>
                  <a:pt x="86629" y="118948"/>
                  <a:pt x="86629" y="118948"/>
                </a:cubicBezTo>
                <a:cubicBezTo>
                  <a:pt x="86385" y="118948"/>
                  <a:pt x="86385" y="118948"/>
                  <a:pt x="86385" y="118948"/>
                </a:cubicBezTo>
                <a:cubicBezTo>
                  <a:pt x="86385" y="118948"/>
                  <a:pt x="86385" y="118948"/>
                  <a:pt x="86385" y="118948"/>
                </a:cubicBezTo>
                <a:cubicBezTo>
                  <a:pt x="85653" y="118860"/>
                  <a:pt x="85653" y="118860"/>
                  <a:pt x="85653" y="118860"/>
                </a:cubicBezTo>
                <a:cubicBezTo>
                  <a:pt x="84372" y="119123"/>
                  <a:pt x="84372" y="119123"/>
                  <a:pt x="84372" y="119123"/>
                </a:cubicBezTo>
                <a:cubicBezTo>
                  <a:pt x="84067" y="119211"/>
                  <a:pt x="84067" y="119211"/>
                  <a:pt x="84067" y="119211"/>
                </a:cubicBezTo>
                <a:cubicBezTo>
                  <a:pt x="84067" y="118948"/>
                  <a:pt x="84067" y="118948"/>
                  <a:pt x="84067" y="118948"/>
                </a:cubicBezTo>
                <a:cubicBezTo>
                  <a:pt x="83945" y="118948"/>
                  <a:pt x="83823" y="118948"/>
                  <a:pt x="83701" y="118948"/>
                </a:cubicBezTo>
                <a:cubicBezTo>
                  <a:pt x="83640" y="118948"/>
                  <a:pt x="83579" y="118948"/>
                  <a:pt x="83518" y="118948"/>
                </a:cubicBezTo>
                <a:cubicBezTo>
                  <a:pt x="83457" y="118948"/>
                  <a:pt x="83396" y="118948"/>
                  <a:pt x="83396" y="118948"/>
                </a:cubicBezTo>
                <a:cubicBezTo>
                  <a:pt x="83335" y="119035"/>
                  <a:pt x="83335" y="119035"/>
                  <a:pt x="83335" y="119035"/>
                </a:cubicBezTo>
                <a:cubicBezTo>
                  <a:pt x="82968" y="119035"/>
                  <a:pt x="82968" y="119035"/>
                  <a:pt x="82968" y="119035"/>
                </a:cubicBezTo>
                <a:cubicBezTo>
                  <a:pt x="82846" y="118772"/>
                  <a:pt x="82846" y="118772"/>
                  <a:pt x="82846" y="118772"/>
                </a:cubicBezTo>
                <a:cubicBezTo>
                  <a:pt x="82663" y="118860"/>
                  <a:pt x="82663" y="118860"/>
                  <a:pt x="82663" y="118860"/>
                </a:cubicBezTo>
                <a:cubicBezTo>
                  <a:pt x="82541" y="118860"/>
                  <a:pt x="82480" y="118860"/>
                  <a:pt x="82358" y="118772"/>
                </a:cubicBezTo>
                <a:cubicBezTo>
                  <a:pt x="81138" y="119123"/>
                  <a:pt x="81138" y="119123"/>
                  <a:pt x="81138" y="119123"/>
                </a:cubicBezTo>
                <a:cubicBezTo>
                  <a:pt x="81138" y="119561"/>
                  <a:pt x="81138" y="119561"/>
                  <a:pt x="81138" y="119561"/>
                </a:cubicBezTo>
                <a:cubicBezTo>
                  <a:pt x="80284" y="119123"/>
                  <a:pt x="80284" y="119123"/>
                  <a:pt x="80284" y="119123"/>
                </a:cubicBezTo>
                <a:cubicBezTo>
                  <a:pt x="79247" y="119123"/>
                  <a:pt x="79247" y="119123"/>
                  <a:pt x="79247" y="119123"/>
                </a:cubicBezTo>
                <a:cubicBezTo>
                  <a:pt x="79064" y="119123"/>
                  <a:pt x="78942" y="119123"/>
                  <a:pt x="78698" y="119123"/>
                </a:cubicBezTo>
                <a:cubicBezTo>
                  <a:pt x="78576" y="119123"/>
                  <a:pt x="78515" y="119123"/>
                  <a:pt x="78393" y="119123"/>
                </a:cubicBezTo>
                <a:cubicBezTo>
                  <a:pt x="78271" y="119123"/>
                  <a:pt x="78088" y="119123"/>
                  <a:pt x="77966" y="119123"/>
                </a:cubicBezTo>
                <a:cubicBezTo>
                  <a:pt x="77966" y="119386"/>
                  <a:pt x="77966" y="119386"/>
                  <a:pt x="77966" y="119386"/>
                </a:cubicBezTo>
                <a:cubicBezTo>
                  <a:pt x="77539" y="119211"/>
                  <a:pt x="77539" y="119211"/>
                  <a:pt x="77539" y="119211"/>
                </a:cubicBezTo>
                <a:cubicBezTo>
                  <a:pt x="77478" y="119211"/>
                  <a:pt x="77417" y="119211"/>
                  <a:pt x="77356" y="119211"/>
                </a:cubicBezTo>
                <a:cubicBezTo>
                  <a:pt x="77295" y="119123"/>
                  <a:pt x="77295" y="119123"/>
                  <a:pt x="77234" y="119123"/>
                </a:cubicBezTo>
                <a:cubicBezTo>
                  <a:pt x="77112" y="119298"/>
                  <a:pt x="77051" y="119298"/>
                  <a:pt x="76990" y="119298"/>
                </a:cubicBezTo>
                <a:cubicBezTo>
                  <a:pt x="76929" y="119298"/>
                  <a:pt x="76868" y="119298"/>
                  <a:pt x="76807" y="119211"/>
                </a:cubicBezTo>
                <a:cubicBezTo>
                  <a:pt x="76685" y="119123"/>
                  <a:pt x="76685" y="119123"/>
                  <a:pt x="76685" y="119123"/>
                </a:cubicBezTo>
                <a:cubicBezTo>
                  <a:pt x="76624" y="119035"/>
                  <a:pt x="76624" y="119035"/>
                  <a:pt x="76624" y="119035"/>
                </a:cubicBezTo>
                <a:cubicBezTo>
                  <a:pt x="76319" y="119035"/>
                  <a:pt x="76319" y="119035"/>
                  <a:pt x="76319" y="119035"/>
                </a:cubicBezTo>
                <a:cubicBezTo>
                  <a:pt x="76319" y="118948"/>
                  <a:pt x="76319" y="118948"/>
                  <a:pt x="76319" y="118948"/>
                </a:cubicBezTo>
                <a:cubicBezTo>
                  <a:pt x="76014" y="118948"/>
                  <a:pt x="76014" y="118948"/>
                  <a:pt x="76014" y="118948"/>
                </a:cubicBezTo>
                <a:cubicBezTo>
                  <a:pt x="76014" y="119035"/>
                  <a:pt x="76014" y="119035"/>
                  <a:pt x="76014" y="119035"/>
                </a:cubicBezTo>
                <a:cubicBezTo>
                  <a:pt x="75648" y="119035"/>
                  <a:pt x="75648" y="119035"/>
                  <a:pt x="75648" y="119035"/>
                </a:cubicBezTo>
                <a:cubicBezTo>
                  <a:pt x="75648" y="119123"/>
                  <a:pt x="75648" y="119123"/>
                  <a:pt x="75648" y="119123"/>
                </a:cubicBezTo>
                <a:cubicBezTo>
                  <a:pt x="75282" y="119123"/>
                  <a:pt x="75282" y="119123"/>
                  <a:pt x="75282" y="119123"/>
                </a:cubicBezTo>
                <a:cubicBezTo>
                  <a:pt x="74977" y="119211"/>
                  <a:pt x="74977" y="119211"/>
                  <a:pt x="74977" y="119211"/>
                </a:cubicBezTo>
                <a:cubicBezTo>
                  <a:pt x="74977" y="119211"/>
                  <a:pt x="74977" y="119211"/>
                  <a:pt x="74977" y="119211"/>
                </a:cubicBezTo>
                <a:cubicBezTo>
                  <a:pt x="74977" y="119298"/>
                  <a:pt x="74977" y="119298"/>
                  <a:pt x="74977" y="119298"/>
                </a:cubicBezTo>
                <a:cubicBezTo>
                  <a:pt x="74977" y="119298"/>
                  <a:pt x="74977" y="119298"/>
                  <a:pt x="74977" y="119298"/>
                </a:cubicBezTo>
                <a:cubicBezTo>
                  <a:pt x="74855" y="119298"/>
                  <a:pt x="74794" y="119298"/>
                  <a:pt x="74733" y="119298"/>
                </a:cubicBezTo>
                <a:cubicBezTo>
                  <a:pt x="74672" y="119298"/>
                  <a:pt x="74672" y="119298"/>
                  <a:pt x="74672" y="119298"/>
                </a:cubicBezTo>
                <a:cubicBezTo>
                  <a:pt x="74672" y="119386"/>
                  <a:pt x="74672" y="119386"/>
                  <a:pt x="74672" y="119386"/>
                </a:cubicBezTo>
                <a:cubicBezTo>
                  <a:pt x="73879" y="119386"/>
                  <a:pt x="73879" y="119386"/>
                  <a:pt x="73879" y="119386"/>
                </a:cubicBezTo>
                <a:cubicBezTo>
                  <a:pt x="73879" y="119298"/>
                  <a:pt x="73879" y="119298"/>
                  <a:pt x="73879" y="119298"/>
                </a:cubicBezTo>
                <a:cubicBezTo>
                  <a:pt x="73634" y="119298"/>
                  <a:pt x="73634" y="119298"/>
                  <a:pt x="73634" y="119298"/>
                </a:cubicBezTo>
                <a:cubicBezTo>
                  <a:pt x="73634" y="119123"/>
                  <a:pt x="73634" y="119123"/>
                  <a:pt x="73634" y="119123"/>
                </a:cubicBezTo>
                <a:cubicBezTo>
                  <a:pt x="73451" y="119123"/>
                  <a:pt x="73451" y="119123"/>
                  <a:pt x="73451" y="119123"/>
                </a:cubicBezTo>
                <a:cubicBezTo>
                  <a:pt x="73146" y="119211"/>
                  <a:pt x="72841" y="119211"/>
                  <a:pt x="72597" y="119123"/>
                </a:cubicBezTo>
                <a:cubicBezTo>
                  <a:pt x="72475" y="119035"/>
                  <a:pt x="72475" y="119035"/>
                  <a:pt x="72475" y="119035"/>
                </a:cubicBezTo>
                <a:cubicBezTo>
                  <a:pt x="72475" y="118948"/>
                  <a:pt x="72475" y="118948"/>
                  <a:pt x="72475" y="118948"/>
                </a:cubicBezTo>
                <a:cubicBezTo>
                  <a:pt x="71499" y="118948"/>
                  <a:pt x="71499" y="118948"/>
                  <a:pt x="71499" y="118948"/>
                </a:cubicBezTo>
                <a:cubicBezTo>
                  <a:pt x="71499" y="118948"/>
                  <a:pt x="71499" y="118948"/>
                  <a:pt x="71438" y="118948"/>
                </a:cubicBezTo>
                <a:cubicBezTo>
                  <a:pt x="71194" y="119123"/>
                  <a:pt x="70950" y="119211"/>
                  <a:pt x="70767" y="119123"/>
                </a:cubicBezTo>
                <a:cubicBezTo>
                  <a:pt x="70523" y="119035"/>
                  <a:pt x="70523" y="119035"/>
                  <a:pt x="70523" y="119035"/>
                </a:cubicBezTo>
                <a:cubicBezTo>
                  <a:pt x="70218" y="119035"/>
                  <a:pt x="70218" y="119035"/>
                  <a:pt x="70218" y="119035"/>
                </a:cubicBezTo>
                <a:cubicBezTo>
                  <a:pt x="70218" y="118948"/>
                  <a:pt x="70218" y="118948"/>
                  <a:pt x="70218" y="118948"/>
                </a:cubicBezTo>
                <a:cubicBezTo>
                  <a:pt x="69547" y="118948"/>
                  <a:pt x="69547" y="118948"/>
                  <a:pt x="69547" y="118948"/>
                </a:cubicBezTo>
                <a:cubicBezTo>
                  <a:pt x="69547" y="119035"/>
                  <a:pt x="69547" y="119035"/>
                  <a:pt x="69547" y="119035"/>
                </a:cubicBezTo>
                <a:cubicBezTo>
                  <a:pt x="68754" y="119035"/>
                  <a:pt x="68754" y="119035"/>
                  <a:pt x="68754" y="119035"/>
                </a:cubicBezTo>
                <a:cubicBezTo>
                  <a:pt x="68754" y="118948"/>
                  <a:pt x="68754" y="118948"/>
                  <a:pt x="68754" y="118948"/>
                </a:cubicBezTo>
                <a:cubicBezTo>
                  <a:pt x="68571" y="118948"/>
                  <a:pt x="68571" y="118948"/>
                  <a:pt x="68571" y="118948"/>
                </a:cubicBezTo>
                <a:cubicBezTo>
                  <a:pt x="68571" y="118948"/>
                  <a:pt x="68571" y="118948"/>
                  <a:pt x="68571" y="118948"/>
                </a:cubicBezTo>
                <a:cubicBezTo>
                  <a:pt x="67961" y="118948"/>
                  <a:pt x="67961" y="118948"/>
                  <a:pt x="67961" y="118948"/>
                </a:cubicBezTo>
                <a:cubicBezTo>
                  <a:pt x="67961" y="119035"/>
                  <a:pt x="67961" y="119035"/>
                  <a:pt x="67961" y="119035"/>
                </a:cubicBezTo>
                <a:cubicBezTo>
                  <a:pt x="67290" y="119035"/>
                  <a:pt x="67290" y="119035"/>
                  <a:pt x="67290" y="119035"/>
                </a:cubicBezTo>
                <a:cubicBezTo>
                  <a:pt x="67290" y="119123"/>
                  <a:pt x="67290" y="119123"/>
                  <a:pt x="67290" y="119123"/>
                </a:cubicBezTo>
                <a:cubicBezTo>
                  <a:pt x="66070" y="119298"/>
                  <a:pt x="66070" y="119298"/>
                  <a:pt x="66070" y="119298"/>
                </a:cubicBezTo>
                <a:cubicBezTo>
                  <a:pt x="65948" y="118948"/>
                  <a:pt x="65948" y="118948"/>
                  <a:pt x="65948" y="118948"/>
                </a:cubicBezTo>
                <a:cubicBezTo>
                  <a:pt x="65887" y="118860"/>
                  <a:pt x="65765" y="118860"/>
                  <a:pt x="65521" y="118860"/>
                </a:cubicBezTo>
                <a:cubicBezTo>
                  <a:pt x="65521" y="118860"/>
                  <a:pt x="65460" y="118860"/>
                  <a:pt x="65399" y="118860"/>
                </a:cubicBezTo>
                <a:cubicBezTo>
                  <a:pt x="65399" y="119035"/>
                  <a:pt x="65399" y="119035"/>
                  <a:pt x="65399" y="119035"/>
                </a:cubicBezTo>
                <a:cubicBezTo>
                  <a:pt x="64605" y="119035"/>
                  <a:pt x="64605" y="119035"/>
                  <a:pt x="64605" y="119035"/>
                </a:cubicBezTo>
                <a:cubicBezTo>
                  <a:pt x="64605" y="118948"/>
                  <a:pt x="64605" y="118948"/>
                  <a:pt x="64605" y="118948"/>
                </a:cubicBezTo>
                <a:cubicBezTo>
                  <a:pt x="64361" y="118948"/>
                  <a:pt x="64361" y="118948"/>
                  <a:pt x="64361" y="118948"/>
                </a:cubicBezTo>
                <a:cubicBezTo>
                  <a:pt x="62958" y="119211"/>
                  <a:pt x="62958" y="119211"/>
                  <a:pt x="62958" y="119211"/>
                </a:cubicBezTo>
                <a:cubicBezTo>
                  <a:pt x="62958" y="119035"/>
                  <a:pt x="62958" y="119035"/>
                  <a:pt x="62958" y="119035"/>
                </a:cubicBezTo>
                <a:cubicBezTo>
                  <a:pt x="62836" y="119035"/>
                  <a:pt x="62836" y="119035"/>
                  <a:pt x="62836" y="119035"/>
                </a:cubicBezTo>
                <a:cubicBezTo>
                  <a:pt x="62470" y="119123"/>
                  <a:pt x="62470" y="119123"/>
                  <a:pt x="62470" y="119123"/>
                </a:cubicBezTo>
                <a:cubicBezTo>
                  <a:pt x="62470" y="119035"/>
                  <a:pt x="62470" y="119035"/>
                  <a:pt x="62470" y="119035"/>
                </a:cubicBezTo>
                <a:cubicBezTo>
                  <a:pt x="62165" y="119123"/>
                  <a:pt x="62165" y="119123"/>
                  <a:pt x="62165" y="119123"/>
                </a:cubicBezTo>
                <a:cubicBezTo>
                  <a:pt x="62165" y="119474"/>
                  <a:pt x="62165" y="119474"/>
                  <a:pt x="62165" y="119474"/>
                </a:cubicBezTo>
                <a:cubicBezTo>
                  <a:pt x="61738" y="119298"/>
                  <a:pt x="61738" y="119298"/>
                  <a:pt x="61738" y="119298"/>
                </a:cubicBezTo>
                <a:cubicBezTo>
                  <a:pt x="60213" y="119211"/>
                  <a:pt x="60213" y="119211"/>
                  <a:pt x="60213" y="119211"/>
                </a:cubicBezTo>
                <a:cubicBezTo>
                  <a:pt x="60030" y="119298"/>
                  <a:pt x="60030" y="119298"/>
                  <a:pt x="60030" y="119298"/>
                </a:cubicBezTo>
                <a:cubicBezTo>
                  <a:pt x="59847" y="119474"/>
                  <a:pt x="59847" y="119474"/>
                  <a:pt x="59847" y="119474"/>
                </a:cubicBezTo>
                <a:cubicBezTo>
                  <a:pt x="59847" y="119474"/>
                  <a:pt x="59847" y="119474"/>
                  <a:pt x="59847" y="119474"/>
                </a:cubicBezTo>
                <a:cubicBezTo>
                  <a:pt x="59847" y="119474"/>
                  <a:pt x="59847" y="119474"/>
                  <a:pt x="59847" y="119474"/>
                </a:cubicBezTo>
                <a:cubicBezTo>
                  <a:pt x="59603" y="119561"/>
                  <a:pt x="59603" y="119561"/>
                  <a:pt x="59603" y="119561"/>
                </a:cubicBezTo>
                <a:cubicBezTo>
                  <a:pt x="59603" y="119386"/>
                  <a:pt x="59603" y="119386"/>
                  <a:pt x="59603" y="119386"/>
                </a:cubicBezTo>
                <a:cubicBezTo>
                  <a:pt x="59603" y="119386"/>
                  <a:pt x="59603" y="119386"/>
                  <a:pt x="59603" y="119386"/>
                </a:cubicBezTo>
                <a:cubicBezTo>
                  <a:pt x="59176" y="119298"/>
                  <a:pt x="59176" y="119298"/>
                  <a:pt x="59176" y="119298"/>
                </a:cubicBezTo>
                <a:cubicBezTo>
                  <a:pt x="59176" y="119386"/>
                  <a:pt x="59176" y="119386"/>
                  <a:pt x="59176" y="119386"/>
                </a:cubicBezTo>
                <a:cubicBezTo>
                  <a:pt x="58383" y="119386"/>
                  <a:pt x="58383" y="119386"/>
                  <a:pt x="58383" y="119386"/>
                </a:cubicBezTo>
                <a:cubicBezTo>
                  <a:pt x="58383" y="119298"/>
                  <a:pt x="58383" y="119298"/>
                  <a:pt x="58383" y="119298"/>
                </a:cubicBezTo>
                <a:cubicBezTo>
                  <a:pt x="58322" y="119211"/>
                  <a:pt x="58322" y="119211"/>
                  <a:pt x="58322" y="119211"/>
                </a:cubicBezTo>
                <a:cubicBezTo>
                  <a:pt x="58261" y="119211"/>
                  <a:pt x="58261" y="119211"/>
                  <a:pt x="58200" y="119123"/>
                </a:cubicBezTo>
                <a:cubicBezTo>
                  <a:pt x="58139" y="119123"/>
                  <a:pt x="58139" y="119123"/>
                  <a:pt x="58139" y="119123"/>
                </a:cubicBezTo>
                <a:cubicBezTo>
                  <a:pt x="58139" y="119474"/>
                  <a:pt x="58139" y="119474"/>
                  <a:pt x="58139" y="119474"/>
                </a:cubicBezTo>
                <a:cubicBezTo>
                  <a:pt x="57773" y="119298"/>
                  <a:pt x="57773" y="119298"/>
                  <a:pt x="57773" y="119298"/>
                </a:cubicBezTo>
                <a:cubicBezTo>
                  <a:pt x="57773" y="119386"/>
                  <a:pt x="57773" y="119386"/>
                  <a:pt x="57773" y="119386"/>
                </a:cubicBezTo>
                <a:cubicBezTo>
                  <a:pt x="57407" y="119386"/>
                  <a:pt x="57407" y="119386"/>
                  <a:pt x="57407" y="119386"/>
                </a:cubicBezTo>
                <a:cubicBezTo>
                  <a:pt x="57407" y="119474"/>
                  <a:pt x="57407" y="119474"/>
                  <a:pt x="57407" y="119474"/>
                </a:cubicBezTo>
                <a:cubicBezTo>
                  <a:pt x="57163" y="119386"/>
                  <a:pt x="57163" y="119386"/>
                  <a:pt x="57163" y="119386"/>
                </a:cubicBezTo>
                <a:cubicBezTo>
                  <a:pt x="56980" y="119386"/>
                  <a:pt x="56980" y="119386"/>
                  <a:pt x="56980" y="119386"/>
                </a:cubicBezTo>
                <a:cubicBezTo>
                  <a:pt x="56980" y="119298"/>
                  <a:pt x="56980" y="119298"/>
                  <a:pt x="56980" y="119298"/>
                </a:cubicBezTo>
                <a:cubicBezTo>
                  <a:pt x="56492" y="119211"/>
                  <a:pt x="56492" y="119211"/>
                  <a:pt x="56492" y="119211"/>
                </a:cubicBezTo>
                <a:cubicBezTo>
                  <a:pt x="56492" y="119035"/>
                  <a:pt x="56492" y="119035"/>
                  <a:pt x="56492" y="119035"/>
                </a:cubicBezTo>
                <a:cubicBezTo>
                  <a:pt x="56431" y="119035"/>
                  <a:pt x="56370" y="119035"/>
                  <a:pt x="56309" y="119035"/>
                </a:cubicBezTo>
                <a:cubicBezTo>
                  <a:pt x="56187" y="119035"/>
                  <a:pt x="56004" y="119123"/>
                  <a:pt x="55821" y="119123"/>
                </a:cubicBezTo>
                <a:cubicBezTo>
                  <a:pt x="55638" y="119123"/>
                  <a:pt x="55516" y="119123"/>
                  <a:pt x="55332" y="119035"/>
                </a:cubicBezTo>
                <a:cubicBezTo>
                  <a:pt x="55210" y="118948"/>
                  <a:pt x="55210" y="118948"/>
                  <a:pt x="55210" y="118948"/>
                </a:cubicBezTo>
                <a:cubicBezTo>
                  <a:pt x="55088" y="118948"/>
                  <a:pt x="55088" y="118948"/>
                  <a:pt x="55088" y="118948"/>
                </a:cubicBezTo>
                <a:cubicBezTo>
                  <a:pt x="55027" y="119035"/>
                  <a:pt x="55027" y="119035"/>
                  <a:pt x="55027" y="119035"/>
                </a:cubicBezTo>
                <a:cubicBezTo>
                  <a:pt x="54844" y="119035"/>
                  <a:pt x="54844" y="119035"/>
                  <a:pt x="54844" y="119035"/>
                </a:cubicBezTo>
                <a:cubicBezTo>
                  <a:pt x="54783" y="119035"/>
                  <a:pt x="54783" y="119035"/>
                  <a:pt x="54722" y="119035"/>
                </a:cubicBezTo>
                <a:cubicBezTo>
                  <a:pt x="54478" y="118948"/>
                  <a:pt x="54478" y="118948"/>
                  <a:pt x="54478" y="118948"/>
                </a:cubicBezTo>
                <a:cubicBezTo>
                  <a:pt x="53746" y="119035"/>
                  <a:pt x="53746" y="119035"/>
                  <a:pt x="53746" y="119035"/>
                </a:cubicBezTo>
                <a:cubicBezTo>
                  <a:pt x="53746" y="119123"/>
                  <a:pt x="53746" y="119123"/>
                  <a:pt x="53746" y="119123"/>
                </a:cubicBezTo>
                <a:cubicBezTo>
                  <a:pt x="53624" y="119123"/>
                  <a:pt x="53624" y="119123"/>
                  <a:pt x="53624" y="119123"/>
                </a:cubicBezTo>
                <a:cubicBezTo>
                  <a:pt x="53624" y="119474"/>
                  <a:pt x="53624" y="119474"/>
                  <a:pt x="53624" y="119474"/>
                </a:cubicBezTo>
                <a:cubicBezTo>
                  <a:pt x="53258" y="119298"/>
                  <a:pt x="53258" y="119298"/>
                  <a:pt x="53258" y="119298"/>
                </a:cubicBezTo>
                <a:cubicBezTo>
                  <a:pt x="53258" y="119386"/>
                  <a:pt x="53258" y="119386"/>
                  <a:pt x="53258" y="119386"/>
                </a:cubicBezTo>
                <a:cubicBezTo>
                  <a:pt x="53075" y="119386"/>
                  <a:pt x="53075" y="119386"/>
                  <a:pt x="53075" y="119386"/>
                </a:cubicBezTo>
                <a:cubicBezTo>
                  <a:pt x="53014" y="119649"/>
                  <a:pt x="52770" y="119737"/>
                  <a:pt x="52709" y="119737"/>
                </a:cubicBezTo>
                <a:cubicBezTo>
                  <a:pt x="52343" y="119912"/>
                  <a:pt x="52343" y="119912"/>
                  <a:pt x="52343" y="119912"/>
                </a:cubicBezTo>
                <a:cubicBezTo>
                  <a:pt x="52221" y="119386"/>
                  <a:pt x="52221" y="119386"/>
                  <a:pt x="52221" y="119386"/>
                </a:cubicBezTo>
                <a:cubicBezTo>
                  <a:pt x="52099" y="119298"/>
                  <a:pt x="52038" y="119211"/>
                  <a:pt x="51916" y="119211"/>
                </a:cubicBezTo>
                <a:cubicBezTo>
                  <a:pt x="51855" y="119123"/>
                  <a:pt x="51794" y="119123"/>
                  <a:pt x="51733" y="119035"/>
                </a:cubicBezTo>
                <a:cubicBezTo>
                  <a:pt x="51489" y="119211"/>
                  <a:pt x="51489" y="119211"/>
                  <a:pt x="51489" y="119211"/>
                </a:cubicBezTo>
                <a:cubicBezTo>
                  <a:pt x="51367" y="119123"/>
                  <a:pt x="51367" y="119123"/>
                  <a:pt x="51367" y="119123"/>
                </a:cubicBezTo>
                <a:cubicBezTo>
                  <a:pt x="51306" y="119035"/>
                  <a:pt x="51184" y="118948"/>
                  <a:pt x="51001" y="118948"/>
                </a:cubicBezTo>
                <a:cubicBezTo>
                  <a:pt x="51001" y="119211"/>
                  <a:pt x="51001" y="119211"/>
                  <a:pt x="51001" y="119211"/>
                </a:cubicBezTo>
                <a:cubicBezTo>
                  <a:pt x="50635" y="119035"/>
                  <a:pt x="50635" y="119035"/>
                  <a:pt x="50635" y="119035"/>
                </a:cubicBezTo>
                <a:cubicBezTo>
                  <a:pt x="50635" y="119035"/>
                  <a:pt x="50635" y="119035"/>
                  <a:pt x="50635" y="119035"/>
                </a:cubicBezTo>
                <a:cubicBezTo>
                  <a:pt x="50391" y="119123"/>
                  <a:pt x="50391" y="119123"/>
                  <a:pt x="50391" y="119123"/>
                </a:cubicBezTo>
                <a:cubicBezTo>
                  <a:pt x="50391" y="119298"/>
                  <a:pt x="50391" y="119298"/>
                  <a:pt x="50391" y="119298"/>
                </a:cubicBezTo>
                <a:cubicBezTo>
                  <a:pt x="50025" y="119386"/>
                  <a:pt x="50025" y="119386"/>
                  <a:pt x="50025" y="119386"/>
                </a:cubicBezTo>
                <a:cubicBezTo>
                  <a:pt x="49964" y="119386"/>
                  <a:pt x="49903" y="119386"/>
                  <a:pt x="49903" y="119298"/>
                </a:cubicBezTo>
                <a:cubicBezTo>
                  <a:pt x="49842" y="119561"/>
                  <a:pt x="49842" y="119561"/>
                  <a:pt x="49842" y="119561"/>
                </a:cubicBezTo>
                <a:cubicBezTo>
                  <a:pt x="48805" y="119298"/>
                  <a:pt x="48805" y="119298"/>
                  <a:pt x="48805" y="119298"/>
                </a:cubicBezTo>
                <a:cubicBezTo>
                  <a:pt x="48805" y="119298"/>
                  <a:pt x="48805" y="119298"/>
                  <a:pt x="48805" y="119298"/>
                </a:cubicBezTo>
                <a:cubicBezTo>
                  <a:pt x="48744" y="119298"/>
                  <a:pt x="48744" y="119298"/>
                  <a:pt x="48744" y="119298"/>
                </a:cubicBezTo>
                <a:cubicBezTo>
                  <a:pt x="48744" y="119386"/>
                  <a:pt x="48744" y="119386"/>
                  <a:pt x="48744" y="119386"/>
                </a:cubicBezTo>
                <a:cubicBezTo>
                  <a:pt x="48378" y="119386"/>
                  <a:pt x="48378" y="119386"/>
                  <a:pt x="48378" y="119386"/>
                </a:cubicBezTo>
                <a:cubicBezTo>
                  <a:pt x="48317" y="119386"/>
                  <a:pt x="48256" y="119474"/>
                  <a:pt x="48256" y="119561"/>
                </a:cubicBezTo>
                <a:lnTo>
                  <a:pt x="47707" y="120000"/>
                </a:lnTo>
                <a:close/>
              </a:path>
            </a:pathLst>
          </a:custGeom>
          <a:solidFill>
            <a:srgbClr val="FDF7E7"/>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rbel"/>
              <a:ea typeface="Corbel"/>
              <a:cs typeface="Corbel"/>
              <a:sym typeface="Corbel"/>
            </a:endParaRPr>
          </a:p>
        </p:txBody>
      </p:sp>
      <p:sp>
        <p:nvSpPr>
          <p:cNvPr id="80" name="Shape 80"/>
          <p:cNvSpPr txBox="1"/>
          <p:nvPr>
            <p:ph type="title"/>
          </p:nvPr>
        </p:nvSpPr>
        <p:spPr>
          <a:xfrm>
            <a:off x="1522412" y="189722"/>
            <a:ext cx="9144000" cy="114455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36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1" name="Shape 81"/>
          <p:cNvSpPr txBox="1"/>
          <p:nvPr>
            <p:ph idx="1" type="body"/>
          </p:nvPr>
        </p:nvSpPr>
        <p:spPr>
          <a:xfrm>
            <a:off x="7923210" y="3429000"/>
            <a:ext cx="2743199" cy="2514599"/>
          </a:xfrm>
          <a:prstGeom prst="rect">
            <a:avLst/>
          </a:prstGeom>
          <a:noFill/>
          <a:ln>
            <a:noFill/>
          </a:ln>
        </p:spPr>
        <p:txBody>
          <a:bodyPr anchorCtr="0" anchor="t" bIns="91425" lIns="91425" rIns="91425" tIns="91425"/>
          <a:lstStyle>
            <a:lvl1pPr indent="0" lvl="0" marL="0" marR="0" rtl="0" algn="l">
              <a:lnSpc>
                <a:spcPct val="90000"/>
              </a:lnSpc>
              <a:spcBef>
                <a:spcPts val="1200"/>
              </a:spcBef>
              <a:buClr>
                <a:schemeClr val="dk1"/>
              </a:buClr>
              <a:buFont typeface="Arial"/>
              <a:buNone/>
              <a:defRPr b="0" i="0" sz="20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Arial"/>
              <a:buNone/>
              <a:defRPr b="0" i="0" sz="12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0" i="0" sz="10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9pPr>
          </a:lstStyle>
          <a:p/>
        </p:txBody>
      </p:sp>
      <p:sp>
        <p:nvSpPr>
          <p:cNvPr id="82" name="Shape 82"/>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3" name="Shape 83"/>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4" name="Shape 84"/>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00">
                <a:solidFill>
                  <a:schemeClr val="dk1"/>
                </a:solidFill>
                <a:latin typeface="Corbel"/>
                <a:ea typeface="Corbel"/>
                <a:cs typeface="Corbel"/>
                <a:sym typeface="Corbel"/>
              </a:rPr>
              <a:t>‹#›</a:t>
            </a:fld>
          </a:p>
        </p:txBody>
      </p:sp>
      <p:sp>
        <p:nvSpPr>
          <p:cNvPr id="85" name="Shape 85"/>
          <p:cNvSpPr/>
          <p:nvPr>
            <p:ph idx="2" type="pic"/>
          </p:nvPr>
        </p:nvSpPr>
        <p:spPr>
          <a:xfrm>
            <a:off x="1706880" y="2087880"/>
            <a:ext cx="5784978" cy="3886200"/>
          </a:xfrm>
          <a:prstGeom prst="rect">
            <a:avLst/>
          </a:prstGeom>
          <a:solidFill>
            <a:srgbClr val="FBF1D0"/>
          </a:solidFill>
          <a:ln>
            <a:noFill/>
          </a:ln>
        </p:spPr>
        <p:txBody>
          <a:bodyPr anchorCtr="0" anchor="t" bIns="91425" lIns="91425" rIns="91425" tIns="91425"/>
          <a:lstStyle>
            <a:lvl1pPr indent="0" lvl="0" marL="0" marR="0" rtl="0" algn="ctr">
              <a:lnSpc>
                <a:spcPct val="90000"/>
              </a:lnSpc>
              <a:spcBef>
                <a:spcPts val="1800"/>
              </a:spcBef>
              <a:buClr>
                <a:schemeClr val="dk1"/>
              </a:buClr>
              <a:buFont typeface="Arial"/>
              <a:buNone/>
              <a:defRPr b="0" i="0" sz="28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Arial"/>
              <a:buNone/>
              <a:defRPr b="0" i="0" sz="28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0" i="0" sz="24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Arial"/>
              <a:buNone/>
              <a:defRPr b="0" i="0" sz="20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0" i="0" sz="20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Arial"/>
              <a:buNone/>
              <a:defRPr b="0" i="0" sz="20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0" i="0" sz="20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Arial"/>
              <a:buNone/>
              <a:defRPr b="0" i="0" sz="20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0" i="0" sz="2000" u="none" cap="none" strike="noStrike">
                <a:solidFill>
                  <a:schemeClr val="dk1"/>
                </a:solidFill>
                <a:latin typeface="Corbel"/>
                <a:ea typeface="Corbel"/>
                <a:cs typeface="Corbel"/>
                <a:sym typeface="Corbe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4.png"/><Relationship Id="rId2" Type="http://schemas.openxmlformats.org/officeDocument/2006/relationships/image" Target="../media/image0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1522412" y="189722"/>
            <a:ext cx="9144000" cy="114455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orbel"/>
              <a:buNone/>
              <a:defRPr b="0" i="0" sz="36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pic>
        <p:nvPicPr>
          <p:cNvPr id="11" name="Shape 11"/>
          <p:cNvPicPr preferRelativeResize="0"/>
          <p:nvPr/>
        </p:nvPicPr>
        <p:blipFill rotWithShape="1">
          <a:blip r:embed="rId2">
            <a:alphaModFix/>
          </a:blip>
          <a:srcRect b="0" l="0" r="0" t="0"/>
          <a:stretch/>
        </p:blipFill>
        <p:spPr>
          <a:xfrm>
            <a:off x="0" y="1628775"/>
            <a:ext cx="12188824" cy="5229225"/>
          </a:xfrm>
          <a:prstGeom prst="rect">
            <a:avLst/>
          </a:prstGeom>
          <a:noFill/>
          <a:ln>
            <a:noFill/>
          </a:ln>
        </p:spPr>
      </p:pic>
      <p:sp>
        <p:nvSpPr>
          <p:cNvPr id="12" name="Shape 12"/>
          <p:cNvSpPr/>
          <p:nvPr/>
        </p:nvSpPr>
        <p:spPr>
          <a:xfrm>
            <a:off x="0" y="1535908"/>
            <a:ext cx="12188824" cy="5322093"/>
          </a:xfrm>
          <a:prstGeom prst="rect">
            <a:avLst/>
          </a:prstGeom>
          <a:solidFill>
            <a:schemeClr val="accent1">
              <a:alpha val="54901"/>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3" name="Shape 13"/>
          <p:cNvSpPr txBox="1"/>
          <p:nvPr>
            <p:ph idx="1" type="body"/>
          </p:nvPr>
        </p:nvSpPr>
        <p:spPr>
          <a:xfrm>
            <a:off x="1522412" y="1905000"/>
            <a:ext cx="9144000" cy="4267199"/>
          </a:xfrm>
          <a:prstGeom prst="rect">
            <a:avLst/>
          </a:prstGeom>
          <a:noFill/>
          <a:ln>
            <a:noFill/>
          </a:ln>
        </p:spPr>
        <p:txBody>
          <a:bodyPr anchorCtr="0" anchor="t" bIns="91425" lIns="91425" rIns="91425" tIns="91425"/>
          <a:lstStyle>
            <a:lvl1pPr indent="-106680" lvl="0" marL="274320" marR="0" rtl="0" algn="l">
              <a:lnSpc>
                <a:spcPct val="90000"/>
              </a:lnSpc>
              <a:spcBef>
                <a:spcPts val="1800"/>
              </a:spcBef>
              <a:buClr>
                <a:schemeClr val="dk1"/>
              </a:buClr>
              <a:buSzPct val="110000"/>
              <a:buFont typeface="Arial"/>
              <a:buChar char="▪"/>
              <a:defRPr b="0" i="0" sz="2400" u="none" cap="none" strike="noStrike">
                <a:solidFill>
                  <a:schemeClr val="dk1"/>
                </a:solidFill>
                <a:latin typeface="Corbel"/>
                <a:ea typeface="Corbel"/>
                <a:cs typeface="Corbel"/>
                <a:sym typeface="Corbel"/>
              </a:defRPr>
            </a:lvl1pPr>
            <a:lvl2pPr indent="-136525" lvl="1" marL="682625" marR="0" rtl="0" algn="l">
              <a:lnSpc>
                <a:spcPct val="90000"/>
              </a:lnSpc>
              <a:spcBef>
                <a:spcPts val="600"/>
              </a:spcBef>
              <a:buClr>
                <a:schemeClr val="dk1"/>
              </a:buClr>
              <a:buSzPct val="110000"/>
              <a:buFont typeface="Arial"/>
              <a:buChar char="▪"/>
              <a:defRPr b="0" i="0" sz="2000" u="none" cap="none" strike="noStrike">
                <a:solidFill>
                  <a:schemeClr val="dk1"/>
                </a:solidFill>
                <a:latin typeface="Corbel"/>
                <a:ea typeface="Corbel"/>
                <a:cs typeface="Corbel"/>
                <a:sym typeface="Corbel"/>
              </a:defRPr>
            </a:lvl2pPr>
            <a:lvl3pPr indent="-158750" lvl="2" marL="1097280" marR="0" rtl="0" algn="l">
              <a:lnSpc>
                <a:spcPct val="90000"/>
              </a:lnSpc>
              <a:spcBef>
                <a:spcPts val="600"/>
              </a:spcBef>
              <a:buClr>
                <a:schemeClr val="dk1"/>
              </a:buClr>
              <a:buSzPct val="109999"/>
              <a:buFont typeface="Arial"/>
              <a:buChar char="▪"/>
              <a:defRPr b="0" i="0" sz="1800" u="none" cap="none" strike="noStrike">
                <a:solidFill>
                  <a:schemeClr val="dk1"/>
                </a:solidFill>
                <a:latin typeface="Corbel"/>
                <a:ea typeface="Corbel"/>
                <a:cs typeface="Corbel"/>
                <a:sym typeface="Corbel"/>
              </a:defRPr>
            </a:lvl3pPr>
            <a:lvl4pPr indent="-165100" lvl="3" marL="150876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4pPr>
            <a:lvl5pPr indent="-170179" lvl="4" marL="192024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5pPr>
            <a:lvl6pPr indent="-162560" lvl="5" marL="233172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6pPr>
            <a:lvl7pPr indent="-167639" lvl="6" marL="274320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7pPr>
            <a:lvl8pPr indent="-172719" lvl="7" marL="3154680"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8pPr>
            <a:lvl9pPr indent="-165100" lvl="8" marL="3566159" marR="0" rtl="0" algn="l">
              <a:lnSpc>
                <a:spcPct val="90000"/>
              </a:lnSpc>
              <a:spcBef>
                <a:spcPts val="600"/>
              </a:spcBef>
              <a:buClr>
                <a:schemeClr val="dk1"/>
              </a:buClr>
              <a:buSzPct val="110000"/>
              <a:buFont typeface="Arial"/>
              <a:buChar char="▪"/>
              <a:defRPr b="0" i="0" sz="1600" u="none" cap="none" strike="noStrike">
                <a:solidFill>
                  <a:schemeClr val="dk1"/>
                </a:solidFill>
                <a:latin typeface="Corbel"/>
                <a:ea typeface="Corbel"/>
                <a:cs typeface="Corbel"/>
                <a:sym typeface="Corbel"/>
              </a:defRPr>
            </a:lvl9pPr>
          </a:lstStyle>
          <a:p/>
        </p:txBody>
      </p:sp>
      <p:sp>
        <p:nvSpPr>
          <p:cNvPr id="14" name="Shape 14"/>
          <p:cNvSpPr txBox="1"/>
          <p:nvPr>
            <p:ph idx="10" type="dt"/>
          </p:nvPr>
        </p:nvSpPr>
        <p:spPr>
          <a:xfrm>
            <a:off x="8808721" y="6420898"/>
            <a:ext cx="964035" cy="23602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5" name="Shape 15"/>
          <p:cNvSpPr txBox="1"/>
          <p:nvPr>
            <p:ph idx="11" type="ftr"/>
          </p:nvPr>
        </p:nvSpPr>
        <p:spPr>
          <a:xfrm>
            <a:off x="1522412" y="6420898"/>
            <a:ext cx="7010398" cy="23602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6" name="Shape 16"/>
          <p:cNvSpPr txBox="1"/>
          <p:nvPr>
            <p:ph idx="12" type="sldNum"/>
          </p:nvPr>
        </p:nvSpPr>
        <p:spPr>
          <a:xfrm>
            <a:off x="10027920" y="6420898"/>
            <a:ext cx="638493" cy="23602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
        <p:nvSpPr>
          <p:cNvPr id="17" name="Shape 17"/>
          <p:cNvSpPr/>
          <p:nvPr/>
        </p:nvSpPr>
        <p:spPr>
          <a:xfrm>
            <a:off x="1056" y="1470255"/>
            <a:ext cx="12186710" cy="191857"/>
          </a:xfrm>
          <a:custGeom>
            <a:pathLst>
              <a:path extrusionOk="0" h="120000" w="120000">
                <a:moveTo>
                  <a:pt x="17067" y="46"/>
                </a:moveTo>
                <a:cubicBezTo>
                  <a:pt x="17307" y="-241"/>
                  <a:pt x="17753" y="910"/>
                  <a:pt x="17753" y="910"/>
                </a:cubicBezTo>
                <a:cubicBezTo>
                  <a:pt x="17753" y="921"/>
                  <a:pt x="17753" y="2963"/>
                  <a:pt x="17753" y="5006"/>
                </a:cubicBezTo>
                <a:lnTo>
                  <a:pt x="17794" y="910"/>
                </a:lnTo>
                <a:cubicBezTo>
                  <a:pt x="17836" y="910"/>
                  <a:pt x="17878" y="910"/>
                  <a:pt x="17919" y="910"/>
                </a:cubicBezTo>
                <a:lnTo>
                  <a:pt x="18003" y="910"/>
                </a:lnTo>
                <a:cubicBezTo>
                  <a:pt x="18023" y="1934"/>
                  <a:pt x="18023" y="1934"/>
                  <a:pt x="18044" y="2958"/>
                </a:cubicBezTo>
                <a:cubicBezTo>
                  <a:pt x="18086" y="5006"/>
                  <a:pt x="18128" y="2958"/>
                  <a:pt x="18169" y="910"/>
                </a:cubicBezTo>
                <a:lnTo>
                  <a:pt x="18211" y="5006"/>
                </a:lnTo>
                <a:cubicBezTo>
                  <a:pt x="18294" y="5006"/>
                  <a:pt x="18294" y="2958"/>
                  <a:pt x="18419" y="2958"/>
                </a:cubicBezTo>
                <a:cubicBezTo>
                  <a:pt x="18503" y="5006"/>
                  <a:pt x="18586" y="5006"/>
                  <a:pt x="18669" y="5006"/>
                </a:cubicBezTo>
                <a:cubicBezTo>
                  <a:pt x="18669" y="7054"/>
                  <a:pt x="18671" y="7054"/>
                  <a:pt x="18711" y="7054"/>
                </a:cubicBezTo>
                <a:cubicBezTo>
                  <a:pt x="18794" y="5006"/>
                  <a:pt x="18919" y="2958"/>
                  <a:pt x="19044" y="2958"/>
                </a:cubicBezTo>
                <a:cubicBezTo>
                  <a:pt x="19086" y="5006"/>
                  <a:pt x="19128" y="5006"/>
                  <a:pt x="19169" y="2958"/>
                </a:cubicBezTo>
                <a:cubicBezTo>
                  <a:pt x="19211" y="5006"/>
                  <a:pt x="19211" y="5006"/>
                  <a:pt x="19253" y="5006"/>
                </a:cubicBezTo>
                <a:lnTo>
                  <a:pt x="19420" y="7054"/>
                </a:lnTo>
                <a:cubicBezTo>
                  <a:pt x="19420" y="7055"/>
                  <a:pt x="19420" y="7122"/>
                  <a:pt x="19420" y="9101"/>
                </a:cubicBezTo>
                <a:cubicBezTo>
                  <a:pt x="19461" y="7054"/>
                  <a:pt x="19503" y="7054"/>
                  <a:pt x="19545" y="7054"/>
                </a:cubicBezTo>
                <a:cubicBezTo>
                  <a:pt x="19586" y="7054"/>
                  <a:pt x="19878" y="11149"/>
                  <a:pt x="19920" y="9101"/>
                </a:cubicBezTo>
                <a:cubicBezTo>
                  <a:pt x="20003" y="7054"/>
                  <a:pt x="20086" y="7054"/>
                  <a:pt x="20170" y="7054"/>
                </a:cubicBezTo>
                <a:cubicBezTo>
                  <a:pt x="20170" y="5006"/>
                  <a:pt x="20170" y="5006"/>
                  <a:pt x="20211" y="2958"/>
                </a:cubicBezTo>
                <a:lnTo>
                  <a:pt x="20253" y="5006"/>
                </a:lnTo>
                <a:cubicBezTo>
                  <a:pt x="20336" y="5006"/>
                  <a:pt x="20420" y="5006"/>
                  <a:pt x="20503" y="5006"/>
                </a:cubicBezTo>
                <a:cubicBezTo>
                  <a:pt x="20545" y="5006"/>
                  <a:pt x="20586" y="5006"/>
                  <a:pt x="20586" y="2958"/>
                </a:cubicBezTo>
                <a:lnTo>
                  <a:pt x="20628" y="5006"/>
                </a:lnTo>
                <a:cubicBezTo>
                  <a:pt x="20795" y="5006"/>
                  <a:pt x="20961" y="5006"/>
                  <a:pt x="21086" y="5006"/>
                </a:cubicBezTo>
                <a:cubicBezTo>
                  <a:pt x="21128" y="7054"/>
                  <a:pt x="21128" y="7054"/>
                  <a:pt x="21128" y="9101"/>
                </a:cubicBezTo>
                <a:cubicBezTo>
                  <a:pt x="21170" y="7054"/>
                  <a:pt x="21212" y="7054"/>
                  <a:pt x="21253" y="7054"/>
                </a:cubicBezTo>
                <a:cubicBezTo>
                  <a:pt x="21337" y="7054"/>
                  <a:pt x="21378" y="7054"/>
                  <a:pt x="21462" y="7054"/>
                </a:cubicBezTo>
                <a:cubicBezTo>
                  <a:pt x="21462" y="7055"/>
                  <a:pt x="21462" y="7122"/>
                  <a:pt x="21462" y="9101"/>
                </a:cubicBezTo>
                <a:cubicBezTo>
                  <a:pt x="21503" y="7054"/>
                  <a:pt x="21503" y="7054"/>
                  <a:pt x="21545" y="5006"/>
                </a:cubicBezTo>
                <a:cubicBezTo>
                  <a:pt x="21545" y="5006"/>
                  <a:pt x="21546" y="5006"/>
                  <a:pt x="21587" y="5006"/>
                </a:cubicBezTo>
                <a:cubicBezTo>
                  <a:pt x="21628" y="5006"/>
                  <a:pt x="21628" y="2958"/>
                  <a:pt x="21753" y="2958"/>
                </a:cubicBezTo>
                <a:cubicBezTo>
                  <a:pt x="21753" y="5006"/>
                  <a:pt x="21795" y="7054"/>
                  <a:pt x="21837" y="9101"/>
                </a:cubicBezTo>
                <a:cubicBezTo>
                  <a:pt x="21920" y="7054"/>
                  <a:pt x="21920" y="5006"/>
                  <a:pt x="21962" y="2958"/>
                </a:cubicBezTo>
                <a:cubicBezTo>
                  <a:pt x="22003" y="2958"/>
                  <a:pt x="22045" y="7054"/>
                  <a:pt x="22170" y="5006"/>
                </a:cubicBezTo>
                <a:cubicBezTo>
                  <a:pt x="22170" y="5003"/>
                  <a:pt x="22170" y="4926"/>
                  <a:pt x="22170" y="2958"/>
                </a:cubicBezTo>
                <a:cubicBezTo>
                  <a:pt x="22253" y="5006"/>
                  <a:pt x="22295" y="2958"/>
                  <a:pt x="22378" y="2958"/>
                </a:cubicBezTo>
                <a:cubicBezTo>
                  <a:pt x="22378" y="5006"/>
                  <a:pt x="22420" y="5006"/>
                  <a:pt x="22420" y="7054"/>
                </a:cubicBezTo>
                <a:cubicBezTo>
                  <a:pt x="22462" y="5006"/>
                  <a:pt x="22462" y="2958"/>
                  <a:pt x="22462" y="910"/>
                </a:cubicBezTo>
                <a:cubicBezTo>
                  <a:pt x="22503" y="2958"/>
                  <a:pt x="22545" y="2958"/>
                  <a:pt x="22587" y="2958"/>
                </a:cubicBezTo>
                <a:lnTo>
                  <a:pt x="22670" y="910"/>
                </a:lnTo>
                <a:cubicBezTo>
                  <a:pt x="22837" y="2958"/>
                  <a:pt x="22878" y="2958"/>
                  <a:pt x="22962" y="910"/>
                </a:cubicBezTo>
                <a:lnTo>
                  <a:pt x="23087" y="2958"/>
                </a:lnTo>
                <a:cubicBezTo>
                  <a:pt x="23129" y="2958"/>
                  <a:pt x="23212" y="2958"/>
                  <a:pt x="23295" y="910"/>
                </a:cubicBezTo>
                <a:cubicBezTo>
                  <a:pt x="23337" y="5006"/>
                  <a:pt x="23379" y="5006"/>
                  <a:pt x="23462" y="5006"/>
                </a:cubicBezTo>
                <a:cubicBezTo>
                  <a:pt x="23504" y="7054"/>
                  <a:pt x="23504" y="5006"/>
                  <a:pt x="23629" y="5006"/>
                </a:cubicBezTo>
                <a:cubicBezTo>
                  <a:pt x="23795" y="7054"/>
                  <a:pt x="24004" y="5006"/>
                  <a:pt x="24170" y="5006"/>
                </a:cubicBezTo>
                <a:cubicBezTo>
                  <a:pt x="24170" y="5003"/>
                  <a:pt x="24170" y="4926"/>
                  <a:pt x="24170" y="2958"/>
                </a:cubicBezTo>
                <a:cubicBezTo>
                  <a:pt x="24212" y="2958"/>
                  <a:pt x="24254" y="2958"/>
                  <a:pt x="24295" y="910"/>
                </a:cubicBezTo>
                <a:cubicBezTo>
                  <a:pt x="24337" y="2958"/>
                  <a:pt x="24337" y="5006"/>
                  <a:pt x="24337" y="7054"/>
                </a:cubicBezTo>
                <a:cubicBezTo>
                  <a:pt x="24420" y="5006"/>
                  <a:pt x="24462" y="5006"/>
                  <a:pt x="24545" y="7054"/>
                </a:cubicBezTo>
                <a:cubicBezTo>
                  <a:pt x="24545" y="7055"/>
                  <a:pt x="24545" y="7122"/>
                  <a:pt x="24545" y="9101"/>
                </a:cubicBezTo>
                <a:cubicBezTo>
                  <a:pt x="24629" y="7054"/>
                  <a:pt x="24670" y="7054"/>
                  <a:pt x="24712" y="7054"/>
                </a:cubicBezTo>
                <a:cubicBezTo>
                  <a:pt x="24920" y="7054"/>
                  <a:pt x="25171" y="7054"/>
                  <a:pt x="25379" y="7054"/>
                </a:cubicBezTo>
                <a:cubicBezTo>
                  <a:pt x="25379" y="7055"/>
                  <a:pt x="25379" y="7122"/>
                  <a:pt x="25379" y="9101"/>
                </a:cubicBezTo>
                <a:lnTo>
                  <a:pt x="25452" y="8077"/>
                </a:lnTo>
                <a:cubicBezTo>
                  <a:pt x="25587" y="7054"/>
                  <a:pt x="25754" y="7054"/>
                  <a:pt x="25879" y="9101"/>
                </a:cubicBezTo>
                <a:cubicBezTo>
                  <a:pt x="25921" y="7054"/>
                  <a:pt x="25921" y="7054"/>
                  <a:pt x="25921" y="5006"/>
                </a:cubicBezTo>
                <a:cubicBezTo>
                  <a:pt x="25962" y="5006"/>
                  <a:pt x="26004" y="7054"/>
                  <a:pt x="26046" y="7054"/>
                </a:cubicBezTo>
                <a:cubicBezTo>
                  <a:pt x="26171" y="5006"/>
                  <a:pt x="26296" y="5006"/>
                  <a:pt x="26421" y="5006"/>
                </a:cubicBezTo>
                <a:cubicBezTo>
                  <a:pt x="26504" y="7054"/>
                  <a:pt x="26587" y="5006"/>
                  <a:pt x="26671" y="5006"/>
                </a:cubicBezTo>
                <a:cubicBezTo>
                  <a:pt x="26712" y="7054"/>
                  <a:pt x="26754" y="7054"/>
                  <a:pt x="26796" y="7054"/>
                </a:cubicBezTo>
                <a:cubicBezTo>
                  <a:pt x="26796" y="7055"/>
                  <a:pt x="26796" y="7122"/>
                  <a:pt x="26796" y="9101"/>
                </a:cubicBezTo>
                <a:lnTo>
                  <a:pt x="26963" y="9101"/>
                </a:lnTo>
                <a:cubicBezTo>
                  <a:pt x="27088" y="9101"/>
                  <a:pt x="27213" y="7054"/>
                  <a:pt x="27338" y="7054"/>
                </a:cubicBezTo>
                <a:cubicBezTo>
                  <a:pt x="27338" y="7059"/>
                  <a:pt x="27421" y="9101"/>
                  <a:pt x="27421" y="9101"/>
                </a:cubicBezTo>
                <a:cubicBezTo>
                  <a:pt x="27588" y="7054"/>
                  <a:pt x="27838" y="7054"/>
                  <a:pt x="27963" y="5006"/>
                </a:cubicBezTo>
                <a:cubicBezTo>
                  <a:pt x="27963" y="2958"/>
                  <a:pt x="27963" y="910"/>
                  <a:pt x="28004" y="910"/>
                </a:cubicBezTo>
                <a:cubicBezTo>
                  <a:pt x="28004" y="910"/>
                  <a:pt x="28006" y="910"/>
                  <a:pt x="28046" y="910"/>
                </a:cubicBezTo>
                <a:cubicBezTo>
                  <a:pt x="28088" y="2958"/>
                  <a:pt x="28171" y="2958"/>
                  <a:pt x="28254" y="910"/>
                </a:cubicBezTo>
                <a:lnTo>
                  <a:pt x="28254" y="5006"/>
                </a:lnTo>
                <a:cubicBezTo>
                  <a:pt x="28338" y="5006"/>
                  <a:pt x="28421" y="5006"/>
                  <a:pt x="28504" y="2958"/>
                </a:cubicBezTo>
                <a:cubicBezTo>
                  <a:pt x="28505" y="2969"/>
                  <a:pt x="28546" y="5006"/>
                  <a:pt x="28629" y="5006"/>
                </a:cubicBezTo>
                <a:cubicBezTo>
                  <a:pt x="28629" y="4990"/>
                  <a:pt x="28630" y="2958"/>
                  <a:pt x="28713" y="2958"/>
                </a:cubicBezTo>
                <a:lnTo>
                  <a:pt x="28921" y="5006"/>
                </a:lnTo>
                <a:cubicBezTo>
                  <a:pt x="28963" y="7054"/>
                  <a:pt x="28963" y="7054"/>
                  <a:pt x="28963" y="9101"/>
                </a:cubicBezTo>
                <a:cubicBezTo>
                  <a:pt x="29005" y="7054"/>
                  <a:pt x="29046" y="7054"/>
                  <a:pt x="29088" y="7054"/>
                </a:cubicBezTo>
                <a:cubicBezTo>
                  <a:pt x="29130" y="5006"/>
                  <a:pt x="29130" y="2958"/>
                  <a:pt x="29130" y="910"/>
                </a:cubicBezTo>
                <a:cubicBezTo>
                  <a:pt x="29296" y="2958"/>
                  <a:pt x="29421" y="2958"/>
                  <a:pt x="29546" y="5006"/>
                </a:cubicBezTo>
                <a:cubicBezTo>
                  <a:pt x="29546" y="5006"/>
                  <a:pt x="29588" y="5004"/>
                  <a:pt x="29630" y="2958"/>
                </a:cubicBezTo>
                <a:cubicBezTo>
                  <a:pt x="29671" y="5006"/>
                  <a:pt x="29713" y="5006"/>
                  <a:pt x="29755" y="5006"/>
                </a:cubicBezTo>
                <a:cubicBezTo>
                  <a:pt x="29838" y="7054"/>
                  <a:pt x="29963" y="7054"/>
                  <a:pt x="30046" y="7054"/>
                </a:cubicBezTo>
                <a:cubicBezTo>
                  <a:pt x="30046" y="7055"/>
                  <a:pt x="30046" y="7122"/>
                  <a:pt x="30046" y="9101"/>
                </a:cubicBezTo>
                <a:cubicBezTo>
                  <a:pt x="30130" y="5006"/>
                  <a:pt x="30130" y="5006"/>
                  <a:pt x="30130" y="910"/>
                </a:cubicBezTo>
                <a:cubicBezTo>
                  <a:pt x="30130" y="910"/>
                  <a:pt x="30296" y="2958"/>
                  <a:pt x="30213" y="2958"/>
                </a:cubicBezTo>
                <a:cubicBezTo>
                  <a:pt x="30171" y="5006"/>
                  <a:pt x="30171" y="7054"/>
                  <a:pt x="30171" y="9101"/>
                </a:cubicBezTo>
                <a:cubicBezTo>
                  <a:pt x="30213" y="7054"/>
                  <a:pt x="30255" y="7054"/>
                  <a:pt x="30296" y="7054"/>
                </a:cubicBezTo>
                <a:cubicBezTo>
                  <a:pt x="30296" y="7055"/>
                  <a:pt x="30296" y="7122"/>
                  <a:pt x="30296" y="9101"/>
                </a:cubicBezTo>
                <a:lnTo>
                  <a:pt x="30421" y="7054"/>
                </a:lnTo>
                <a:lnTo>
                  <a:pt x="30630" y="7054"/>
                </a:lnTo>
                <a:cubicBezTo>
                  <a:pt x="30713" y="5006"/>
                  <a:pt x="30713" y="7054"/>
                  <a:pt x="30797" y="7054"/>
                </a:cubicBezTo>
                <a:cubicBezTo>
                  <a:pt x="30880" y="5006"/>
                  <a:pt x="30880" y="9101"/>
                  <a:pt x="30963" y="9101"/>
                </a:cubicBezTo>
                <a:cubicBezTo>
                  <a:pt x="30963" y="7054"/>
                  <a:pt x="31005" y="7054"/>
                  <a:pt x="31047" y="7054"/>
                </a:cubicBezTo>
                <a:cubicBezTo>
                  <a:pt x="31130" y="5006"/>
                  <a:pt x="31130" y="7054"/>
                  <a:pt x="31213" y="7054"/>
                </a:cubicBezTo>
                <a:cubicBezTo>
                  <a:pt x="31214" y="7041"/>
                  <a:pt x="31255" y="5006"/>
                  <a:pt x="31338" y="5006"/>
                </a:cubicBezTo>
                <a:cubicBezTo>
                  <a:pt x="31338" y="7054"/>
                  <a:pt x="31340" y="7054"/>
                  <a:pt x="31380" y="7054"/>
                </a:cubicBezTo>
                <a:cubicBezTo>
                  <a:pt x="31380" y="5006"/>
                  <a:pt x="31422" y="5006"/>
                  <a:pt x="31422" y="2958"/>
                </a:cubicBezTo>
                <a:cubicBezTo>
                  <a:pt x="31505" y="5006"/>
                  <a:pt x="31630" y="5006"/>
                  <a:pt x="31713" y="5006"/>
                </a:cubicBezTo>
                <a:cubicBezTo>
                  <a:pt x="31838" y="7054"/>
                  <a:pt x="32005" y="7054"/>
                  <a:pt x="32130" y="7054"/>
                </a:cubicBezTo>
                <a:cubicBezTo>
                  <a:pt x="32130" y="7055"/>
                  <a:pt x="32130" y="7122"/>
                  <a:pt x="32130" y="9101"/>
                </a:cubicBezTo>
                <a:lnTo>
                  <a:pt x="32245" y="8077"/>
                </a:lnTo>
                <a:lnTo>
                  <a:pt x="32338" y="9101"/>
                </a:lnTo>
                <a:cubicBezTo>
                  <a:pt x="32422" y="9101"/>
                  <a:pt x="32463" y="9101"/>
                  <a:pt x="32547" y="9101"/>
                </a:cubicBezTo>
                <a:cubicBezTo>
                  <a:pt x="32588" y="9101"/>
                  <a:pt x="32588" y="11149"/>
                  <a:pt x="32714" y="9101"/>
                </a:cubicBezTo>
                <a:cubicBezTo>
                  <a:pt x="32797" y="7054"/>
                  <a:pt x="32839" y="11149"/>
                  <a:pt x="32880" y="9101"/>
                </a:cubicBezTo>
                <a:cubicBezTo>
                  <a:pt x="32881" y="9087"/>
                  <a:pt x="32964" y="5006"/>
                  <a:pt x="33005" y="5006"/>
                </a:cubicBezTo>
                <a:cubicBezTo>
                  <a:pt x="33005" y="5017"/>
                  <a:pt x="33005" y="9101"/>
                  <a:pt x="33089" y="9101"/>
                </a:cubicBezTo>
                <a:cubicBezTo>
                  <a:pt x="33130" y="7054"/>
                  <a:pt x="33130" y="7054"/>
                  <a:pt x="33172" y="5006"/>
                </a:cubicBezTo>
                <a:cubicBezTo>
                  <a:pt x="33172" y="5003"/>
                  <a:pt x="33172" y="4926"/>
                  <a:pt x="33172" y="2958"/>
                </a:cubicBezTo>
                <a:cubicBezTo>
                  <a:pt x="33214" y="5006"/>
                  <a:pt x="33255" y="5006"/>
                  <a:pt x="33297" y="5006"/>
                </a:cubicBezTo>
                <a:cubicBezTo>
                  <a:pt x="33339" y="5006"/>
                  <a:pt x="33339" y="5006"/>
                  <a:pt x="33380" y="2958"/>
                </a:cubicBezTo>
                <a:cubicBezTo>
                  <a:pt x="33380" y="5006"/>
                  <a:pt x="33422" y="5006"/>
                  <a:pt x="33422" y="7054"/>
                </a:cubicBezTo>
                <a:cubicBezTo>
                  <a:pt x="33464" y="7054"/>
                  <a:pt x="33505" y="7054"/>
                  <a:pt x="33547" y="7054"/>
                </a:cubicBezTo>
                <a:cubicBezTo>
                  <a:pt x="33589" y="5006"/>
                  <a:pt x="33630" y="7054"/>
                  <a:pt x="33672" y="7054"/>
                </a:cubicBezTo>
                <a:cubicBezTo>
                  <a:pt x="33672" y="5006"/>
                  <a:pt x="33672" y="2958"/>
                  <a:pt x="33630" y="910"/>
                </a:cubicBezTo>
                <a:cubicBezTo>
                  <a:pt x="33672" y="910"/>
                  <a:pt x="33714" y="910"/>
                  <a:pt x="33755" y="910"/>
                </a:cubicBezTo>
                <a:lnTo>
                  <a:pt x="33839" y="2958"/>
                </a:lnTo>
                <a:cubicBezTo>
                  <a:pt x="33839" y="5006"/>
                  <a:pt x="33839" y="5006"/>
                  <a:pt x="33839" y="7054"/>
                </a:cubicBezTo>
                <a:cubicBezTo>
                  <a:pt x="33922" y="7054"/>
                  <a:pt x="34005" y="5006"/>
                  <a:pt x="34089" y="5006"/>
                </a:cubicBezTo>
                <a:lnTo>
                  <a:pt x="34089" y="9101"/>
                </a:lnTo>
                <a:cubicBezTo>
                  <a:pt x="34172" y="9101"/>
                  <a:pt x="34339" y="5006"/>
                  <a:pt x="34547" y="7054"/>
                </a:cubicBezTo>
                <a:cubicBezTo>
                  <a:pt x="34547" y="7055"/>
                  <a:pt x="34547" y="7122"/>
                  <a:pt x="34547" y="9101"/>
                </a:cubicBezTo>
                <a:cubicBezTo>
                  <a:pt x="34631" y="9101"/>
                  <a:pt x="34714" y="9101"/>
                  <a:pt x="34797" y="9101"/>
                </a:cubicBezTo>
                <a:cubicBezTo>
                  <a:pt x="34839" y="9101"/>
                  <a:pt x="34839" y="9101"/>
                  <a:pt x="34881" y="9101"/>
                </a:cubicBezTo>
                <a:cubicBezTo>
                  <a:pt x="34964" y="7054"/>
                  <a:pt x="35047" y="7054"/>
                  <a:pt x="35131" y="7054"/>
                </a:cubicBezTo>
                <a:cubicBezTo>
                  <a:pt x="35339" y="7054"/>
                  <a:pt x="35506" y="7054"/>
                  <a:pt x="35714" y="9101"/>
                </a:cubicBezTo>
                <a:cubicBezTo>
                  <a:pt x="35797" y="5006"/>
                  <a:pt x="35839" y="9101"/>
                  <a:pt x="35839" y="9101"/>
                </a:cubicBezTo>
                <a:cubicBezTo>
                  <a:pt x="35881" y="7054"/>
                  <a:pt x="35922" y="7054"/>
                  <a:pt x="36006" y="7054"/>
                </a:cubicBezTo>
                <a:cubicBezTo>
                  <a:pt x="36006" y="7055"/>
                  <a:pt x="36006" y="7122"/>
                  <a:pt x="36006" y="9101"/>
                </a:cubicBezTo>
                <a:cubicBezTo>
                  <a:pt x="36006" y="9101"/>
                  <a:pt x="36007" y="9101"/>
                  <a:pt x="36047" y="9101"/>
                </a:cubicBezTo>
                <a:cubicBezTo>
                  <a:pt x="36048" y="9089"/>
                  <a:pt x="36089" y="5009"/>
                  <a:pt x="36172" y="7054"/>
                </a:cubicBezTo>
                <a:cubicBezTo>
                  <a:pt x="36214" y="7054"/>
                  <a:pt x="36172" y="11149"/>
                  <a:pt x="36256" y="9101"/>
                </a:cubicBezTo>
                <a:lnTo>
                  <a:pt x="36297" y="7054"/>
                </a:lnTo>
                <a:cubicBezTo>
                  <a:pt x="36339" y="7054"/>
                  <a:pt x="36381" y="7054"/>
                  <a:pt x="36422" y="7054"/>
                </a:cubicBezTo>
                <a:cubicBezTo>
                  <a:pt x="36464" y="5017"/>
                  <a:pt x="36464" y="7054"/>
                  <a:pt x="36548" y="7054"/>
                </a:cubicBezTo>
                <a:cubicBezTo>
                  <a:pt x="36714" y="5006"/>
                  <a:pt x="36839" y="5006"/>
                  <a:pt x="36964" y="5006"/>
                </a:cubicBezTo>
                <a:cubicBezTo>
                  <a:pt x="37048" y="7054"/>
                  <a:pt x="37131" y="5006"/>
                  <a:pt x="37256" y="5006"/>
                </a:cubicBezTo>
                <a:cubicBezTo>
                  <a:pt x="37298" y="7054"/>
                  <a:pt x="37339" y="7054"/>
                  <a:pt x="37381" y="7054"/>
                </a:cubicBezTo>
                <a:cubicBezTo>
                  <a:pt x="37381" y="7055"/>
                  <a:pt x="37381" y="7122"/>
                  <a:pt x="37381" y="9101"/>
                </a:cubicBezTo>
                <a:cubicBezTo>
                  <a:pt x="37423" y="9101"/>
                  <a:pt x="37464" y="9101"/>
                  <a:pt x="37506" y="9101"/>
                </a:cubicBezTo>
                <a:lnTo>
                  <a:pt x="37548" y="9101"/>
                </a:lnTo>
                <a:cubicBezTo>
                  <a:pt x="37548" y="9101"/>
                  <a:pt x="37549" y="9101"/>
                  <a:pt x="37589" y="9101"/>
                </a:cubicBezTo>
                <a:cubicBezTo>
                  <a:pt x="37589" y="7054"/>
                  <a:pt x="37591" y="7054"/>
                  <a:pt x="37631" y="7054"/>
                </a:cubicBezTo>
                <a:cubicBezTo>
                  <a:pt x="37631" y="7061"/>
                  <a:pt x="37631" y="9101"/>
                  <a:pt x="37673" y="9101"/>
                </a:cubicBezTo>
                <a:cubicBezTo>
                  <a:pt x="37756" y="9101"/>
                  <a:pt x="37839" y="9101"/>
                  <a:pt x="37923" y="9101"/>
                </a:cubicBezTo>
                <a:cubicBezTo>
                  <a:pt x="38006" y="7054"/>
                  <a:pt x="38089" y="9101"/>
                  <a:pt x="38173" y="9101"/>
                </a:cubicBezTo>
                <a:cubicBezTo>
                  <a:pt x="38298" y="7054"/>
                  <a:pt x="38423" y="7054"/>
                  <a:pt x="38506" y="7054"/>
                </a:cubicBezTo>
                <a:cubicBezTo>
                  <a:pt x="38506" y="7055"/>
                  <a:pt x="38506" y="7122"/>
                  <a:pt x="38506" y="9101"/>
                </a:cubicBezTo>
                <a:lnTo>
                  <a:pt x="38590" y="9101"/>
                </a:lnTo>
                <a:cubicBezTo>
                  <a:pt x="38631" y="11149"/>
                  <a:pt x="38881" y="7054"/>
                  <a:pt x="39006" y="9101"/>
                </a:cubicBezTo>
                <a:cubicBezTo>
                  <a:pt x="39048" y="9101"/>
                  <a:pt x="39131" y="9101"/>
                  <a:pt x="39215" y="9101"/>
                </a:cubicBezTo>
                <a:cubicBezTo>
                  <a:pt x="39215" y="11149"/>
                  <a:pt x="39216" y="11149"/>
                  <a:pt x="39256" y="11149"/>
                </a:cubicBezTo>
                <a:cubicBezTo>
                  <a:pt x="39298" y="9101"/>
                  <a:pt x="39298" y="9101"/>
                  <a:pt x="39340" y="7054"/>
                </a:cubicBezTo>
                <a:cubicBezTo>
                  <a:pt x="39423" y="7054"/>
                  <a:pt x="39506" y="7054"/>
                  <a:pt x="39590" y="9101"/>
                </a:cubicBezTo>
                <a:cubicBezTo>
                  <a:pt x="39631" y="7054"/>
                  <a:pt x="39631" y="7054"/>
                  <a:pt x="39673" y="7054"/>
                </a:cubicBezTo>
                <a:lnTo>
                  <a:pt x="39746" y="6030"/>
                </a:lnTo>
                <a:cubicBezTo>
                  <a:pt x="39788" y="5517"/>
                  <a:pt x="39777" y="5006"/>
                  <a:pt x="39798" y="5006"/>
                </a:cubicBezTo>
                <a:lnTo>
                  <a:pt x="39907" y="6030"/>
                </a:lnTo>
                <a:cubicBezTo>
                  <a:pt x="40090" y="9101"/>
                  <a:pt x="40256" y="5006"/>
                  <a:pt x="40256" y="5006"/>
                </a:cubicBezTo>
                <a:cubicBezTo>
                  <a:pt x="40340" y="5006"/>
                  <a:pt x="40382" y="5006"/>
                  <a:pt x="40465" y="5006"/>
                </a:cubicBezTo>
                <a:cubicBezTo>
                  <a:pt x="40632" y="7054"/>
                  <a:pt x="40840" y="7054"/>
                  <a:pt x="41048" y="7054"/>
                </a:cubicBezTo>
                <a:cubicBezTo>
                  <a:pt x="41048" y="7057"/>
                  <a:pt x="41048" y="7143"/>
                  <a:pt x="41048" y="9101"/>
                </a:cubicBezTo>
                <a:cubicBezTo>
                  <a:pt x="41257" y="7054"/>
                  <a:pt x="41507" y="5006"/>
                  <a:pt x="41715" y="2958"/>
                </a:cubicBezTo>
                <a:cubicBezTo>
                  <a:pt x="41715" y="5006"/>
                  <a:pt x="41715" y="5006"/>
                  <a:pt x="41715" y="7054"/>
                </a:cubicBezTo>
                <a:lnTo>
                  <a:pt x="41798" y="7054"/>
                </a:lnTo>
                <a:cubicBezTo>
                  <a:pt x="41798" y="5006"/>
                  <a:pt x="41798" y="5006"/>
                  <a:pt x="41798" y="2958"/>
                </a:cubicBezTo>
                <a:cubicBezTo>
                  <a:pt x="41923" y="2958"/>
                  <a:pt x="42007" y="2958"/>
                  <a:pt x="42132" y="2958"/>
                </a:cubicBezTo>
                <a:cubicBezTo>
                  <a:pt x="42132" y="5006"/>
                  <a:pt x="42132" y="5006"/>
                  <a:pt x="42173" y="7054"/>
                </a:cubicBezTo>
                <a:cubicBezTo>
                  <a:pt x="42174" y="7054"/>
                  <a:pt x="42215" y="7054"/>
                  <a:pt x="42257" y="7054"/>
                </a:cubicBezTo>
                <a:cubicBezTo>
                  <a:pt x="42257" y="7057"/>
                  <a:pt x="42257" y="7143"/>
                  <a:pt x="42257" y="9101"/>
                </a:cubicBezTo>
                <a:cubicBezTo>
                  <a:pt x="42257" y="9101"/>
                  <a:pt x="42258" y="9101"/>
                  <a:pt x="42299" y="9101"/>
                </a:cubicBezTo>
                <a:cubicBezTo>
                  <a:pt x="42382" y="7054"/>
                  <a:pt x="42507" y="7054"/>
                  <a:pt x="42590" y="7054"/>
                </a:cubicBezTo>
                <a:cubicBezTo>
                  <a:pt x="42590" y="7060"/>
                  <a:pt x="42632" y="9101"/>
                  <a:pt x="42715" y="9101"/>
                </a:cubicBezTo>
                <a:cubicBezTo>
                  <a:pt x="42715" y="7054"/>
                  <a:pt x="42757" y="7054"/>
                  <a:pt x="42757" y="5006"/>
                </a:cubicBezTo>
                <a:cubicBezTo>
                  <a:pt x="42840" y="5006"/>
                  <a:pt x="42965" y="7054"/>
                  <a:pt x="43049" y="7054"/>
                </a:cubicBezTo>
                <a:lnTo>
                  <a:pt x="43090" y="9101"/>
                </a:lnTo>
                <a:cubicBezTo>
                  <a:pt x="43299" y="9101"/>
                  <a:pt x="43424" y="9101"/>
                  <a:pt x="43590" y="9101"/>
                </a:cubicBezTo>
                <a:cubicBezTo>
                  <a:pt x="43590" y="9087"/>
                  <a:pt x="43591" y="7047"/>
                  <a:pt x="43632" y="5006"/>
                </a:cubicBezTo>
                <a:cubicBezTo>
                  <a:pt x="43757" y="5006"/>
                  <a:pt x="43882" y="5006"/>
                  <a:pt x="44049" y="5006"/>
                </a:cubicBezTo>
                <a:cubicBezTo>
                  <a:pt x="44049" y="5001"/>
                  <a:pt x="44049" y="4904"/>
                  <a:pt x="44049" y="2958"/>
                </a:cubicBezTo>
                <a:cubicBezTo>
                  <a:pt x="44174" y="5006"/>
                  <a:pt x="44216" y="5006"/>
                  <a:pt x="44299" y="5006"/>
                </a:cubicBezTo>
                <a:cubicBezTo>
                  <a:pt x="44341" y="7054"/>
                  <a:pt x="44382" y="7054"/>
                  <a:pt x="44424" y="7054"/>
                </a:cubicBezTo>
                <a:cubicBezTo>
                  <a:pt x="44424" y="7058"/>
                  <a:pt x="44424" y="7150"/>
                  <a:pt x="44424" y="9101"/>
                </a:cubicBezTo>
                <a:lnTo>
                  <a:pt x="44591" y="9101"/>
                </a:lnTo>
                <a:lnTo>
                  <a:pt x="44664" y="9869"/>
                </a:lnTo>
                <a:cubicBezTo>
                  <a:pt x="44799" y="7054"/>
                  <a:pt x="44924" y="9101"/>
                  <a:pt x="44924" y="9101"/>
                </a:cubicBezTo>
                <a:cubicBezTo>
                  <a:pt x="45007" y="7054"/>
                  <a:pt x="45132" y="7054"/>
                  <a:pt x="45216" y="7054"/>
                </a:cubicBezTo>
                <a:cubicBezTo>
                  <a:pt x="45299" y="5006"/>
                  <a:pt x="45382" y="5006"/>
                  <a:pt x="45507" y="5006"/>
                </a:cubicBezTo>
                <a:cubicBezTo>
                  <a:pt x="45507" y="7054"/>
                  <a:pt x="45509" y="7054"/>
                  <a:pt x="45549" y="7054"/>
                </a:cubicBezTo>
                <a:cubicBezTo>
                  <a:pt x="45549" y="5006"/>
                  <a:pt x="45591" y="5006"/>
                  <a:pt x="45632" y="5006"/>
                </a:cubicBezTo>
                <a:cubicBezTo>
                  <a:pt x="45632" y="5001"/>
                  <a:pt x="45632" y="4904"/>
                  <a:pt x="45632" y="2958"/>
                </a:cubicBezTo>
                <a:cubicBezTo>
                  <a:pt x="45799" y="910"/>
                  <a:pt x="45966" y="5006"/>
                  <a:pt x="46091" y="910"/>
                </a:cubicBezTo>
                <a:cubicBezTo>
                  <a:pt x="46174" y="2958"/>
                  <a:pt x="46174" y="5006"/>
                  <a:pt x="46174" y="7054"/>
                </a:cubicBezTo>
                <a:cubicBezTo>
                  <a:pt x="46216" y="5006"/>
                  <a:pt x="46216" y="2958"/>
                  <a:pt x="46216" y="910"/>
                </a:cubicBezTo>
                <a:cubicBezTo>
                  <a:pt x="46258" y="910"/>
                  <a:pt x="46299" y="910"/>
                  <a:pt x="46341" y="910"/>
                </a:cubicBezTo>
                <a:cubicBezTo>
                  <a:pt x="46383" y="910"/>
                  <a:pt x="46383" y="2958"/>
                  <a:pt x="46383" y="5006"/>
                </a:cubicBezTo>
                <a:cubicBezTo>
                  <a:pt x="46466" y="5006"/>
                  <a:pt x="46799" y="2958"/>
                  <a:pt x="46966" y="5006"/>
                </a:cubicBezTo>
                <a:cubicBezTo>
                  <a:pt x="47049" y="7054"/>
                  <a:pt x="47216" y="11149"/>
                  <a:pt x="47383" y="9101"/>
                </a:cubicBezTo>
                <a:cubicBezTo>
                  <a:pt x="47383" y="9085"/>
                  <a:pt x="47466" y="5001"/>
                  <a:pt x="47508" y="2958"/>
                </a:cubicBezTo>
                <a:cubicBezTo>
                  <a:pt x="47549" y="7054"/>
                  <a:pt x="47549" y="7054"/>
                  <a:pt x="47549" y="9101"/>
                </a:cubicBezTo>
                <a:lnTo>
                  <a:pt x="47633" y="2958"/>
                </a:lnTo>
                <a:lnTo>
                  <a:pt x="47758" y="5006"/>
                </a:lnTo>
                <a:cubicBezTo>
                  <a:pt x="47924" y="5006"/>
                  <a:pt x="48091" y="5006"/>
                  <a:pt x="48300" y="5006"/>
                </a:cubicBezTo>
                <a:cubicBezTo>
                  <a:pt x="48341" y="7054"/>
                  <a:pt x="48383" y="7054"/>
                  <a:pt x="48466" y="7054"/>
                </a:cubicBezTo>
                <a:cubicBezTo>
                  <a:pt x="48466" y="7064"/>
                  <a:pt x="48466" y="9101"/>
                  <a:pt x="48508" y="9101"/>
                </a:cubicBezTo>
                <a:cubicBezTo>
                  <a:pt x="48591" y="9101"/>
                  <a:pt x="48800" y="7054"/>
                  <a:pt x="48925" y="9101"/>
                </a:cubicBezTo>
                <a:lnTo>
                  <a:pt x="49091" y="9101"/>
                </a:lnTo>
                <a:cubicBezTo>
                  <a:pt x="49133" y="11149"/>
                  <a:pt x="49175" y="11149"/>
                  <a:pt x="49258" y="9101"/>
                </a:cubicBezTo>
                <a:cubicBezTo>
                  <a:pt x="49279" y="8077"/>
                  <a:pt x="49279" y="8077"/>
                  <a:pt x="49300" y="7054"/>
                </a:cubicBezTo>
                <a:cubicBezTo>
                  <a:pt x="49341" y="5006"/>
                  <a:pt x="49508" y="7054"/>
                  <a:pt x="49591" y="7054"/>
                </a:cubicBezTo>
                <a:cubicBezTo>
                  <a:pt x="49800" y="2958"/>
                  <a:pt x="50050" y="7054"/>
                  <a:pt x="50217" y="7054"/>
                </a:cubicBezTo>
                <a:cubicBezTo>
                  <a:pt x="50217" y="5006"/>
                  <a:pt x="50217" y="2958"/>
                  <a:pt x="50217" y="910"/>
                </a:cubicBezTo>
                <a:cubicBezTo>
                  <a:pt x="50217" y="910"/>
                  <a:pt x="50218" y="910"/>
                  <a:pt x="50258" y="910"/>
                </a:cubicBezTo>
                <a:cubicBezTo>
                  <a:pt x="50258" y="2958"/>
                  <a:pt x="50300" y="2958"/>
                  <a:pt x="50300" y="7054"/>
                </a:cubicBezTo>
                <a:cubicBezTo>
                  <a:pt x="50383" y="7054"/>
                  <a:pt x="50383" y="7054"/>
                  <a:pt x="50467" y="5006"/>
                </a:cubicBezTo>
                <a:cubicBezTo>
                  <a:pt x="50467" y="5001"/>
                  <a:pt x="50467" y="4904"/>
                  <a:pt x="50467" y="2958"/>
                </a:cubicBezTo>
                <a:cubicBezTo>
                  <a:pt x="50508" y="2958"/>
                  <a:pt x="50550" y="7054"/>
                  <a:pt x="50550" y="7054"/>
                </a:cubicBezTo>
                <a:cubicBezTo>
                  <a:pt x="50633" y="7054"/>
                  <a:pt x="50675" y="5006"/>
                  <a:pt x="50758" y="5006"/>
                </a:cubicBezTo>
                <a:cubicBezTo>
                  <a:pt x="50759" y="5017"/>
                  <a:pt x="50800" y="7054"/>
                  <a:pt x="50883" y="7054"/>
                </a:cubicBezTo>
                <a:cubicBezTo>
                  <a:pt x="50925" y="5006"/>
                  <a:pt x="50925" y="5006"/>
                  <a:pt x="50925" y="2958"/>
                </a:cubicBezTo>
                <a:cubicBezTo>
                  <a:pt x="51008" y="2958"/>
                  <a:pt x="51008" y="5006"/>
                  <a:pt x="51092" y="5006"/>
                </a:cubicBezTo>
                <a:cubicBezTo>
                  <a:pt x="51092" y="5001"/>
                  <a:pt x="51092" y="4904"/>
                  <a:pt x="51092" y="2958"/>
                </a:cubicBezTo>
                <a:cubicBezTo>
                  <a:pt x="51175" y="2958"/>
                  <a:pt x="51175" y="7054"/>
                  <a:pt x="51258" y="7054"/>
                </a:cubicBezTo>
                <a:cubicBezTo>
                  <a:pt x="51300" y="5006"/>
                  <a:pt x="51300" y="5006"/>
                  <a:pt x="51300" y="2958"/>
                </a:cubicBezTo>
                <a:cubicBezTo>
                  <a:pt x="51383" y="5006"/>
                  <a:pt x="51425" y="5006"/>
                  <a:pt x="51508" y="5006"/>
                </a:cubicBezTo>
                <a:cubicBezTo>
                  <a:pt x="51508" y="5001"/>
                  <a:pt x="51508" y="4904"/>
                  <a:pt x="51508" y="2958"/>
                </a:cubicBezTo>
                <a:cubicBezTo>
                  <a:pt x="51550" y="2958"/>
                  <a:pt x="51592" y="2958"/>
                  <a:pt x="51633" y="2958"/>
                </a:cubicBezTo>
                <a:cubicBezTo>
                  <a:pt x="51633" y="5006"/>
                  <a:pt x="51635" y="5006"/>
                  <a:pt x="51675" y="5006"/>
                </a:cubicBezTo>
                <a:cubicBezTo>
                  <a:pt x="51675" y="5001"/>
                  <a:pt x="51675" y="4904"/>
                  <a:pt x="51675" y="2958"/>
                </a:cubicBezTo>
                <a:cubicBezTo>
                  <a:pt x="51717" y="2958"/>
                  <a:pt x="51758" y="2958"/>
                  <a:pt x="51842" y="2958"/>
                </a:cubicBezTo>
                <a:cubicBezTo>
                  <a:pt x="51842" y="5006"/>
                  <a:pt x="51842" y="5006"/>
                  <a:pt x="51842" y="7054"/>
                </a:cubicBezTo>
                <a:cubicBezTo>
                  <a:pt x="51884" y="7054"/>
                  <a:pt x="51967" y="7054"/>
                  <a:pt x="52009" y="9101"/>
                </a:cubicBezTo>
                <a:cubicBezTo>
                  <a:pt x="52009" y="9084"/>
                  <a:pt x="52009" y="7054"/>
                  <a:pt x="52092" y="7054"/>
                </a:cubicBezTo>
                <a:cubicBezTo>
                  <a:pt x="52092" y="7064"/>
                  <a:pt x="52092" y="9101"/>
                  <a:pt x="52175" y="9101"/>
                </a:cubicBezTo>
                <a:cubicBezTo>
                  <a:pt x="52175" y="9084"/>
                  <a:pt x="52176" y="7054"/>
                  <a:pt x="52259" y="7054"/>
                </a:cubicBezTo>
                <a:cubicBezTo>
                  <a:pt x="52259" y="7058"/>
                  <a:pt x="52259" y="7150"/>
                  <a:pt x="52259" y="9101"/>
                </a:cubicBezTo>
                <a:cubicBezTo>
                  <a:pt x="52300" y="9101"/>
                  <a:pt x="52300" y="9101"/>
                  <a:pt x="52342" y="9101"/>
                </a:cubicBezTo>
                <a:cubicBezTo>
                  <a:pt x="52384" y="11149"/>
                  <a:pt x="52467" y="7054"/>
                  <a:pt x="52550" y="9101"/>
                </a:cubicBezTo>
                <a:lnTo>
                  <a:pt x="52634" y="7054"/>
                </a:lnTo>
                <a:cubicBezTo>
                  <a:pt x="52759" y="7054"/>
                  <a:pt x="52884" y="7054"/>
                  <a:pt x="53050" y="7054"/>
                </a:cubicBezTo>
                <a:cubicBezTo>
                  <a:pt x="53050" y="7058"/>
                  <a:pt x="53050" y="7150"/>
                  <a:pt x="53050" y="9101"/>
                </a:cubicBezTo>
                <a:lnTo>
                  <a:pt x="53123" y="8077"/>
                </a:lnTo>
                <a:cubicBezTo>
                  <a:pt x="53217" y="7054"/>
                  <a:pt x="53300" y="7054"/>
                  <a:pt x="53425" y="7054"/>
                </a:cubicBezTo>
                <a:cubicBezTo>
                  <a:pt x="53425" y="7064"/>
                  <a:pt x="53426" y="9101"/>
                  <a:pt x="53467" y="9101"/>
                </a:cubicBezTo>
                <a:cubicBezTo>
                  <a:pt x="53550" y="11149"/>
                  <a:pt x="53592" y="9101"/>
                  <a:pt x="53592" y="9101"/>
                </a:cubicBezTo>
                <a:cubicBezTo>
                  <a:pt x="53801" y="7054"/>
                  <a:pt x="54051" y="9101"/>
                  <a:pt x="54134" y="11149"/>
                </a:cubicBezTo>
                <a:cubicBezTo>
                  <a:pt x="54217" y="7054"/>
                  <a:pt x="54301" y="7054"/>
                  <a:pt x="54342" y="5006"/>
                </a:cubicBezTo>
                <a:cubicBezTo>
                  <a:pt x="54342" y="5020"/>
                  <a:pt x="54467" y="13194"/>
                  <a:pt x="54426" y="9101"/>
                </a:cubicBezTo>
                <a:cubicBezTo>
                  <a:pt x="54509" y="5006"/>
                  <a:pt x="54509" y="5006"/>
                  <a:pt x="54551" y="2958"/>
                </a:cubicBezTo>
                <a:cubicBezTo>
                  <a:pt x="54551" y="2958"/>
                  <a:pt x="54592" y="2958"/>
                  <a:pt x="54634" y="2958"/>
                </a:cubicBezTo>
                <a:cubicBezTo>
                  <a:pt x="54624" y="6030"/>
                  <a:pt x="54634" y="6030"/>
                  <a:pt x="54676" y="7054"/>
                </a:cubicBezTo>
                <a:cubicBezTo>
                  <a:pt x="54676" y="7058"/>
                  <a:pt x="54676" y="7150"/>
                  <a:pt x="54676" y="9101"/>
                </a:cubicBezTo>
                <a:cubicBezTo>
                  <a:pt x="54676" y="9101"/>
                  <a:pt x="54677" y="9101"/>
                  <a:pt x="54717" y="9101"/>
                </a:cubicBezTo>
                <a:cubicBezTo>
                  <a:pt x="54717" y="7054"/>
                  <a:pt x="54717" y="5006"/>
                  <a:pt x="54717" y="2958"/>
                </a:cubicBezTo>
                <a:cubicBezTo>
                  <a:pt x="54759" y="2958"/>
                  <a:pt x="54842" y="2958"/>
                  <a:pt x="54926" y="2958"/>
                </a:cubicBezTo>
                <a:cubicBezTo>
                  <a:pt x="54926" y="5006"/>
                  <a:pt x="54926" y="5006"/>
                  <a:pt x="54967" y="7054"/>
                </a:cubicBezTo>
                <a:cubicBezTo>
                  <a:pt x="55134" y="7054"/>
                  <a:pt x="55259" y="7054"/>
                  <a:pt x="55426" y="7054"/>
                </a:cubicBezTo>
                <a:lnTo>
                  <a:pt x="55520" y="6285"/>
                </a:lnTo>
                <a:cubicBezTo>
                  <a:pt x="55530" y="7054"/>
                  <a:pt x="55530" y="8077"/>
                  <a:pt x="55551" y="9101"/>
                </a:cubicBezTo>
                <a:cubicBezTo>
                  <a:pt x="55592" y="9101"/>
                  <a:pt x="55634" y="9101"/>
                  <a:pt x="55676" y="9101"/>
                </a:cubicBezTo>
                <a:cubicBezTo>
                  <a:pt x="55676" y="7054"/>
                  <a:pt x="55676" y="7054"/>
                  <a:pt x="55676" y="5006"/>
                </a:cubicBezTo>
                <a:lnTo>
                  <a:pt x="55749" y="7054"/>
                </a:lnTo>
                <a:cubicBezTo>
                  <a:pt x="55759" y="7566"/>
                  <a:pt x="55759" y="8077"/>
                  <a:pt x="55759" y="9101"/>
                </a:cubicBezTo>
                <a:cubicBezTo>
                  <a:pt x="55843" y="7054"/>
                  <a:pt x="55968" y="5006"/>
                  <a:pt x="56051" y="7054"/>
                </a:cubicBezTo>
                <a:cubicBezTo>
                  <a:pt x="56051" y="7058"/>
                  <a:pt x="56051" y="7150"/>
                  <a:pt x="56051" y="9101"/>
                </a:cubicBezTo>
                <a:cubicBezTo>
                  <a:pt x="56093" y="9101"/>
                  <a:pt x="56093" y="9101"/>
                  <a:pt x="56134" y="9101"/>
                </a:cubicBezTo>
                <a:cubicBezTo>
                  <a:pt x="56218" y="7054"/>
                  <a:pt x="56301" y="7054"/>
                  <a:pt x="56384" y="7054"/>
                </a:cubicBezTo>
                <a:cubicBezTo>
                  <a:pt x="56426" y="7054"/>
                  <a:pt x="56468" y="7054"/>
                  <a:pt x="56551" y="9101"/>
                </a:cubicBezTo>
                <a:cubicBezTo>
                  <a:pt x="56551" y="7054"/>
                  <a:pt x="56593" y="5006"/>
                  <a:pt x="56634" y="2958"/>
                </a:cubicBezTo>
                <a:cubicBezTo>
                  <a:pt x="56676" y="5006"/>
                  <a:pt x="56718" y="5006"/>
                  <a:pt x="56759" y="5006"/>
                </a:cubicBezTo>
                <a:cubicBezTo>
                  <a:pt x="56759" y="5001"/>
                  <a:pt x="56759" y="4904"/>
                  <a:pt x="56759" y="2958"/>
                </a:cubicBezTo>
                <a:cubicBezTo>
                  <a:pt x="56926" y="2958"/>
                  <a:pt x="56968" y="2958"/>
                  <a:pt x="57093" y="2958"/>
                </a:cubicBezTo>
                <a:lnTo>
                  <a:pt x="57176" y="910"/>
                </a:lnTo>
                <a:cubicBezTo>
                  <a:pt x="57197" y="1934"/>
                  <a:pt x="57197" y="1934"/>
                  <a:pt x="57218" y="2958"/>
                </a:cubicBezTo>
                <a:cubicBezTo>
                  <a:pt x="57259" y="5006"/>
                  <a:pt x="57301" y="5006"/>
                  <a:pt x="57343" y="2958"/>
                </a:cubicBezTo>
                <a:lnTo>
                  <a:pt x="57426" y="5006"/>
                </a:lnTo>
                <a:cubicBezTo>
                  <a:pt x="57676" y="9101"/>
                  <a:pt x="58135" y="5006"/>
                  <a:pt x="58301" y="2958"/>
                </a:cubicBezTo>
                <a:cubicBezTo>
                  <a:pt x="58385" y="5006"/>
                  <a:pt x="58468" y="5006"/>
                  <a:pt x="58551" y="5006"/>
                </a:cubicBezTo>
                <a:cubicBezTo>
                  <a:pt x="58551" y="7054"/>
                  <a:pt x="58593" y="7054"/>
                  <a:pt x="58593" y="9101"/>
                </a:cubicBezTo>
                <a:cubicBezTo>
                  <a:pt x="58676" y="7054"/>
                  <a:pt x="58801" y="7054"/>
                  <a:pt x="58885" y="7054"/>
                </a:cubicBezTo>
                <a:cubicBezTo>
                  <a:pt x="58885" y="5006"/>
                  <a:pt x="58885" y="5006"/>
                  <a:pt x="58885" y="2958"/>
                </a:cubicBezTo>
                <a:lnTo>
                  <a:pt x="58968" y="2958"/>
                </a:lnTo>
                <a:cubicBezTo>
                  <a:pt x="58968" y="5006"/>
                  <a:pt x="58968" y="7054"/>
                  <a:pt x="58968" y="9101"/>
                </a:cubicBezTo>
                <a:cubicBezTo>
                  <a:pt x="59051" y="7054"/>
                  <a:pt x="59093" y="7054"/>
                  <a:pt x="59135" y="7054"/>
                </a:cubicBezTo>
                <a:lnTo>
                  <a:pt x="59301" y="7054"/>
                </a:lnTo>
                <a:cubicBezTo>
                  <a:pt x="59468" y="5006"/>
                  <a:pt x="59635" y="7054"/>
                  <a:pt x="59843" y="7054"/>
                </a:cubicBezTo>
                <a:cubicBezTo>
                  <a:pt x="59843" y="7062"/>
                  <a:pt x="59885" y="9101"/>
                  <a:pt x="59968" y="9101"/>
                </a:cubicBezTo>
                <a:cubicBezTo>
                  <a:pt x="60135" y="7054"/>
                  <a:pt x="60343" y="7054"/>
                  <a:pt x="60510" y="7054"/>
                </a:cubicBezTo>
                <a:cubicBezTo>
                  <a:pt x="60552" y="5006"/>
                  <a:pt x="60552" y="5006"/>
                  <a:pt x="60552" y="2958"/>
                </a:cubicBezTo>
                <a:lnTo>
                  <a:pt x="60625" y="3982"/>
                </a:lnTo>
                <a:cubicBezTo>
                  <a:pt x="60677" y="5002"/>
                  <a:pt x="60677" y="4920"/>
                  <a:pt x="60677" y="2958"/>
                </a:cubicBezTo>
                <a:cubicBezTo>
                  <a:pt x="60843" y="5006"/>
                  <a:pt x="60968" y="5006"/>
                  <a:pt x="61135" y="5006"/>
                </a:cubicBezTo>
                <a:cubicBezTo>
                  <a:pt x="61177" y="7054"/>
                  <a:pt x="61218" y="5006"/>
                  <a:pt x="61302" y="5006"/>
                </a:cubicBezTo>
                <a:cubicBezTo>
                  <a:pt x="61385" y="7054"/>
                  <a:pt x="61469" y="7054"/>
                  <a:pt x="61552" y="7054"/>
                </a:cubicBezTo>
                <a:cubicBezTo>
                  <a:pt x="61552" y="7037"/>
                  <a:pt x="61552" y="4997"/>
                  <a:pt x="61677" y="2958"/>
                </a:cubicBezTo>
                <a:cubicBezTo>
                  <a:pt x="61677" y="5006"/>
                  <a:pt x="61719" y="7054"/>
                  <a:pt x="61719" y="9101"/>
                </a:cubicBezTo>
                <a:cubicBezTo>
                  <a:pt x="61760" y="9101"/>
                  <a:pt x="61760" y="9101"/>
                  <a:pt x="61802" y="9101"/>
                </a:cubicBezTo>
                <a:cubicBezTo>
                  <a:pt x="61802" y="7054"/>
                  <a:pt x="61844" y="7054"/>
                  <a:pt x="61844" y="5006"/>
                </a:cubicBezTo>
                <a:cubicBezTo>
                  <a:pt x="61927" y="5006"/>
                  <a:pt x="61885" y="9101"/>
                  <a:pt x="62010" y="9101"/>
                </a:cubicBezTo>
                <a:lnTo>
                  <a:pt x="62135" y="9101"/>
                </a:lnTo>
                <a:cubicBezTo>
                  <a:pt x="62177" y="7054"/>
                  <a:pt x="62219" y="7054"/>
                  <a:pt x="62260" y="7054"/>
                </a:cubicBezTo>
                <a:cubicBezTo>
                  <a:pt x="62302" y="7057"/>
                  <a:pt x="62302" y="7135"/>
                  <a:pt x="62302" y="9101"/>
                </a:cubicBezTo>
                <a:cubicBezTo>
                  <a:pt x="62427" y="9101"/>
                  <a:pt x="62469" y="7054"/>
                  <a:pt x="62469" y="7054"/>
                </a:cubicBezTo>
                <a:cubicBezTo>
                  <a:pt x="62594" y="7054"/>
                  <a:pt x="62719" y="7054"/>
                  <a:pt x="62885" y="9101"/>
                </a:cubicBezTo>
                <a:cubicBezTo>
                  <a:pt x="62969" y="9101"/>
                  <a:pt x="63094" y="9101"/>
                  <a:pt x="63177" y="9101"/>
                </a:cubicBezTo>
                <a:cubicBezTo>
                  <a:pt x="63344" y="9101"/>
                  <a:pt x="63511" y="9101"/>
                  <a:pt x="63677" y="9101"/>
                </a:cubicBezTo>
                <a:lnTo>
                  <a:pt x="63750" y="9869"/>
                </a:lnTo>
                <a:cubicBezTo>
                  <a:pt x="63927" y="7054"/>
                  <a:pt x="64094" y="9101"/>
                  <a:pt x="64177" y="9101"/>
                </a:cubicBezTo>
                <a:cubicBezTo>
                  <a:pt x="64344" y="11149"/>
                  <a:pt x="64719" y="9101"/>
                  <a:pt x="64761" y="7054"/>
                </a:cubicBezTo>
                <a:cubicBezTo>
                  <a:pt x="64761" y="9101"/>
                  <a:pt x="64802" y="9101"/>
                  <a:pt x="64802" y="11149"/>
                </a:cubicBezTo>
                <a:cubicBezTo>
                  <a:pt x="64844" y="9101"/>
                  <a:pt x="64844" y="9101"/>
                  <a:pt x="64844" y="7054"/>
                </a:cubicBezTo>
                <a:cubicBezTo>
                  <a:pt x="65011" y="7054"/>
                  <a:pt x="65177" y="7054"/>
                  <a:pt x="65302" y="9101"/>
                </a:cubicBezTo>
                <a:cubicBezTo>
                  <a:pt x="65344" y="9101"/>
                  <a:pt x="65344" y="13197"/>
                  <a:pt x="65386" y="11149"/>
                </a:cubicBezTo>
                <a:lnTo>
                  <a:pt x="65428" y="9101"/>
                </a:lnTo>
                <a:cubicBezTo>
                  <a:pt x="65636" y="5006"/>
                  <a:pt x="65594" y="9101"/>
                  <a:pt x="65803" y="9101"/>
                </a:cubicBezTo>
                <a:cubicBezTo>
                  <a:pt x="65844" y="7054"/>
                  <a:pt x="66011" y="11149"/>
                  <a:pt x="66011" y="9101"/>
                </a:cubicBezTo>
                <a:cubicBezTo>
                  <a:pt x="66011" y="9082"/>
                  <a:pt x="66011" y="7043"/>
                  <a:pt x="66053" y="5006"/>
                </a:cubicBezTo>
                <a:cubicBezTo>
                  <a:pt x="66261" y="7054"/>
                  <a:pt x="66428" y="7054"/>
                  <a:pt x="66636" y="9101"/>
                </a:cubicBezTo>
                <a:cubicBezTo>
                  <a:pt x="66803" y="5006"/>
                  <a:pt x="66844" y="9101"/>
                  <a:pt x="66928" y="9101"/>
                </a:cubicBezTo>
                <a:cubicBezTo>
                  <a:pt x="67094" y="7054"/>
                  <a:pt x="67261" y="7054"/>
                  <a:pt x="67428" y="7054"/>
                </a:cubicBezTo>
                <a:cubicBezTo>
                  <a:pt x="67511" y="7054"/>
                  <a:pt x="67595" y="7054"/>
                  <a:pt x="67678" y="9101"/>
                </a:cubicBezTo>
                <a:cubicBezTo>
                  <a:pt x="67720" y="7054"/>
                  <a:pt x="67720" y="7054"/>
                  <a:pt x="67761" y="7054"/>
                </a:cubicBezTo>
                <a:cubicBezTo>
                  <a:pt x="67845" y="2958"/>
                  <a:pt x="68053" y="7054"/>
                  <a:pt x="68053" y="7054"/>
                </a:cubicBezTo>
                <a:cubicBezTo>
                  <a:pt x="68136" y="5006"/>
                  <a:pt x="68220" y="5006"/>
                  <a:pt x="68261" y="2958"/>
                </a:cubicBezTo>
                <a:lnTo>
                  <a:pt x="68306" y="6125"/>
                </a:lnTo>
                <a:cubicBezTo>
                  <a:pt x="68339" y="6798"/>
                  <a:pt x="68355" y="1422"/>
                  <a:pt x="68511" y="2958"/>
                </a:cubicBezTo>
                <a:lnTo>
                  <a:pt x="68595" y="9101"/>
                </a:lnTo>
                <a:cubicBezTo>
                  <a:pt x="68761" y="7054"/>
                  <a:pt x="68678" y="7054"/>
                  <a:pt x="68845" y="9101"/>
                </a:cubicBezTo>
                <a:cubicBezTo>
                  <a:pt x="68845" y="7054"/>
                  <a:pt x="68846" y="7054"/>
                  <a:pt x="68886" y="7054"/>
                </a:cubicBezTo>
                <a:cubicBezTo>
                  <a:pt x="68845" y="5006"/>
                  <a:pt x="68845" y="5006"/>
                  <a:pt x="68845" y="910"/>
                </a:cubicBezTo>
                <a:cubicBezTo>
                  <a:pt x="68845" y="910"/>
                  <a:pt x="68887" y="910"/>
                  <a:pt x="68928" y="910"/>
                </a:cubicBezTo>
                <a:cubicBezTo>
                  <a:pt x="68928" y="926"/>
                  <a:pt x="68928" y="2966"/>
                  <a:pt x="68928" y="5006"/>
                </a:cubicBezTo>
                <a:cubicBezTo>
                  <a:pt x="68928" y="5006"/>
                  <a:pt x="68970" y="5006"/>
                  <a:pt x="69011" y="5006"/>
                </a:cubicBezTo>
                <a:cubicBezTo>
                  <a:pt x="69011" y="7054"/>
                  <a:pt x="69011" y="7054"/>
                  <a:pt x="69011" y="9101"/>
                </a:cubicBezTo>
                <a:cubicBezTo>
                  <a:pt x="69178" y="7054"/>
                  <a:pt x="69345" y="7054"/>
                  <a:pt x="69512" y="5006"/>
                </a:cubicBezTo>
                <a:cubicBezTo>
                  <a:pt x="69595" y="7054"/>
                  <a:pt x="69678" y="7054"/>
                  <a:pt x="69762" y="9101"/>
                </a:cubicBezTo>
                <a:cubicBezTo>
                  <a:pt x="69803" y="7054"/>
                  <a:pt x="69803" y="5006"/>
                  <a:pt x="69803" y="2958"/>
                </a:cubicBezTo>
                <a:lnTo>
                  <a:pt x="69876" y="4460"/>
                </a:lnTo>
                <a:cubicBezTo>
                  <a:pt x="69887" y="4450"/>
                  <a:pt x="69887" y="3939"/>
                  <a:pt x="69887" y="2958"/>
                </a:cubicBezTo>
                <a:lnTo>
                  <a:pt x="69960" y="5006"/>
                </a:lnTo>
                <a:cubicBezTo>
                  <a:pt x="69970" y="5518"/>
                  <a:pt x="69970" y="6030"/>
                  <a:pt x="69970" y="7054"/>
                </a:cubicBezTo>
                <a:cubicBezTo>
                  <a:pt x="70012" y="7054"/>
                  <a:pt x="70053" y="5006"/>
                  <a:pt x="70095" y="5006"/>
                </a:cubicBezTo>
                <a:cubicBezTo>
                  <a:pt x="70095" y="7054"/>
                  <a:pt x="70095" y="7054"/>
                  <a:pt x="70095" y="9101"/>
                </a:cubicBezTo>
                <a:cubicBezTo>
                  <a:pt x="70178" y="7054"/>
                  <a:pt x="70262" y="7054"/>
                  <a:pt x="70345" y="7054"/>
                </a:cubicBezTo>
                <a:cubicBezTo>
                  <a:pt x="70345" y="7064"/>
                  <a:pt x="70345" y="9101"/>
                  <a:pt x="70428" y="9101"/>
                </a:cubicBezTo>
                <a:cubicBezTo>
                  <a:pt x="70470" y="7054"/>
                  <a:pt x="70553" y="7054"/>
                  <a:pt x="70637" y="7054"/>
                </a:cubicBezTo>
                <a:cubicBezTo>
                  <a:pt x="70637" y="5006"/>
                  <a:pt x="70637" y="5006"/>
                  <a:pt x="70678" y="2958"/>
                </a:cubicBezTo>
                <a:cubicBezTo>
                  <a:pt x="70803" y="2958"/>
                  <a:pt x="70970" y="2958"/>
                  <a:pt x="71095" y="910"/>
                </a:cubicBezTo>
                <a:lnTo>
                  <a:pt x="71137" y="5006"/>
                </a:lnTo>
                <a:lnTo>
                  <a:pt x="71179" y="910"/>
                </a:lnTo>
                <a:cubicBezTo>
                  <a:pt x="71220" y="910"/>
                  <a:pt x="71220" y="910"/>
                  <a:pt x="71262" y="910"/>
                </a:cubicBezTo>
                <a:cubicBezTo>
                  <a:pt x="71262" y="2958"/>
                  <a:pt x="71262" y="5006"/>
                  <a:pt x="71262" y="7054"/>
                </a:cubicBezTo>
                <a:cubicBezTo>
                  <a:pt x="71345" y="7054"/>
                  <a:pt x="71387" y="7054"/>
                  <a:pt x="71429" y="7054"/>
                </a:cubicBezTo>
                <a:cubicBezTo>
                  <a:pt x="71512" y="5006"/>
                  <a:pt x="71554" y="7054"/>
                  <a:pt x="71595" y="7054"/>
                </a:cubicBezTo>
                <a:cubicBezTo>
                  <a:pt x="71637" y="5006"/>
                  <a:pt x="71637" y="5006"/>
                  <a:pt x="71637" y="2958"/>
                </a:cubicBezTo>
                <a:lnTo>
                  <a:pt x="71762" y="5006"/>
                </a:lnTo>
                <a:cubicBezTo>
                  <a:pt x="71845" y="5006"/>
                  <a:pt x="71887" y="5006"/>
                  <a:pt x="71929" y="2958"/>
                </a:cubicBezTo>
                <a:cubicBezTo>
                  <a:pt x="71929" y="2958"/>
                  <a:pt x="71931" y="2958"/>
                  <a:pt x="71970" y="2958"/>
                </a:cubicBezTo>
                <a:cubicBezTo>
                  <a:pt x="71970" y="5006"/>
                  <a:pt x="72012" y="7054"/>
                  <a:pt x="72054" y="9101"/>
                </a:cubicBezTo>
                <a:cubicBezTo>
                  <a:pt x="72095" y="7054"/>
                  <a:pt x="72137" y="7054"/>
                  <a:pt x="72179" y="7054"/>
                </a:cubicBezTo>
                <a:cubicBezTo>
                  <a:pt x="72179" y="7064"/>
                  <a:pt x="72179" y="9101"/>
                  <a:pt x="72262" y="9101"/>
                </a:cubicBezTo>
                <a:cubicBezTo>
                  <a:pt x="72262" y="7054"/>
                  <a:pt x="72262" y="7054"/>
                  <a:pt x="72304" y="5006"/>
                </a:cubicBezTo>
                <a:cubicBezTo>
                  <a:pt x="72345" y="5006"/>
                  <a:pt x="72387" y="7054"/>
                  <a:pt x="72429" y="7054"/>
                </a:cubicBezTo>
                <a:cubicBezTo>
                  <a:pt x="72429" y="5006"/>
                  <a:pt x="72429" y="2958"/>
                  <a:pt x="72429" y="910"/>
                </a:cubicBezTo>
                <a:lnTo>
                  <a:pt x="72481" y="1934"/>
                </a:lnTo>
                <a:cubicBezTo>
                  <a:pt x="72486" y="2190"/>
                  <a:pt x="72481" y="2446"/>
                  <a:pt x="72470" y="2958"/>
                </a:cubicBezTo>
                <a:cubicBezTo>
                  <a:pt x="72470" y="5006"/>
                  <a:pt x="72470" y="7054"/>
                  <a:pt x="72470" y="9101"/>
                </a:cubicBezTo>
                <a:lnTo>
                  <a:pt x="72554" y="2958"/>
                </a:lnTo>
                <a:cubicBezTo>
                  <a:pt x="72595" y="2958"/>
                  <a:pt x="72595" y="2958"/>
                  <a:pt x="72637" y="2958"/>
                </a:cubicBezTo>
                <a:cubicBezTo>
                  <a:pt x="72637" y="5006"/>
                  <a:pt x="72637" y="5006"/>
                  <a:pt x="72637" y="7054"/>
                </a:cubicBezTo>
                <a:cubicBezTo>
                  <a:pt x="72720" y="7054"/>
                  <a:pt x="72720" y="910"/>
                  <a:pt x="72887" y="2958"/>
                </a:cubicBezTo>
                <a:cubicBezTo>
                  <a:pt x="73054" y="5006"/>
                  <a:pt x="73221" y="5006"/>
                  <a:pt x="73429" y="2958"/>
                </a:cubicBezTo>
                <a:cubicBezTo>
                  <a:pt x="73471" y="910"/>
                  <a:pt x="73512" y="910"/>
                  <a:pt x="73554" y="910"/>
                </a:cubicBezTo>
                <a:cubicBezTo>
                  <a:pt x="73554" y="2958"/>
                  <a:pt x="73554" y="5006"/>
                  <a:pt x="73554" y="7054"/>
                </a:cubicBezTo>
                <a:cubicBezTo>
                  <a:pt x="73846" y="7054"/>
                  <a:pt x="73929" y="7054"/>
                  <a:pt x="74137" y="2958"/>
                </a:cubicBezTo>
                <a:cubicBezTo>
                  <a:pt x="74137" y="5006"/>
                  <a:pt x="74137" y="5006"/>
                  <a:pt x="74137" y="7054"/>
                </a:cubicBezTo>
                <a:cubicBezTo>
                  <a:pt x="74262" y="7054"/>
                  <a:pt x="74346" y="5006"/>
                  <a:pt x="74471" y="5006"/>
                </a:cubicBezTo>
                <a:cubicBezTo>
                  <a:pt x="74596" y="7054"/>
                  <a:pt x="74679" y="7054"/>
                  <a:pt x="74762" y="7054"/>
                </a:cubicBezTo>
                <a:cubicBezTo>
                  <a:pt x="74794" y="5517"/>
                  <a:pt x="74783" y="5006"/>
                  <a:pt x="74804" y="5006"/>
                </a:cubicBezTo>
                <a:cubicBezTo>
                  <a:pt x="74846" y="7054"/>
                  <a:pt x="74887" y="7054"/>
                  <a:pt x="74929" y="9101"/>
                </a:cubicBezTo>
                <a:cubicBezTo>
                  <a:pt x="75013" y="9101"/>
                  <a:pt x="75054" y="7054"/>
                  <a:pt x="75179" y="9101"/>
                </a:cubicBezTo>
                <a:cubicBezTo>
                  <a:pt x="75179" y="9110"/>
                  <a:pt x="75179" y="11145"/>
                  <a:pt x="75263" y="9101"/>
                </a:cubicBezTo>
                <a:cubicBezTo>
                  <a:pt x="75388" y="9101"/>
                  <a:pt x="75513" y="11149"/>
                  <a:pt x="75638" y="11149"/>
                </a:cubicBezTo>
                <a:cubicBezTo>
                  <a:pt x="75638" y="11144"/>
                  <a:pt x="75638" y="11043"/>
                  <a:pt x="75638" y="9101"/>
                </a:cubicBezTo>
                <a:cubicBezTo>
                  <a:pt x="75679" y="9101"/>
                  <a:pt x="75679" y="9101"/>
                  <a:pt x="75721" y="9101"/>
                </a:cubicBezTo>
                <a:cubicBezTo>
                  <a:pt x="75804" y="7054"/>
                  <a:pt x="75846" y="9101"/>
                  <a:pt x="75846" y="9101"/>
                </a:cubicBezTo>
                <a:cubicBezTo>
                  <a:pt x="75971" y="9101"/>
                  <a:pt x="76096" y="9101"/>
                  <a:pt x="76179" y="9101"/>
                </a:cubicBezTo>
                <a:lnTo>
                  <a:pt x="76263" y="2958"/>
                </a:lnTo>
                <a:cubicBezTo>
                  <a:pt x="76388" y="2958"/>
                  <a:pt x="76513" y="2958"/>
                  <a:pt x="76638" y="2958"/>
                </a:cubicBezTo>
                <a:cubicBezTo>
                  <a:pt x="76679" y="910"/>
                  <a:pt x="76763" y="910"/>
                  <a:pt x="76846" y="910"/>
                </a:cubicBezTo>
                <a:cubicBezTo>
                  <a:pt x="76846" y="926"/>
                  <a:pt x="76846" y="2966"/>
                  <a:pt x="76846" y="5006"/>
                </a:cubicBezTo>
                <a:cubicBezTo>
                  <a:pt x="76846" y="5006"/>
                  <a:pt x="76848" y="5006"/>
                  <a:pt x="76888" y="5006"/>
                </a:cubicBezTo>
                <a:lnTo>
                  <a:pt x="76888" y="910"/>
                </a:lnTo>
                <a:cubicBezTo>
                  <a:pt x="76888" y="910"/>
                  <a:pt x="76930" y="910"/>
                  <a:pt x="76971" y="910"/>
                </a:cubicBezTo>
                <a:cubicBezTo>
                  <a:pt x="76971" y="2958"/>
                  <a:pt x="76971" y="5006"/>
                  <a:pt x="76971" y="7054"/>
                </a:cubicBezTo>
                <a:cubicBezTo>
                  <a:pt x="76971" y="7054"/>
                  <a:pt x="76973" y="7054"/>
                  <a:pt x="77013" y="7054"/>
                </a:cubicBezTo>
                <a:cubicBezTo>
                  <a:pt x="77013" y="7058"/>
                  <a:pt x="77013" y="7150"/>
                  <a:pt x="77013" y="9101"/>
                </a:cubicBezTo>
                <a:cubicBezTo>
                  <a:pt x="77013" y="9101"/>
                  <a:pt x="77015" y="9101"/>
                  <a:pt x="77055" y="9101"/>
                </a:cubicBezTo>
                <a:cubicBezTo>
                  <a:pt x="77096" y="7054"/>
                  <a:pt x="77138" y="7054"/>
                  <a:pt x="77221" y="7054"/>
                </a:cubicBezTo>
                <a:cubicBezTo>
                  <a:pt x="77221" y="7058"/>
                  <a:pt x="77221" y="7150"/>
                  <a:pt x="77221" y="9101"/>
                </a:cubicBezTo>
                <a:cubicBezTo>
                  <a:pt x="77346" y="7054"/>
                  <a:pt x="77388" y="7054"/>
                  <a:pt x="77471" y="9101"/>
                </a:cubicBezTo>
                <a:cubicBezTo>
                  <a:pt x="77471" y="7054"/>
                  <a:pt x="77513" y="5006"/>
                  <a:pt x="77513" y="2958"/>
                </a:cubicBezTo>
                <a:cubicBezTo>
                  <a:pt x="77680" y="5006"/>
                  <a:pt x="77846" y="5006"/>
                  <a:pt x="77971" y="5006"/>
                </a:cubicBezTo>
                <a:cubicBezTo>
                  <a:pt x="78055" y="5006"/>
                  <a:pt x="78180" y="5006"/>
                  <a:pt x="78263" y="2958"/>
                </a:cubicBezTo>
                <a:cubicBezTo>
                  <a:pt x="78263" y="5006"/>
                  <a:pt x="78263" y="5006"/>
                  <a:pt x="78305" y="7054"/>
                </a:cubicBezTo>
                <a:cubicBezTo>
                  <a:pt x="78305" y="7058"/>
                  <a:pt x="78596" y="9101"/>
                  <a:pt x="78596" y="9101"/>
                </a:cubicBezTo>
                <a:cubicBezTo>
                  <a:pt x="78597" y="7054"/>
                  <a:pt x="78638" y="7054"/>
                  <a:pt x="78680" y="7054"/>
                </a:cubicBezTo>
                <a:cubicBezTo>
                  <a:pt x="78763" y="7054"/>
                  <a:pt x="78805" y="7054"/>
                  <a:pt x="78847" y="7054"/>
                </a:cubicBezTo>
                <a:lnTo>
                  <a:pt x="79013" y="7054"/>
                </a:lnTo>
                <a:cubicBezTo>
                  <a:pt x="79013" y="5006"/>
                  <a:pt x="79055" y="5006"/>
                  <a:pt x="79055" y="2958"/>
                </a:cubicBezTo>
                <a:cubicBezTo>
                  <a:pt x="79138" y="2958"/>
                  <a:pt x="79263" y="2958"/>
                  <a:pt x="79347" y="2958"/>
                </a:cubicBezTo>
                <a:cubicBezTo>
                  <a:pt x="79388" y="5006"/>
                  <a:pt x="79388" y="5006"/>
                  <a:pt x="79388" y="7054"/>
                </a:cubicBezTo>
                <a:lnTo>
                  <a:pt x="79472" y="5006"/>
                </a:lnTo>
                <a:cubicBezTo>
                  <a:pt x="79513" y="7054"/>
                  <a:pt x="79513" y="7054"/>
                  <a:pt x="79513" y="9101"/>
                </a:cubicBezTo>
                <a:cubicBezTo>
                  <a:pt x="79597" y="7054"/>
                  <a:pt x="79597" y="5006"/>
                  <a:pt x="79597" y="910"/>
                </a:cubicBezTo>
                <a:cubicBezTo>
                  <a:pt x="79680" y="2958"/>
                  <a:pt x="79680" y="5006"/>
                  <a:pt x="79722" y="5006"/>
                </a:cubicBezTo>
                <a:cubicBezTo>
                  <a:pt x="79722" y="5006"/>
                  <a:pt x="79764" y="5006"/>
                  <a:pt x="79805" y="5006"/>
                </a:cubicBezTo>
                <a:cubicBezTo>
                  <a:pt x="79930" y="7054"/>
                  <a:pt x="80055" y="5006"/>
                  <a:pt x="80222" y="5006"/>
                </a:cubicBezTo>
                <a:cubicBezTo>
                  <a:pt x="80263" y="7054"/>
                  <a:pt x="80305" y="5006"/>
                  <a:pt x="80347" y="5006"/>
                </a:cubicBezTo>
                <a:cubicBezTo>
                  <a:pt x="80513" y="9101"/>
                  <a:pt x="80722" y="7054"/>
                  <a:pt x="80764" y="7054"/>
                </a:cubicBezTo>
                <a:cubicBezTo>
                  <a:pt x="80847" y="7054"/>
                  <a:pt x="80847" y="11149"/>
                  <a:pt x="80930" y="9101"/>
                </a:cubicBezTo>
                <a:lnTo>
                  <a:pt x="80972" y="7054"/>
                </a:lnTo>
                <a:cubicBezTo>
                  <a:pt x="81097" y="5006"/>
                  <a:pt x="81097" y="11149"/>
                  <a:pt x="81305" y="9101"/>
                </a:cubicBezTo>
                <a:cubicBezTo>
                  <a:pt x="81347" y="9101"/>
                  <a:pt x="81389" y="9101"/>
                  <a:pt x="81472" y="9101"/>
                </a:cubicBezTo>
                <a:cubicBezTo>
                  <a:pt x="81555" y="7054"/>
                  <a:pt x="81639" y="7054"/>
                  <a:pt x="81722" y="7054"/>
                </a:cubicBezTo>
                <a:cubicBezTo>
                  <a:pt x="81722" y="7058"/>
                  <a:pt x="81722" y="7150"/>
                  <a:pt x="81722" y="9101"/>
                </a:cubicBezTo>
                <a:cubicBezTo>
                  <a:pt x="81722" y="9101"/>
                  <a:pt x="81724" y="9101"/>
                  <a:pt x="81764" y="9101"/>
                </a:cubicBezTo>
                <a:cubicBezTo>
                  <a:pt x="81889" y="7054"/>
                  <a:pt x="82014" y="9101"/>
                  <a:pt x="82139" y="9101"/>
                </a:cubicBezTo>
                <a:lnTo>
                  <a:pt x="82180" y="7054"/>
                </a:lnTo>
                <a:cubicBezTo>
                  <a:pt x="82264" y="7054"/>
                  <a:pt x="82305" y="7054"/>
                  <a:pt x="82389" y="7054"/>
                </a:cubicBezTo>
                <a:cubicBezTo>
                  <a:pt x="82389" y="7058"/>
                  <a:pt x="82389" y="7150"/>
                  <a:pt x="82389" y="9101"/>
                </a:cubicBezTo>
                <a:lnTo>
                  <a:pt x="82597" y="9101"/>
                </a:lnTo>
                <a:lnTo>
                  <a:pt x="82681" y="5006"/>
                </a:lnTo>
                <a:cubicBezTo>
                  <a:pt x="82806" y="2958"/>
                  <a:pt x="83097" y="5006"/>
                  <a:pt x="83306" y="5006"/>
                </a:cubicBezTo>
                <a:cubicBezTo>
                  <a:pt x="83431" y="5006"/>
                  <a:pt x="83389" y="5006"/>
                  <a:pt x="83472" y="7054"/>
                </a:cubicBezTo>
                <a:lnTo>
                  <a:pt x="83556" y="910"/>
                </a:lnTo>
                <a:cubicBezTo>
                  <a:pt x="83597" y="2958"/>
                  <a:pt x="83597" y="5006"/>
                  <a:pt x="83597" y="7054"/>
                </a:cubicBezTo>
                <a:cubicBezTo>
                  <a:pt x="83722" y="9101"/>
                  <a:pt x="83806" y="5006"/>
                  <a:pt x="83972" y="7054"/>
                </a:cubicBezTo>
                <a:cubicBezTo>
                  <a:pt x="83972" y="7058"/>
                  <a:pt x="83972" y="7150"/>
                  <a:pt x="83972" y="9101"/>
                </a:cubicBezTo>
                <a:lnTo>
                  <a:pt x="84056" y="7054"/>
                </a:lnTo>
                <a:lnTo>
                  <a:pt x="84129" y="8590"/>
                </a:lnTo>
                <a:cubicBezTo>
                  <a:pt x="84139" y="8077"/>
                  <a:pt x="84139" y="7054"/>
                  <a:pt x="84139" y="7054"/>
                </a:cubicBezTo>
                <a:cubicBezTo>
                  <a:pt x="84306" y="7054"/>
                  <a:pt x="84472" y="5006"/>
                  <a:pt x="84639" y="5006"/>
                </a:cubicBezTo>
                <a:cubicBezTo>
                  <a:pt x="84639" y="7054"/>
                  <a:pt x="84641" y="7054"/>
                  <a:pt x="84681" y="7054"/>
                </a:cubicBezTo>
                <a:cubicBezTo>
                  <a:pt x="84681" y="5006"/>
                  <a:pt x="84723" y="2958"/>
                  <a:pt x="84764" y="910"/>
                </a:cubicBezTo>
                <a:cubicBezTo>
                  <a:pt x="84764" y="910"/>
                  <a:pt x="84766" y="910"/>
                  <a:pt x="84806" y="910"/>
                </a:cubicBezTo>
                <a:cubicBezTo>
                  <a:pt x="84848" y="2958"/>
                  <a:pt x="84931" y="2958"/>
                  <a:pt x="85014" y="2958"/>
                </a:cubicBezTo>
                <a:cubicBezTo>
                  <a:pt x="85014" y="2953"/>
                  <a:pt x="85014" y="2854"/>
                  <a:pt x="85014" y="910"/>
                </a:cubicBezTo>
                <a:lnTo>
                  <a:pt x="85087" y="1934"/>
                </a:lnTo>
                <a:cubicBezTo>
                  <a:pt x="85181" y="2958"/>
                  <a:pt x="85264" y="2958"/>
                  <a:pt x="85348" y="910"/>
                </a:cubicBezTo>
                <a:lnTo>
                  <a:pt x="85514" y="5006"/>
                </a:lnTo>
                <a:lnTo>
                  <a:pt x="85514" y="910"/>
                </a:lnTo>
                <a:cubicBezTo>
                  <a:pt x="85598" y="910"/>
                  <a:pt x="85681" y="910"/>
                  <a:pt x="85764" y="910"/>
                </a:cubicBezTo>
                <a:cubicBezTo>
                  <a:pt x="85764" y="2958"/>
                  <a:pt x="85764" y="5006"/>
                  <a:pt x="85764" y="7054"/>
                </a:cubicBezTo>
                <a:cubicBezTo>
                  <a:pt x="85931" y="7054"/>
                  <a:pt x="86056" y="7054"/>
                  <a:pt x="86223" y="7054"/>
                </a:cubicBezTo>
                <a:cubicBezTo>
                  <a:pt x="86223" y="7058"/>
                  <a:pt x="86223" y="7150"/>
                  <a:pt x="86223" y="9101"/>
                </a:cubicBezTo>
                <a:cubicBezTo>
                  <a:pt x="86223" y="9101"/>
                  <a:pt x="86265" y="9101"/>
                  <a:pt x="86306" y="9101"/>
                </a:cubicBezTo>
                <a:cubicBezTo>
                  <a:pt x="86431" y="9101"/>
                  <a:pt x="86515" y="9101"/>
                  <a:pt x="86598" y="9101"/>
                </a:cubicBezTo>
                <a:lnTo>
                  <a:pt x="86765" y="9101"/>
                </a:lnTo>
                <a:cubicBezTo>
                  <a:pt x="86848" y="7054"/>
                  <a:pt x="86931" y="7054"/>
                  <a:pt x="87015" y="7054"/>
                </a:cubicBezTo>
                <a:cubicBezTo>
                  <a:pt x="87015" y="7058"/>
                  <a:pt x="87015" y="7150"/>
                  <a:pt x="87015" y="9101"/>
                </a:cubicBezTo>
                <a:lnTo>
                  <a:pt x="87088" y="7054"/>
                </a:lnTo>
                <a:cubicBezTo>
                  <a:pt x="87098" y="6542"/>
                  <a:pt x="87098" y="6030"/>
                  <a:pt x="87098" y="5006"/>
                </a:cubicBezTo>
                <a:cubicBezTo>
                  <a:pt x="87265" y="2958"/>
                  <a:pt x="87473" y="7054"/>
                  <a:pt x="87598" y="9101"/>
                </a:cubicBezTo>
                <a:cubicBezTo>
                  <a:pt x="87598" y="9101"/>
                  <a:pt x="87600" y="9101"/>
                  <a:pt x="87640" y="9101"/>
                </a:cubicBezTo>
                <a:cubicBezTo>
                  <a:pt x="87640" y="9101"/>
                  <a:pt x="87642" y="9101"/>
                  <a:pt x="87681" y="9101"/>
                </a:cubicBezTo>
                <a:cubicBezTo>
                  <a:pt x="87806" y="7054"/>
                  <a:pt x="87931" y="7054"/>
                  <a:pt x="88056" y="7054"/>
                </a:cubicBezTo>
                <a:cubicBezTo>
                  <a:pt x="88056" y="5006"/>
                  <a:pt x="88056" y="2958"/>
                  <a:pt x="88098" y="910"/>
                </a:cubicBezTo>
                <a:lnTo>
                  <a:pt x="88181" y="7054"/>
                </a:lnTo>
                <a:cubicBezTo>
                  <a:pt x="88223" y="7054"/>
                  <a:pt x="88223" y="7054"/>
                  <a:pt x="88265" y="7054"/>
                </a:cubicBezTo>
                <a:cubicBezTo>
                  <a:pt x="88286" y="3982"/>
                  <a:pt x="88286" y="3982"/>
                  <a:pt x="88306" y="2958"/>
                </a:cubicBezTo>
                <a:cubicBezTo>
                  <a:pt x="88306" y="2953"/>
                  <a:pt x="88306" y="2854"/>
                  <a:pt x="88306" y="910"/>
                </a:cubicBezTo>
                <a:cubicBezTo>
                  <a:pt x="88348" y="2958"/>
                  <a:pt x="88390" y="5006"/>
                  <a:pt x="88432" y="5006"/>
                </a:cubicBezTo>
                <a:cubicBezTo>
                  <a:pt x="88473" y="5006"/>
                  <a:pt x="88473" y="2958"/>
                  <a:pt x="88557" y="2958"/>
                </a:cubicBezTo>
                <a:lnTo>
                  <a:pt x="88723" y="5006"/>
                </a:lnTo>
                <a:cubicBezTo>
                  <a:pt x="88765" y="5006"/>
                  <a:pt x="88765" y="2958"/>
                  <a:pt x="88765" y="910"/>
                </a:cubicBezTo>
                <a:cubicBezTo>
                  <a:pt x="88807" y="2958"/>
                  <a:pt x="88848" y="2958"/>
                  <a:pt x="88890" y="2958"/>
                </a:cubicBezTo>
                <a:cubicBezTo>
                  <a:pt x="88932" y="5006"/>
                  <a:pt x="88973" y="5006"/>
                  <a:pt x="89015" y="2958"/>
                </a:cubicBezTo>
                <a:cubicBezTo>
                  <a:pt x="89098" y="5006"/>
                  <a:pt x="89223" y="5006"/>
                  <a:pt x="89307" y="5006"/>
                </a:cubicBezTo>
                <a:cubicBezTo>
                  <a:pt x="89307" y="7054"/>
                  <a:pt x="89308" y="7054"/>
                  <a:pt x="89348" y="7054"/>
                </a:cubicBezTo>
                <a:cubicBezTo>
                  <a:pt x="89432" y="5006"/>
                  <a:pt x="89515" y="7054"/>
                  <a:pt x="89598" y="7054"/>
                </a:cubicBezTo>
                <a:cubicBezTo>
                  <a:pt x="89598" y="5006"/>
                  <a:pt x="89598" y="5006"/>
                  <a:pt x="89640" y="2958"/>
                </a:cubicBezTo>
                <a:cubicBezTo>
                  <a:pt x="89723" y="2958"/>
                  <a:pt x="89765" y="2958"/>
                  <a:pt x="89848" y="910"/>
                </a:cubicBezTo>
                <a:cubicBezTo>
                  <a:pt x="89890" y="2958"/>
                  <a:pt x="89890" y="5006"/>
                  <a:pt x="89932" y="7054"/>
                </a:cubicBezTo>
                <a:cubicBezTo>
                  <a:pt x="89953" y="6541"/>
                  <a:pt x="89953" y="6030"/>
                  <a:pt x="89973" y="5006"/>
                </a:cubicBezTo>
                <a:cubicBezTo>
                  <a:pt x="90057" y="5006"/>
                  <a:pt x="90182" y="7054"/>
                  <a:pt x="90182" y="7054"/>
                </a:cubicBezTo>
                <a:cubicBezTo>
                  <a:pt x="90307" y="5006"/>
                  <a:pt x="90390" y="5006"/>
                  <a:pt x="90474" y="5006"/>
                </a:cubicBezTo>
                <a:cubicBezTo>
                  <a:pt x="90557" y="7054"/>
                  <a:pt x="90599" y="7054"/>
                  <a:pt x="90640" y="7054"/>
                </a:cubicBezTo>
                <a:cubicBezTo>
                  <a:pt x="90724" y="5006"/>
                  <a:pt x="90765" y="5006"/>
                  <a:pt x="90849" y="5006"/>
                </a:cubicBezTo>
                <a:cubicBezTo>
                  <a:pt x="90974" y="9101"/>
                  <a:pt x="91057" y="5006"/>
                  <a:pt x="91182" y="5006"/>
                </a:cubicBezTo>
                <a:cubicBezTo>
                  <a:pt x="91224" y="5006"/>
                  <a:pt x="91265" y="7054"/>
                  <a:pt x="91307" y="7054"/>
                </a:cubicBezTo>
                <a:cubicBezTo>
                  <a:pt x="91432" y="5006"/>
                  <a:pt x="91557" y="7054"/>
                  <a:pt x="91682" y="7054"/>
                </a:cubicBezTo>
                <a:cubicBezTo>
                  <a:pt x="91724" y="5006"/>
                  <a:pt x="91724" y="5006"/>
                  <a:pt x="91765" y="5006"/>
                </a:cubicBezTo>
                <a:cubicBezTo>
                  <a:pt x="91765" y="5001"/>
                  <a:pt x="91765" y="4904"/>
                  <a:pt x="91765" y="2958"/>
                </a:cubicBezTo>
                <a:cubicBezTo>
                  <a:pt x="91807" y="5006"/>
                  <a:pt x="91849" y="5006"/>
                  <a:pt x="91890" y="5006"/>
                </a:cubicBezTo>
                <a:lnTo>
                  <a:pt x="91974" y="5006"/>
                </a:lnTo>
                <a:cubicBezTo>
                  <a:pt x="91974" y="5001"/>
                  <a:pt x="91974" y="4904"/>
                  <a:pt x="91974" y="2958"/>
                </a:cubicBezTo>
                <a:lnTo>
                  <a:pt x="92140" y="5006"/>
                </a:lnTo>
                <a:cubicBezTo>
                  <a:pt x="92224" y="7054"/>
                  <a:pt x="92349" y="7054"/>
                  <a:pt x="92432" y="7054"/>
                </a:cubicBezTo>
                <a:cubicBezTo>
                  <a:pt x="92432" y="7058"/>
                  <a:pt x="92432" y="7150"/>
                  <a:pt x="92432" y="9101"/>
                </a:cubicBezTo>
                <a:cubicBezTo>
                  <a:pt x="92432" y="9101"/>
                  <a:pt x="92434" y="9101"/>
                  <a:pt x="92474" y="9101"/>
                </a:cubicBezTo>
                <a:cubicBezTo>
                  <a:pt x="92516" y="7054"/>
                  <a:pt x="92557" y="7054"/>
                  <a:pt x="92599" y="7054"/>
                </a:cubicBezTo>
                <a:cubicBezTo>
                  <a:pt x="92599" y="5006"/>
                  <a:pt x="92601" y="5006"/>
                  <a:pt x="92641" y="5006"/>
                </a:cubicBezTo>
                <a:cubicBezTo>
                  <a:pt x="92682" y="7054"/>
                  <a:pt x="92724" y="7054"/>
                  <a:pt x="92807" y="7054"/>
                </a:cubicBezTo>
                <a:cubicBezTo>
                  <a:pt x="92808" y="7066"/>
                  <a:pt x="92849" y="9101"/>
                  <a:pt x="92891" y="9101"/>
                </a:cubicBezTo>
                <a:cubicBezTo>
                  <a:pt x="92891" y="7054"/>
                  <a:pt x="92932" y="7054"/>
                  <a:pt x="92932" y="2958"/>
                </a:cubicBezTo>
                <a:cubicBezTo>
                  <a:pt x="93057" y="5006"/>
                  <a:pt x="93224" y="5006"/>
                  <a:pt x="93349" y="5006"/>
                </a:cubicBezTo>
                <a:cubicBezTo>
                  <a:pt x="93349" y="5001"/>
                  <a:pt x="93349" y="4904"/>
                  <a:pt x="93349" y="2958"/>
                </a:cubicBezTo>
                <a:lnTo>
                  <a:pt x="93557" y="2958"/>
                </a:lnTo>
                <a:cubicBezTo>
                  <a:pt x="93641" y="5006"/>
                  <a:pt x="93724" y="5006"/>
                  <a:pt x="93807" y="5006"/>
                </a:cubicBezTo>
                <a:cubicBezTo>
                  <a:pt x="93974" y="7054"/>
                  <a:pt x="94099" y="7054"/>
                  <a:pt x="94224" y="7054"/>
                </a:cubicBezTo>
                <a:lnTo>
                  <a:pt x="94260" y="8263"/>
                </a:lnTo>
                <a:lnTo>
                  <a:pt x="94266" y="9101"/>
                </a:lnTo>
                <a:lnTo>
                  <a:pt x="94349" y="9101"/>
                </a:lnTo>
                <a:cubicBezTo>
                  <a:pt x="94305" y="9101"/>
                  <a:pt x="94277" y="8850"/>
                  <a:pt x="94260" y="8263"/>
                </a:cubicBezTo>
                <a:cubicBezTo>
                  <a:pt x="94245" y="6030"/>
                  <a:pt x="94245" y="6030"/>
                  <a:pt x="94224" y="5006"/>
                </a:cubicBezTo>
                <a:cubicBezTo>
                  <a:pt x="94235" y="1934"/>
                  <a:pt x="94245" y="1934"/>
                  <a:pt x="94266" y="910"/>
                </a:cubicBezTo>
                <a:cubicBezTo>
                  <a:pt x="94308" y="910"/>
                  <a:pt x="94349" y="910"/>
                  <a:pt x="94391" y="910"/>
                </a:cubicBezTo>
                <a:cubicBezTo>
                  <a:pt x="94433" y="2958"/>
                  <a:pt x="94433" y="2958"/>
                  <a:pt x="94474" y="910"/>
                </a:cubicBezTo>
                <a:cubicBezTo>
                  <a:pt x="94516" y="2958"/>
                  <a:pt x="94516" y="2958"/>
                  <a:pt x="94558" y="2958"/>
                </a:cubicBezTo>
                <a:cubicBezTo>
                  <a:pt x="94808" y="5006"/>
                  <a:pt x="95099" y="7054"/>
                  <a:pt x="95349" y="7054"/>
                </a:cubicBezTo>
                <a:cubicBezTo>
                  <a:pt x="95474" y="5006"/>
                  <a:pt x="95599" y="9101"/>
                  <a:pt x="95683" y="9101"/>
                </a:cubicBezTo>
                <a:cubicBezTo>
                  <a:pt x="95724" y="11149"/>
                  <a:pt x="95683" y="9101"/>
                  <a:pt x="95724" y="9101"/>
                </a:cubicBezTo>
                <a:cubicBezTo>
                  <a:pt x="95766" y="9101"/>
                  <a:pt x="95808" y="9101"/>
                  <a:pt x="95849" y="9101"/>
                </a:cubicBezTo>
                <a:cubicBezTo>
                  <a:pt x="95891" y="9101"/>
                  <a:pt x="95933" y="9101"/>
                  <a:pt x="95974" y="9101"/>
                </a:cubicBezTo>
                <a:cubicBezTo>
                  <a:pt x="96058" y="9101"/>
                  <a:pt x="96100" y="9101"/>
                  <a:pt x="96183" y="9101"/>
                </a:cubicBezTo>
                <a:lnTo>
                  <a:pt x="96266" y="11149"/>
                </a:lnTo>
                <a:cubicBezTo>
                  <a:pt x="96308" y="11146"/>
                  <a:pt x="96308" y="11063"/>
                  <a:pt x="96308" y="9101"/>
                </a:cubicBezTo>
                <a:cubicBezTo>
                  <a:pt x="96391" y="9101"/>
                  <a:pt x="96433" y="9101"/>
                  <a:pt x="96516" y="9101"/>
                </a:cubicBezTo>
                <a:cubicBezTo>
                  <a:pt x="96683" y="7054"/>
                  <a:pt x="96891" y="11149"/>
                  <a:pt x="96975" y="11149"/>
                </a:cubicBezTo>
                <a:cubicBezTo>
                  <a:pt x="97100" y="9101"/>
                  <a:pt x="97225" y="9101"/>
                  <a:pt x="97350" y="9101"/>
                </a:cubicBezTo>
                <a:cubicBezTo>
                  <a:pt x="97350" y="9083"/>
                  <a:pt x="97350" y="7044"/>
                  <a:pt x="97350" y="5006"/>
                </a:cubicBezTo>
                <a:cubicBezTo>
                  <a:pt x="97350" y="5017"/>
                  <a:pt x="97392" y="7054"/>
                  <a:pt x="97433" y="7054"/>
                </a:cubicBezTo>
                <a:cubicBezTo>
                  <a:pt x="97433" y="5006"/>
                  <a:pt x="97433" y="5006"/>
                  <a:pt x="97433" y="2958"/>
                </a:cubicBezTo>
                <a:cubicBezTo>
                  <a:pt x="97433" y="2958"/>
                  <a:pt x="97435" y="2958"/>
                  <a:pt x="97475" y="2958"/>
                </a:cubicBezTo>
                <a:cubicBezTo>
                  <a:pt x="97475" y="5006"/>
                  <a:pt x="97475" y="5006"/>
                  <a:pt x="97475" y="7054"/>
                </a:cubicBezTo>
                <a:cubicBezTo>
                  <a:pt x="97558" y="7054"/>
                  <a:pt x="97641" y="7054"/>
                  <a:pt x="97725" y="9101"/>
                </a:cubicBezTo>
                <a:cubicBezTo>
                  <a:pt x="97808" y="7054"/>
                  <a:pt x="97933" y="7054"/>
                  <a:pt x="98017" y="7054"/>
                </a:cubicBezTo>
                <a:cubicBezTo>
                  <a:pt x="98017" y="7058"/>
                  <a:pt x="98017" y="7150"/>
                  <a:pt x="98017" y="9101"/>
                </a:cubicBezTo>
                <a:lnTo>
                  <a:pt x="98100" y="9101"/>
                </a:lnTo>
                <a:cubicBezTo>
                  <a:pt x="98183" y="9101"/>
                  <a:pt x="98267" y="9101"/>
                  <a:pt x="98350" y="9101"/>
                </a:cubicBezTo>
                <a:cubicBezTo>
                  <a:pt x="98350" y="9077"/>
                  <a:pt x="98350" y="5012"/>
                  <a:pt x="98392" y="7054"/>
                </a:cubicBezTo>
                <a:cubicBezTo>
                  <a:pt x="98392" y="7058"/>
                  <a:pt x="98392" y="7150"/>
                  <a:pt x="98392" y="9101"/>
                </a:cubicBezTo>
                <a:cubicBezTo>
                  <a:pt x="98600" y="7054"/>
                  <a:pt x="98683" y="11149"/>
                  <a:pt x="98892" y="9101"/>
                </a:cubicBezTo>
                <a:cubicBezTo>
                  <a:pt x="98975" y="7054"/>
                  <a:pt x="99058" y="7054"/>
                  <a:pt x="99142" y="9101"/>
                </a:cubicBezTo>
                <a:cubicBezTo>
                  <a:pt x="99183" y="7054"/>
                  <a:pt x="99225" y="7054"/>
                  <a:pt x="99267" y="7054"/>
                </a:cubicBezTo>
                <a:cubicBezTo>
                  <a:pt x="99308" y="5006"/>
                  <a:pt x="99350" y="5006"/>
                  <a:pt x="99392" y="5006"/>
                </a:cubicBezTo>
                <a:cubicBezTo>
                  <a:pt x="99392" y="5001"/>
                  <a:pt x="99392" y="4904"/>
                  <a:pt x="99392" y="2958"/>
                </a:cubicBezTo>
                <a:lnTo>
                  <a:pt x="99465" y="3982"/>
                </a:lnTo>
                <a:cubicBezTo>
                  <a:pt x="99558" y="5006"/>
                  <a:pt x="99642" y="5006"/>
                  <a:pt x="99725" y="2958"/>
                </a:cubicBezTo>
                <a:lnTo>
                  <a:pt x="99808" y="5006"/>
                </a:lnTo>
                <a:lnTo>
                  <a:pt x="99892" y="5006"/>
                </a:lnTo>
                <a:cubicBezTo>
                  <a:pt x="99934" y="5006"/>
                  <a:pt x="99975" y="7054"/>
                  <a:pt x="100017" y="7054"/>
                </a:cubicBezTo>
                <a:cubicBezTo>
                  <a:pt x="100038" y="3982"/>
                  <a:pt x="100038" y="3982"/>
                  <a:pt x="100059" y="2958"/>
                </a:cubicBezTo>
                <a:cubicBezTo>
                  <a:pt x="100059" y="2953"/>
                  <a:pt x="100059" y="2854"/>
                  <a:pt x="100059" y="910"/>
                </a:cubicBezTo>
                <a:cubicBezTo>
                  <a:pt x="100142" y="2958"/>
                  <a:pt x="100184" y="2958"/>
                  <a:pt x="100267" y="2958"/>
                </a:cubicBezTo>
                <a:cubicBezTo>
                  <a:pt x="100267" y="5006"/>
                  <a:pt x="100267" y="5006"/>
                  <a:pt x="100309" y="7054"/>
                </a:cubicBezTo>
                <a:cubicBezTo>
                  <a:pt x="100309" y="7051"/>
                  <a:pt x="100767" y="5006"/>
                  <a:pt x="100892" y="5006"/>
                </a:cubicBezTo>
                <a:lnTo>
                  <a:pt x="100934" y="910"/>
                </a:lnTo>
                <a:cubicBezTo>
                  <a:pt x="100975" y="910"/>
                  <a:pt x="101017" y="910"/>
                  <a:pt x="101059" y="910"/>
                </a:cubicBezTo>
                <a:cubicBezTo>
                  <a:pt x="101100" y="2958"/>
                  <a:pt x="101100" y="2958"/>
                  <a:pt x="101100" y="7054"/>
                </a:cubicBezTo>
                <a:cubicBezTo>
                  <a:pt x="101142" y="5006"/>
                  <a:pt x="101142" y="2958"/>
                  <a:pt x="101184" y="910"/>
                </a:cubicBezTo>
                <a:lnTo>
                  <a:pt x="101241" y="910"/>
                </a:lnTo>
                <a:cubicBezTo>
                  <a:pt x="101246" y="1422"/>
                  <a:pt x="101246" y="1934"/>
                  <a:pt x="101267" y="910"/>
                </a:cubicBezTo>
                <a:lnTo>
                  <a:pt x="101470" y="1678"/>
                </a:lnTo>
                <a:cubicBezTo>
                  <a:pt x="101507" y="2446"/>
                  <a:pt x="101517" y="3982"/>
                  <a:pt x="101517" y="7054"/>
                </a:cubicBezTo>
                <a:lnTo>
                  <a:pt x="101600" y="7054"/>
                </a:lnTo>
                <a:cubicBezTo>
                  <a:pt x="101600" y="5006"/>
                  <a:pt x="101600" y="5006"/>
                  <a:pt x="101600" y="2958"/>
                </a:cubicBezTo>
                <a:cubicBezTo>
                  <a:pt x="101642" y="5006"/>
                  <a:pt x="102017" y="7054"/>
                  <a:pt x="102142" y="5006"/>
                </a:cubicBezTo>
                <a:cubicBezTo>
                  <a:pt x="102142" y="5001"/>
                  <a:pt x="102142" y="4904"/>
                  <a:pt x="102142" y="2958"/>
                </a:cubicBezTo>
                <a:cubicBezTo>
                  <a:pt x="102351" y="910"/>
                  <a:pt x="102392" y="9101"/>
                  <a:pt x="102642" y="7054"/>
                </a:cubicBezTo>
                <a:cubicBezTo>
                  <a:pt x="102726" y="5006"/>
                  <a:pt x="102767" y="7054"/>
                  <a:pt x="102851" y="7054"/>
                </a:cubicBezTo>
                <a:cubicBezTo>
                  <a:pt x="102892" y="7054"/>
                  <a:pt x="102851" y="5006"/>
                  <a:pt x="102934" y="5006"/>
                </a:cubicBezTo>
                <a:cubicBezTo>
                  <a:pt x="103059" y="5006"/>
                  <a:pt x="103101" y="5006"/>
                  <a:pt x="103142" y="5006"/>
                </a:cubicBezTo>
                <a:lnTo>
                  <a:pt x="103267" y="5006"/>
                </a:lnTo>
                <a:cubicBezTo>
                  <a:pt x="103392" y="5006"/>
                  <a:pt x="103476" y="5006"/>
                  <a:pt x="103559" y="2958"/>
                </a:cubicBezTo>
                <a:cubicBezTo>
                  <a:pt x="103559" y="5006"/>
                  <a:pt x="103559" y="5006"/>
                  <a:pt x="103601" y="7054"/>
                </a:cubicBezTo>
                <a:cubicBezTo>
                  <a:pt x="103642" y="7054"/>
                  <a:pt x="103684" y="5006"/>
                  <a:pt x="103768" y="5006"/>
                </a:cubicBezTo>
                <a:cubicBezTo>
                  <a:pt x="103768" y="7054"/>
                  <a:pt x="103768" y="7054"/>
                  <a:pt x="103768" y="9101"/>
                </a:cubicBezTo>
                <a:cubicBezTo>
                  <a:pt x="103851" y="7054"/>
                  <a:pt x="104059" y="5006"/>
                  <a:pt x="104226" y="7054"/>
                </a:cubicBezTo>
                <a:cubicBezTo>
                  <a:pt x="104226" y="7068"/>
                  <a:pt x="104226" y="9101"/>
                  <a:pt x="104351" y="9101"/>
                </a:cubicBezTo>
                <a:cubicBezTo>
                  <a:pt x="104351" y="9088"/>
                  <a:pt x="104393" y="7054"/>
                  <a:pt x="104434" y="7054"/>
                </a:cubicBezTo>
                <a:cubicBezTo>
                  <a:pt x="104434" y="7058"/>
                  <a:pt x="104434" y="7150"/>
                  <a:pt x="104434" y="9101"/>
                </a:cubicBezTo>
                <a:cubicBezTo>
                  <a:pt x="104476" y="9101"/>
                  <a:pt x="104518" y="9101"/>
                  <a:pt x="104559" y="9101"/>
                </a:cubicBezTo>
                <a:lnTo>
                  <a:pt x="104643" y="5006"/>
                </a:lnTo>
                <a:cubicBezTo>
                  <a:pt x="104768" y="5006"/>
                  <a:pt x="104934" y="7054"/>
                  <a:pt x="105059" y="7054"/>
                </a:cubicBezTo>
                <a:cubicBezTo>
                  <a:pt x="105059" y="5006"/>
                  <a:pt x="105059" y="5006"/>
                  <a:pt x="105059" y="2958"/>
                </a:cubicBezTo>
                <a:cubicBezTo>
                  <a:pt x="105101" y="2958"/>
                  <a:pt x="105226" y="5006"/>
                  <a:pt x="105226" y="5006"/>
                </a:cubicBezTo>
                <a:cubicBezTo>
                  <a:pt x="105226" y="5001"/>
                  <a:pt x="105226" y="4904"/>
                  <a:pt x="105226" y="2958"/>
                </a:cubicBezTo>
                <a:cubicBezTo>
                  <a:pt x="105268" y="2958"/>
                  <a:pt x="105351" y="2958"/>
                  <a:pt x="105434" y="910"/>
                </a:cubicBezTo>
                <a:cubicBezTo>
                  <a:pt x="105476" y="2958"/>
                  <a:pt x="105476" y="2958"/>
                  <a:pt x="105518" y="2958"/>
                </a:cubicBezTo>
                <a:cubicBezTo>
                  <a:pt x="105559" y="5006"/>
                  <a:pt x="105601" y="5006"/>
                  <a:pt x="105643" y="5006"/>
                </a:cubicBezTo>
                <a:cubicBezTo>
                  <a:pt x="105851" y="7054"/>
                  <a:pt x="105976" y="7054"/>
                  <a:pt x="106101" y="7054"/>
                </a:cubicBezTo>
                <a:cubicBezTo>
                  <a:pt x="106143" y="7054"/>
                  <a:pt x="106185" y="910"/>
                  <a:pt x="106226" y="910"/>
                </a:cubicBezTo>
                <a:lnTo>
                  <a:pt x="106268" y="5006"/>
                </a:lnTo>
                <a:lnTo>
                  <a:pt x="106310" y="2958"/>
                </a:lnTo>
                <a:lnTo>
                  <a:pt x="106393" y="5006"/>
                </a:lnTo>
                <a:cubicBezTo>
                  <a:pt x="106435" y="5006"/>
                  <a:pt x="106476" y="5006"/>
                  <a:pt x="106518" y="2958"/>
                </a:cubicBezTo>
                <a:cubicBezTo>
                  <a:pt x="106643" y="7054"/>
                  <a:pt x="106851" y="5006"/>
                  <a:pt x="106935" y="2958"/>
                </a:cubicBezTo>
                <a:cubicBezTo>
                  <a:pt x="106935" y="5006"/>
                  <a:pt x="106935" y="5006"/>
                  <a:pt x="106935" y="7054"/>
                </a:cubicBezTo>
                <a:cubicBezTo>
                  <a:pt x="107060" y="7054"/>
                  <a:pt x="107226" y="5006"/>
                  <a:pt x="107393" y="7054"/>
                </a:cubicBezTo>
                <a:cubicBezTo>
                  <a:pt x="107393" y="7058"/>
                  <a:pt x="107393" y="7150"/>
                  <a:pt x="107393" y="9101"/>
                </a:cubicBezTo>
                <a:cubicBezTo>
                  <a:pt x="107476" y="9101"/>
                  <a:pt x="107643" y="11149"/>
                  <a:pt x="107768" y="9101"/>
                </a:cubicBezTo>
                <a:lnTo>
                  <a:pt x="107878" y="8333"/>
                </a:lnTo>
                <a:lnTo>
                  <a:pt x="108018" y="5006"/>
                </a:lnTo>
                <a:cubicBezTo>
                  <a:pt x="108102" y="5006"/>
                  <a:pt x="108102" y="7054"/>
                  <a:pt x="108227" y="7054"/>
                </a:cubicBezTo>
                <a:cubicBezTo>
                  <a:pt x="108310" y="5006"/>
                  <a:pt x="108393" y="5006"/>
                  <a:pt x="108518" y="5006"/>
                </a:cubicBezTo>
                <a:cubicBezTo>
                  <a:pt x="108560" y="5006"/>
                  <a:pt x="108477" y="7054"/>
                  <a:pt x="108560" y="7054"/>
                </a:cubicBezTo>
                <a:cubicBezTo>
                  <a:pt x="108560" y="7024"/>
                  <a:pt x="108560" y="2958"/>
                  <a:pt x="108685" y="2958"/>
                </a:cubicBezTo>
                <a:cubicBezTo>
                  <a:pt x="108727" y="5006"/>
                  <a:pt x="108727" y="5006"/>
                  <a:pt x="108768" y="5006"/>
                </a:cubicBezTo>
                <a:cubicBezTo>
                  <a:pt x="108768" y="7054"/>
                  <a:pt x="108810" y="7054"/>
                  <a:pt x="108810" y="9101"/>
                </a:cubicBezTo>
                <a:cubicBezTo>
                  <a:pt x="108852" y="7054"/>
                  <a:pt x="108893" y="5006"/>
                  <a:pt x="108977" y="7054"/>
                </a:cubicBezTo>
                <a:cubicBezTo>
                  <a:pt x="108977" y="7064"/>
                  <a:pt x="109019" y="9101"/>
                  <a:pt x="109102" y="9101"/>
                </a:cubicBezTo>
                <a:cubicBezTo>
                  <a:pt x="109133" y="7054"/>
                  <a:pt x="109123" y="7054"/>
                  <a:pt x="109143" y="7054"/>
                </a:cubicBezTo>
                <a:cubicBezTo>
                  <a:pt x="109143" y="7058"/>
                  <a:pt x="109143" y="7150"/>
                  <a:pt x="109143" y="9101"/>
                </a:cubicBezTo>
                <a:cubicBezTo>
                  <a:pt x="109268" y="7054"/>
                  <a:pt x="109352" y="7054"/>
                  <a:pt x="109435" y="7054"/>
                </a:cubicBezTo>
                <a:cubicBezTo>
                  <a:pt x="109435" y="7058"/>
                  <a:pt x="109435" y="7150"/>
                  <a:pt x="109435" y="9101"/>
                </a:cubicBezTo>
                <a:lnTo>
                  <a:pt x="109508" y="7054"/>
                </a:lnTo>
                <a:cubicBezTo>
                  <a:pt x="109519" y="6542"/>
                  <a:pt x="109519" y="6030"/>
                  <a:pt x="109519" y="5006"/>
                </a:cubicBezTo>
                <a:lnTo>
                  <a:pt x="109685" y="7054"/>
                </a:lnTo>
                <a:cubicBezTo>
                  <a:pt x="109685" y="7058"/>
                  <a:pt x="109685" y="7150"/>
                  <a:pt x="109685" y="9101"/>
                </a:cubicBezTo>
                <a:cubicBezTo>
                  <a:pt x="109727" y="7054"/>
                  <a:pt x="109769" y="7054"/>
                  <a:pt x="109810" y="7054"/>
                </a:cubicBezTo>
                <a:lnTo>
                  <a:pt x="109935" y="9101"/>
                </a:lnTo>
                <a:cubicBezTo>
                  <a:pt x="109977" y="7054"/>
                  <a:pt x="110019" y="7054"/>
                  <a:pt x="110060" y="7054"/>
                </a:cubicBezTo>
                <a:cubicBezTo>
                  <a:pt x="110060" y="7058"/>
                  <a:pt x="110060" y="7150"/>
                  <a:pt x="110060" y="9101"/>
                </a:cubicBezTo>
                <a:cubicBezTo>
                  <a:pt x="110102" y="7054"/>
                  <a:pt x="110185" y="7054"/>
                  <a:pt x="110269" y="7054"/>
                </a:cubicBezTo>
                <a:cubicBezTo>
                  <a:pt x="110269" y="7058"/>
                  <a:pt x="110269" y="7150"/>
                  <a:pt x="110269" y="9101"/>
                </a:cubicBezTo>
                <a:cubicBezTo>
                  <a:pt x="110310" y="9101"/>
                  <a:pt x="110310" y="9101"/>
                  <a:pt x="110352" y="9101"/>
                </a:cubicBezTo>
                <a:cubicBezTo>
                  <a:pt x="110435" y="7054"/>
                  <a:pt x="110477" y="7054"/>
                  <a:pt x="110560" y="7054"/>
                </a:cubicBezTo>
                <a:cubicBezTo>
                  <a:pt x="110592" y="5517"/>
                  <a:pt x="110581" y="5006"/>
                  <a:pt x="110602" y="5006"/>
                </a:cubicBezTo>
                <a:cubicBezTo>
                  <a:pt x="110644" y="5006"/>
                  <a:pt x="110685" y="9101"/>
                  <a:pt x="110769" y="7054"/>
                </a:cubicBezTo>
                <a:cubicBezTo>
                  <a:pt x="110810" y="5006"/>
                  <a:pt x="110810" y="5006"/>
                  <a:pt x="110810" y="2958"/>
                </a:cubicBezTo>
                <a:cubicBezTo>
                  <a:pt x="110894" y="2958"/>
                  <a:pt x="110935" y="2958"/>
                  <a:pt x="110977" y="2958"/>
                </a:cubicBezTo>
                <a:cubicBezTo>
                  <a:pt x="110977" y="2953"/>
                  <a:pt x="110977" y="2854"/>
                  <a:pt x="110977" y="910"/>
                </a:cubicBezTo>
                <a:cubicBezTo>
                  <a:pt x="111060" y="2958"/>
                  <a:pt x="111102" y="2958"/>
                  <a:pt x="111144" y="2958"/>
                </a:cubicBezTo>
                <a:cubicBezTo>
                  <a:pt x="111227" y="5006"/>
                  <a:pt x="111310" y="5006"/>
                  <a:pt x="111394" y="5006"/>
                </a:cubicBezTo>
                <a:cubicBezTo>
                  <a:pt x="111394" y="5001"/>
                  <a:pt x="111394" y="4904"/>
                  <a:pt x="111394" y="2958"/>
                </a:cubicBezTo>
                <a:cubicBezTo>
                  <a:pt x="111394" y="2958"/>
                  <a:pt x="111396" y="2958"/>
                  <a:pt x="111436" y="2958"/>
                </a:cubicBezTo>
                <a:lnTo>
                  <a:pt x="111482" y="6285"/>
                </a:lnTo>
                <a:cubicBezTo>
                  <a:pt x="111488" y="6542"/>
                  <a:pt x="111498" y="6030"/>
                  <a:pt x="111561" y="5006"/>
                </a:cubicBezTo>
                <a:cubicBezTo>
                  <a:pt x="111561" y="5001"/>
                  <a:pt x="111561" y="4904"/>
                  <a:pt x="111561" y="2958"/>
                </a:cubicBezTo>
                <a:cubicBezTo>
                  <a:pt x="111561" y="2958"/>
                  <a:pt x="111563" y="2958"/>
                  <a:pt x="111602" y="2958"/>
                </a:cubicBezTo>
                <a:cubicBezTo>
                  <a:pt x="111644" y="5006"/>
                  <a:pt x="111727" y="5006"/>
                  <a:pt x="111811" y="5006"/>
                </a:cubicBezTo>
                <a:cubicBezTo>
                  <a:pt x="111852" y="7054"/>
                  <a:pt x="111894" y="5006"/>
                  <a:pt x="111977" y="5006"/>
                </a:cubicBezTo>
                <a:cubicBezTo>
                  <a:pt x="112019" y="7054"/>
                  <a:pt x="112061" y="7054"/>
                  <a:pt x="112102" y="7054"/>
                </a:cubicBezTo>
                <a:cubicBezTo>
                  <a:pt x="112102" y="7058"/>
                  <a:pt x="112102" y="7150"/>
                  <a:pt x="112102" y="9101"/>
                </a:cubicBezTo>
                <a:cubicBezTo>
                  <a:pt x="112186" y="9101"/>
                  <a:pt x="112227" y="7054"/>
                  <a:pt x="112269" y="7054"/>
                </a:cubicBezTo>
                <a:cubicBezTo>
                  <a:pt x="112269" y="7058"/>
                  <a:pt x="112269" y="7150"/>
                  <a:pt x="112269" y="9101"/>
                </a:cubicBezTo>
                <a:cubicBezTo>
                  <a:pt x="112352" y="9101"/>
                  <a:pt x="112394" y="9101"/>
                  <a:pt x="112436" y="9101"/>
                </a:cubicBezTo>
                <a:cubicBezTo>
                  <a:pt x="112477" y="9101"/>
                  <a:pt x="112519" y="9101"/>
                  <a:pt x="112561" y="9101"/>
                </a:cubicBezTo>
                <a:lnTo>
                  <a:pt x="112644" y="7054"/>
                </a:lnTo>
                <a:cubicBezTo>
                  <a:pt x="112644" y="5006"/>
                  <a:pt x="112644" y="5006"/>
                  <a:pt x="112644" y="2958"/>
                </a:cubicBezTo>
                <a:cubicBezTo>
                  <a:pt x="112811" y="7054"/>
                  <a:pt x="112852" y="2958"/>
                  <a:pt x="112977" y="2958"/>
                </a:cubicBezTo>
                <a:cubicBezTo>
                  <a:pt x="113019" y="5006"/>
                  <a:pt x="113102" y="5006"/>
                  <a:pt x="113186" y="5006"/>
                </a:cubicBezTo>
                <a:cubicBezTo>
                  <a:pt x="113186" y="2958"/>
                  <a:pt x="113186" y="910"/>
                  <a:pt x="113227" y="910"/>
                </a:cubicBezTo>
                <a:cubicBezTo>
                  <a:pt x="113269" y="910"/>
                  <a:pt x="113353" y="910"/>
                  <a:pt x="113436" y="910"/>
                </a:cubicBezTo>
                <a:cubicBezTo>
                  <a:pt x="113457" y="1934"/>
                  <a:pt x="113457" y="1934"/>
                  <a:pt x="113478" y="2958"/>
                </a:cubicBezTo>
                <a:cubicBezTo>
                  <a:pt x="113603" y="7054"/>
                  <a:pt x="113728" y="5006"/>
                  <a:pt x="113894" y="7054"/>
                </a:cubicBezTo>
                <a:cubicBezTo>
                  <a:pt x="113894" y="7058"/>
                  <a:pt x="113894" y="7150"/>
                  <a:pt x="113894" y="9101"/>
                </a:cubicBezTo>
                <a:lnTo>
                  <a:pt x="113967" y="6285"/>
                </a:lnTo>
                <a:cubicBezTo>
                  <a:pt x="114019" y="5006"/>
                  <a:pt x="114061" y="5006"/>
                  <a:pt x="114103" y="5006"/>
                </a:cubicBezTo>
                <a:cubicBezTo>
                  <a:pt x="114103" y="5001"/>
                  <a:pt x="114103" y="4904"/>
                  <a:pt x="114103" y="2958"/>
                </a:cubicBezTo>
                <a:cubicBezTo>
                  <a:pt x="114311" y="5006"/>
                  <a:pt x="114519" y="5006"/>
                  <a:pt x="114728" y="5006"/>
                </a:cubicBezTo>
                <a:lnTo>
                  <a:pt x="114728" y="910"/>
                </a:lnTo>
                <a:cubicBezTo>
                  <a:pt x="114853" y="910"/>
                  <a:pt x="115019" y="910"/>
                  <a:pt x="115144" y="910"/>
                </a:cubicBezTo>
                <a:cubicBezTo>
                  <a:pt x="115144" y="910"/>
                  <a:pt x="115186" y="2958"/>
                  <a:pt x="115186" y="5006"/>
                </a:cubicBezTo>
                <a:cubicBezTo>
                  <a:pt x="115270" y="2958"/>
                  <a:pt x="115520" y="2958"/>
                  <a:pt x="115603" y="2958"/>
                </a:cubicBezTo>
                <a:cubicBezTo>
                  <a:pt x="115686" y="5006"/>
                  <a:pt x="115603" y="5006"/>
                  <a:pt x="115645" y="2958"/>
                </a:cubicBezTo>
                <a:cubicBezTo>
                  <a:pt x="115686" y="2958"/>
                  <a:pt x="115728" y="2958"/>
                  <a:pt x="115728" y="910"/>
                </a:cubicBezTo>
                <a:cubicBezTo>
                  <a:pt x="115759" y="2446"/>
                  <a:pt x="115749" y="2958"/>
                  <a:pt x="115770" y="2958"/>
                </a:cubicBezTo>
                <a:cubicBezTo>
                  <a:pt x="115853" y="2958"/>
                  <a:pt x="115978" y="2958"/>
                  <a:pt x="116061" y="2958"/>
                </a:cubicBezTo>
                <a:cubicBezTo>
                  <a:pt x="116103" y="5006"/>
                  <a:pt x="116103" y="2958"/>
                  <a:pt x="116145" y="910"/>
                </a:cubicBezTo>
                <a:lnTo>
                  <a:pt x="116228" y="2958"/>
                </a:lnTo>
                <a:cubicBezTo>
                  <a:pt x="116311" y="5006"/>
                  <a:pt x="116353" y="910"/>
                  <a:pt x="116353" y="910"/>
                </a:cubicBezTo>
                <a:lnTo>
                  <a:pt x="116520" y="2958"/>
                </a:lnTo>
                <a:cubicBezTo>
                  <a:pt x="116561" y="910"/>
                  <a:pt x="116561" y="910"/>
                  <a:pt x="116603" y="910"/>
                </a:cubicBezTo>
                <a:cubicBezTo>
                  <a:pt x="116728" y="5006"/>
                  <a:pt x="116853" y="5006"/>
                  <a:pt x="116978" y="5006"/>
                </a:cubicBezTo>
                <a:cubicBezTo>
                  <a:pt x="116978" y="5001"/>
                  <a:pt x="116978" y="4904"/>
                  <a:pt x="116978" y="2958"/>
                </a:cubicBezTo>
                <a:cubicBezTo>
                  <a:pt x="117061" y="2958"/>
                  <a:pt x="117103" y="2958"/>
                  <a:pt x="117145" y="2958"/>
                </a:cubicBezTo>
                <a:cubicBezTo>
                  <a:pt x="117186" y="2958"/>
                  <a:pt x="117312" y="7054"/>
                  <a:pt x="117395" y="5006"/>
                </a:cubicBezTo>
                <a:cubicBezTo>
                  <a:pt x="117437" y="5006"/>
                  <a:pt x="117478" y="910"/>
                  <a:pt x="117562" y="910"/>
                </a:cubicBezTo>
                <a:cubicBezTo>
                  <a:pt x="117562" y="925"/>
                  <a:pt x="117603" y="2965"/>
                  <a:pt x="117645" y="5006"/>
                </a:cubicBezTo>
                <a:cubicBezTo>
                  <a:pt x="117812" y="7054"/>
                  <a:pt x="117978" y="7054"/>
                  <a:pt x="118145" y="9101"/>
                </a:cubicBezTo>
                <a:cubicBezTo>
                  <a:pt x="118145" y="7054"/>
                  <a:pt x="118187" y="7054"/>
                  <a:pt x="118187" y="5006"/>
                </a:cubicBezTo>
                <a:cubicBezTo>
                  <a:pt x="118270" y="5006"/>
                  <a:pt x="118353" y="7054"/>
                  <a:pt x="118437" y="7054"/>
                </a:cubicBezTo>
                <a:cubicBezTo>
                  <a:pt x="118645" y="2958"/>
                  <a:pt x="118853" y="2958"/>
                  <a:pt x="119020" y="5006"/>
                </a:cubicBezTo>
                <a:lnTo>
                  <a:pt x="119020" y="910"/>
                </a:lnTo>
                <a:cubicBezTo>
                  <a:pt x="119104" y="910"/>
                  <a:pt x="119145" y="910"/>
                  <a:pt x="119229" y="910"/>
                </a:cubicBezTo>
                <a:cubicBezTo>
                  <a:pt x="119229" y="926"/>
                  <a:pt x="119229" y="2966"/>
                  <a:pt x="119229" y="5006"/>
                </a:cubicBezTo>
                <a:cubicBezTo>
                  <a:pt x="119270" y="5006"/>
                  <a:pt x="119312" y="5006"/>
                  <a:pt x="119354" y="5006"/>
                </a:cubicBezTo>
                <a:cubicBezTo>
                  <a:pt x="119395" y="5006"/>
                  <a:pt x="119354" y="910"/>
                  <a:pt x="119479" y="910"/>
                </a:cubicBezTo>
                <a:cubicBezTo>
                  <a:pt x="119479" y="2958"/>
                  <a:pt x="119520" y="2954"/>
                  <a:pt x="119562" y="910"/>
                </a:cubicBezTo>
                <a:lnTo>
                  <a:pt x="119729" y="5006"/>
                </a:lnTo>
                <a:cubicBezTo>
                  <a:pt x="119812" y="7054"/>
                  <a:pt x="119895" y="7054"/>
                  <a:pt x="119979" y="7054"/>
                </a:cubicBezTo>
                <a:lnTo>
                  <a:pt x="119979" y="32838"/>
                </a:lnTo>
                <a:lnTo>
                  <a:pt x="120000" y="32838"/>
                </a:lnTo>
                <a:cubicBezTo>
                  <a:pt x="120000" y="113856"/>
                  <a:pt x="120000" y="113856"/>
                  <a:pt x="120000" y="113856"/>
                </a:cubicBezTo>
                <a:cubicBezTo>
                  <a:pt x="119874" y="113856"/>
                  <a:pt x="119791" y="113856"/>
                  <a:pt x="119666" y="113856"/>
                </a:cubicBezTo>
                <a:cubicBezTo>
                  <a:pt x="119624" y="113856"/>
                  <a:pt x="119624" y="113856"/>
                  <a:pt x="119624" y="113856"/>
                </a:cubicBezTo>
                <a:lnTo>
                  <a:pt x="119416" y="113856"/>
                </a:lnTo>
                <a:cubicBezTo>
                  <a:pt x="119333" y="113856"/>
                  <a:pt x="119291" y="113856"/>
                  <a:pt x="119249" y="113856"/>
                </a:cubicBezTo>
                <a:cubicBezTo>
                  <a:pt x="119166" y="109760"/>
                  <a:pt x="119124" y="113856"/>
                  <a:pt x="119124" y="113856"/>
                </a:cubicBezTo>
                <a:cubicBezTo>
                  <a:pt x="119083" y="111808"/>
                  <a:pt x="119041" y="111808"/>
                  <a:pt x="118999" y="111808"/>
                </a:cubicBezTo>
                <a:cubicBezTo>
                  <a:pt x="118874" y="111808"/>
                  <a:pt x="118749" y="113856"/>
                  <a:pt x="118624" y="113856"/>
                </a:cubicBezTo>
                <a:cubicBezTo>
                  <a:pt x="118583" y="109760"/>
                  <a:pt x="118374" y="105664"/>
                  <a:pt x="118333" y="105664"/>
                </a:cubicBezTo>
                <a:cubicBezTo>
                  <a:pt x="118333" y="107712"/>
                  <a:pt x="118291" y="107712"/>
                  <a:pt x="118291" y="109760"/>
                </a:cubicBezTo>
                <a:cubicBezTo>
                  <a:pt x="118249" y="109760"/>
                  <a:pt x="118208" y="107712"/>
                  <a:pt x="118124" y="107712"/>
                </a:cubicBezTo>
                <a:cubicBezTo>
                  <a:pt x="118041" y="109760"/>
                  <a:pt x="117832" y="111808"/>
                  <a:pt x="117707" y="109760"/>
                </a:cubicBezTo>
                <a:cubicBezTo>
                  <a:pt x="117541" y="107712"/>
                  <a:pt x="117332" y="101568"/>
                  <a:pt x="117082" y="105664"/>
                </a:cubicBezTo>
                <a:cubicBezTo>
                  <a:pt x="116916" y="105664"/>
                  <a:pt x="116749" y="105664"/>
                  <a:pt x="116582" y="105664"/>
                </a:cubicBezTo>
                <a:cubicBezTo>
                  <a:pt x="116457" y="107712"/>
                  <a:pt x="116082" y="115904"/>
                  <a:pt x="115874" y="113856"/>
                </a:cubicBezTo>
                <a:cubicBezTo>
                  <a:pt x="115790" y="111808"/>
                  <a:pt x="115707" y="111808"/>
                  <a:pt x="115582" y="111808"/>
                </a:cubicBezTo>
                <a:cubicBezTo>
                  <a:pt x="115582" y="109760"/>
                  <a:pt x="115540" y="109760"/>
                  <a:pt x="115499" y="109760"/>
                </a:cubicBezTo>
                <a:cubicBezTo>
                  <a:pt x="115457" y="107712"/>
                  <a:pt x="115374" y="107712"/>
                  <a:pt x="115290" y="105664"/>
                </a:cubicBezTo>
                <a:cubicBezTo>
                  <a:pt x="115207" y="103616"/>
                  <a:pt x="115124" y="107712"/>
                  <a:pt x="114999" y="105664"/>
                </a:cubicBezTo>
                <a:cubicBezTo>
                  <a:pt x="114915" y="103616"/>
                  <a:pt x="114832" y="103616"/>
                  <a:pt x="114749" y="103616"/>
                </a:cubicBezTo>
                <a:lnTo>
                  <a:pt x="114707" y="105664"/>
                </a:lnTo>
                <a:cubicBezTo>
                  <a:pt x="114582" y="105664"/>
                  <a:pt x="114499" y="105664"/>
                  <a:pt x="114415" y="105664"/>
                </a:cubicBezTo>
                <a:cubicBezTo>
                  <a:pt x="114332" y="105664"/>
                  <a:pt x="114290" y="105664"/>
                  <a:pt x="114207" y="105664"/>
                </a:cubicBezTo>
                <a:cubicBezTo>
                  <a:pt x="114207" y="105664"/>
                  <a:pt x="114205" y="105664"/>
                  <a:pt x="114165" y="105664"/>
                </a:cubicBezTo>
                <a:cubicBezTo>
                  <a:pt x="113957" y="105664"/>
                  <a:pt x="113707" y="105664"/>
                  <a:pt x="113498" y="105664"/>
                </a:cubicBezTo>
                <a:cubicBezTo>
                  <a:pt x="113457" y="107712"/>
                  <a:pt x="113415" y="107712"/>
                  <a:pt x="113373" y="107712"/>
                </a:cubicBezTo>
                <a:lnTo>
                  <a:pt x="113290" y="109760"/>
                </a:lnTo>
                <a:cubicBezTo>
                  <a:pt x="113259" y="110272"/>
                  <a:pt x="113269" y="109760"/>
                  <a:pt x="113248" y="109760"/>
                </a:cubicBezTo>
                <a:cubicBezTo>
                  <a:pt x="113082" y="111808"/>
                  <a:pt x="112832" y="109760"/>
                  <a:pt x="112623" y="111808"/>
                </a:cubicBezTo>
                <a:cubicBezTo>
                  <a:pt x="112623" y="111813"/>
                  <a:pt x="112623" y="111907"/>
                  <a:pt x="112623" y="113856"/>
                </a:cubicBezTo>
                <a:cubicBezTo>
                  <a:pt x="112415" y="113856"/>
                  <a:pt x="112165" y="103616"/>
                  <a:pt x="111831" y="107712"/>
                </a:cubicBezTo>
                <a:cubicBezTo>
                  <a:pt x="111790" y="109760"/>
                  <a:pt x="111748" y="109760"/>
                  <a:pt x="111706" y="109760"/>
                </a:cubicBezTo>
                <a:cubicBezTo>
                  <a:pt x="111581" y="109760"/>
                  <a:pt x="111498" y="109760"/>
                  <a:pt x="111415" y="109760"/>
                </a:cubicBezTo>
                <a:cubicBezTo>
                  <a:pt x="111331" y="111808"/>
                  <a:pt x="111248" y="111808"/>
                  <a:pt x="111165" y="113856"/>
                </a:cubicBezTo>
                <a:cubicBezTo>
                  <a:pt x="111081" y="111808"/>
                  <a:pt x="110998" y="111808"/>
                  <a:pt x="110915" y="111808"/>
                </a:cubicBezTo>
                <a:lnTo>
                  <a:pt x="110706" y="111808"/>
                </a:lnTo>
                <a:cubicBezTo>
                  <a:pt x="110581" y="109760"/>
                  <a:pt x="110456" y="109760"/>
                  <a:pt x="110331" y="109760"/>
                </a:cubicBezTo>
                <a:cubicBezTo>
                  <a:pt x="110248" y="111808"/>
                  <a:pt x="110206" y="111808"/>
                  <a:pt x="110123" y="111808"/>
                </a:cubicBezTo>
                <a:cubicBezTo>
                  <a:pt x="110123" y="111813"/>
                  <a:pt x="110123" y="111907"/>
                  <a:pt x="110123" y="113856"/>
                </a:cubicBezTo>
                <a:cubicBezTo>
                  <a:pt x="109998" y="113856"/>
                  <a:pt x="109873" y="113856"/>
                  <a:pt x="109789" y="113856"/>
                </a:cubicBezTo>
                <a:cubicBezTo>
                  <a:pt x="109706" y="113856"/>
                  <a:pt x="109581" y="111808"/>
                  <a:pt x="109498" y="111808"/>
                </a:cubicBezTo>
                <a:cubicBezTo>
                  <a:pt x="109498" y="111813"/>
                  <a:pt x="109498" y="111907"/>
                  <a:pt x="109498" y="113856"/>
                </a:cubicBezTo>
                <a:cubicBezTo>
                  <a:pt x="109497" y="113856"/>
                  <a:pt x="109456" y="113856"/>
                  <a:pt x="109414" y="113856"/>
                </a:cubicBezTo>
                <a:cubicBezTo>
                  <a:pt x="109414" y="113856"/>
                  <a:pt x="109412" y="113856"/>
                  <a:pt x="109373" y="113856"/>
                </a:cubicBezTo>
                <a:cubicBezTo>
                  <a:pt x="109289" y="113856"/>
                  <a:pt x="109206" y="113856"/>
                  <a:pt x="109123" y="113856"/>
                </a:cubicBezTo>
                <a:cubicBezTo>
                  <a:pt x="109039" y="113856"/>
                  <a:pt x="108998" y="113856"/>
                  <a:pt x="108956" y="113856"/>
                </a:cubicBezTo>
                <a:cubicBezTo>
                  <a:pt x="108873" y="113856"/>
                  <a:pt x="108831" y="113856"/>
                  <a:pt x="108748" y="113856"/>
                </a:cubicBezTo>
                <a:lnTo>
                  <a:pt x="108675" y="112832"/>
                </a:lnTo>
                <a:cubicBezTo>
                  <a:pt x="108581" y="113856"/>
                  <a:pt x="108414" y="111808"/>
                  <a:pt x="108331" y="111808"/>
                </a:cubicBezTo>
                <a:cubicBezTo>
                  <a:pt x="108331" y="109760"/>
                  <a:pt x="108331" y="109760"/>
                  <a:pt x="108331" y="107712"/>
                </a:cubicBezTo>
                <a:cubicBezTo>
                  <a:pt x="108039" y="107712"/>
                  <a:pt x="107914" y="105664"/>
                  <a:pt x="107664" y="109760"/>
                </a:cubicBezTo>
                <a:cubicBezTo>
                  <a:pt x="107622" y="107712"/>
                  <a:pt x="107622" y="107712"/>
                  <a:pt x="107581" y="103616"/>
                </a:cubicBezTo>
                <a:cubicBezTo>
                  <a:pt x="107539" y="103616"/>
                  <a:pt x="107456" y="103616"/>
                  <a:pt x="107414" y="105664"/>
                </a:cubicBezTo>
                <a:cubicBezTo>
                  <a:pt x="107331" y="103616"/>
                  <a:pt x="107206" y="103616"/>
                  <a:pt x="107122" y="103616"/>
                </a:cubicBezTo>
                <a:cubicBezTo>
                  <a:pt x="107122" y="103621"/>
                  <a:pt x="107122" y="103712"/>
                  <a:pt x="107122" y="105664"/>
                </a:cubicBezTo>
                <a:cubicBezTo>
                  <a:pt x="107081" y="105664"/>
                  <a:pt x="107039" y="105664"/>
                  <a:pt x="106997" y="105664"/>
                </a:cubicBezTo>
                <a:cubicBezTo>
                  <a:pt x="106872" y="105664"/>
                  <a:pt x="106747" y="105664"/>
                  <a:pt x="106622" y="105664"/>
                </a:cubicBezTo>
                <a:cubicBezTo>
                  <a:pt x="106539" y="107712"/>
                  <a:pt x="106372" y="111808"/>
                  <a:pt x="106247" y="111808"/>
                </a:cubicBezTo>
                <a:cubicBezTo>
                  <a:pt x="106205" y="109760"/>
                  <a:pt x="106164" y="109760"/>
                  <a:pt x="106122" y="109760"/>
                </a:cubicBezTo>
                <a:cubicBezTo>
                  <a:pt x="106122" y="107712"/>
                  <a:pt x="106122" y="107712"/>
                  <a:pt x="106080" y="105664"/>
                </a:cubicBezTo>
                <a:cubicBezTo>
                  <a:pt x="105955" y="103616"/>
                  <a:pt x="105622" y="107712"/>
                  <a:pt x="105580" y="107712"/>
                </a:cubicBezTo>
                <a:cubicBezTo>
                  <a:pt x="105580" y="107707"/>
                  <a:pt x="105580" y="107614"/>
                  <a:pt x="105580" y="105664"/>
                </a:cubicBezTo>
                <a:cubicBezTo>
                  <a:pt x="105539" y="105664"/>
                  <a:pt x="105539" y="105664"/>
                  <a:pt x="105497" y="105664"/>
                </a:cubicBezTo>
                <a:cubicBezTo>
                  <a:pt x="105466" y="106176"/>
                  <a:pt x="105476" y="105664"/>
                  <a:pt x="105455" y="105664"/>
                </a:cubicBezTo>
                <a:cubicBezTo>
                  <a:pt x="105414" y="107712"/>
                  <a:pt x="105372" y="107712"/>
                  <a:pt x="105330" y="107712"/>
                </a:cubicBezTo>
                <a:cubicBezTo>
                  <a:pt x="105247" y="107712"/>
                  <a:pt x="105205" y="107712"/>
                  <a:pt x="105164" y="107712"/>
                </a:cubicBezTo>
                <a:cubicBezTo>
                  <a:pt x="105164" y="107707"/>
                  <a:pt x="105164" y="107614"/>
                  <a:pt x="105164" y="105664"/>
                </a:cubicBezTo>
                <a:cubicBezTo>
                  <a:pt x="105122" y="107712"/>
                  <a:pt x="105080" y="107712"/>
                  <a:pt x="105039" y="107712"/>
                </a:cubicBezTo>
                <a:cubicBezTo>
                  <a:pt x="105039" y="107707"/>
                  <a:pt x="105039" y="107614"/>
                  <a:pt x="105039" y="105664"/>
                </a:cubicBezTo>
                <a:cubicBezTo>
                  <a:pt x="104914" y="107712"/>
                  <a:pt x="104830" y="107712"/>
                  <a:pt x="104747" y="107712"/>
                </a:cubicBezTo>
                <a:cubicBezTo>
                  <a:pt x="104747" y="107707"/>
                  <a:pt x="104747" y="107614"/>
                  <a:pt x="104747" y="105664"/>
                </a:cubicBezTo>
                <a:cubicBezTo>
                  <a:pt x="104747" y="105664"/>
                  <a:pt x="104745" y="105664"/>
                  <a:pt x="104705" y="105664"/>
                </a:cubicBezTo>
                <a:cubicBezTo>
                  <a:pt x="104705" y="107712"/>
                  <a:pt x="104705" y="107712"/>
                  <a:pt x="104664" y="109760"/>
                </a:cubicBezTo>
                <a:cubicBezTo>
                  <a:pt x="104663" y="109747"/>
                  <a:pt x="104622" y="107712"/>
                  <a:pt x="104580" y="107712"/>
                </a:cubicBezTo>
                <a:cubicBezTo>
                  <a:pt x="104538" y="109760"/>
                  <a:pt x="104497" y="109760"/>
                  <a:pt x="104455" y="109760"/>
                </a:cubicBezTo>
                <a:cubicBezTo>
                  <a:pt x="104455" y="109248"/>
                  <a:pt x="104455" y="109760"/>
                  <a:pt x="104413" y="109760"/>
                </a:cubicBezTo>
                <a:cubicBezTo>
                  <a:pt x="104330" y="109760"/>
                  <a:pt x="104247" y="109760"/>
                  <a:pt x="104163" y="109760"/>
                </a:cubicBezTo>
                <a:cubicBezTo>
                  <a:pt x="104080" y="111808"/>
                  <a:pt x="103955" y="111808"/>
                  <a:pt x="103872" y="111808"/>
                </a:cubicBezTo>
                <a:lnTo>
                  <a:pt x="103830" y="113856"/>
                </a:lnTo>
                <a:cubicBezTo>
                  <a:pt x="103663" y="113856"/>
                  <a:pt x="103497" y="113856"/>
                  <a:pt x="103372" y="113856"/>
                </a:cubicBezTo>
                <a:cubicBezTo>
                  <a:pt x="103330" y="111808"/>
                  <a:pt x="103288" y="111808"/>
                  <a:pt x="103247" y="113856"/>
                </a:cubicBezTo>
                <a:cubicBezTo>
                  <a:pt x="103247" y="111808"/>
                  <a:pt x="103247" y="111808"/>
                  <a:pt x="103247" y="109760"/>
                </a:cubicBezTo>
                <a:cubicBezTo>
                  <a:pt x="103122" y="107712"/>
                  <a:pt x="102788" y="105664"/>
                  <a:pt x="102580" y="107712"/>
                </a:cubicBezTo>
                <a:lnTo>
                  <a:pt x="102496" y="109760"/>
                </a:lnTo>
                <a:cubicBezTo>
                  <a:pt x="102455" y="109760"/>
                  <a:pt x="102455" y="107712"/>
                  <a:pt x="102413" y="107712"/>
                </a:cubicBezTo>
                <a:lnTo>
                  <a:pt x="102205" y="109760"/>
                </a:lnTo>
                <a:cubicBezTo>
                  <a:pt x="102121" y="107712"/>
                  <a:pt x="102080" y="107712"/>
                  <a:pt x="102038" y="107712"/>
                </a:cubicBezTo>
                <a:cubicBezTo>
                  <a:pt x="102038" y="107707"/>
                  <a:pt x="102038" y="107614"/>
                  <a:pt x="102038" y="105664"/>
                </a:cubicBezTo>
                <a:lnTo>
                  <a:pt x="101830" y="107712"/>
                </a:lnTo>
                <a:cubicBezTo>
                  <a:pt x="101830" y="107707"/>
                  <a:pt x="101830" y="107614"/>
                  <a:pt x="101830" y="105664"/>
                </a:cubicBezTo>
                <a:cubicBezTo>
                  <a:pt x="101621" y="105664"/>
                  <a:pt x="101413" y="105664"/>
                  <a:pt x="101205" y="105664"/>
                </a:cubicBezTo>
                <a:cubicBezTo>
                  <a:pt x="101121" y="107712"/>
                  <a:pt x="101038" y="109760"/>
                  <a:pt x="100955" y="109760"/>
                </a:cubicBezTo>
                <a:lnTo>
                  <a:pt x="100788" y="107712"/>
                </a:lnTo>
                <a:cubicBezTo>
                  <a:pt x="100788" y="107707"/>
                  <a:pt x="100788" y="107614"/>
                  <a:pt x="100788" y="105664"/>
                </a:cubicBezTo>
                <a:cubicBezTo>
                  <a:pt x="100704" y="105664"/>
                  <a:pt x="100704" y="109760"/>
                  <a:pt x="100621" y="107712"/>
                </a:cubicBezTo>
                <a:cubicBezTo>
                  <a:pt x="100621" y="107707"/>
                  <a:pt x="100621" y="107614"/>
                  <a:pt x="100621" y="105664"/>
                </a:cubicBezTo>
                <a:cubicBezTo>
                  <a:pt x="100579" y="105664"/>
                  <a:pt x="100538" y="105664"/>
                  <a:pt x="100496" y="105664"/>
                </a:cubicBezTo>
                <a:cubicBezTo>
                  <a:pt x="100329" y="103616"/>
                  <a:pt x="100163" y="107712"/>
                  <a:pt x="100038" y="107712"/>
                </a:cubicBezTo>
                <a:cubicBezTo>
                  <a:pt x="100038" y="107707"/>
                  <a:pt x="100038" y="107614"/>
                  <a:pt x="100038" y="105664"/>
                </a:cubicBezTo>
                <a:cubicBezTo>
                  <a:pt x="99913" y="107712"/>
                  <a:pt x="99788" y="107712"/>
                  <a:pt x="99663" y="107712"/>
                </a:cubicBezTo>
                <a:cubicBezTo>
                  <a:pt x="99621" y="109760"/>
                  <a:pt x="99579" y="107712"/>
                  <a:pt x="99454" y="107712"/>
                </a:cubicBezTo>
                <a:lnTo>
                  <a:pt x="99246" y="107712"/>
                </a:lnTo>
                <a:lnTo>
                  <a:pt x="99079" y="109760"/>
                </a:lnTo>
                <a:lnTo>
                  <a:pt x="98871" y="109760"/>
                </a:lnTo>
                <a:cubicBezTo>
                  <a:pt x="98746" y="111808"/>
                  <a:pt x="98579" y="109760"/>
                  <a:pt x="98454" y="109760"/>
                </a:cubicBezTo>
                <a:cubicBezTo>
                  <a:pt x="98454" y="111808"/>
                  <a:pt x="98452" y="111808"/>
                  <a:pt x="98412" y="111808"/>
                </a:cubicBezTo>
                <a:cubicBezTo>
                  <a:pt x="98246" y="109760"/>
                  <a:pt x="98079" y="109760"/>
                  <a:pt x="97912" y="109760"/>
                </a:cubicBezTo>
                <a:cubicBezTo>
                  <a:pt x="97829" y="107712"/>
                  <a:pt x="97746" y="107712"/>
                  <a:pt x="97662" y="107712"/>
                </a:cubicBezTo>
                <a:cubicBezTo>
                  <a:pt x="97621" y="109760"/>
                  <a:pt x="97579" y="107712"/>
                  <a:pt x="97537" y="107712"/>
                </a:cubicBezTo>
                <a:cubicBezTo>
                  <a:pt x="97496" y="107712"/>
                  <a:pt x="97496" y="111808"/>
                  <a:pt x="97454" y="111808"/>
                </a:cubicBezTo>
                <a:cubicBezTo>
                  <a:pt x="97287" y="109760"/>
                  <a:pt x="97121" y="109760"/>
                  <a:pt x="96954" y="109760"/>
                </a:cubicBezTo>
                <a:cubicBezTo>
                  <a:pt x="96912" y="107712"/>
                  <a:pt x="96829" y="107712"/>
                  <a:pt x="96745" y="107712"/>
                </a:cubicBezTo>
                <a:cubicBezTo>
                  <a:pt x="96745" y="107707"/>
                  <a:pt x="96745" y="107614"/>
                  <a:pt x="96745" y="105664"/>
                </a:cubicBezTo>
                <a:lnTo>
                  <a:pt x="96662" y="107712"/>
                </a:lnTo>
                <a:cubicBezTo>
                  <a:pt x="96537" y="107712"/>
                  <a:pt x="96412" y="107712"/>
                  <a:pt x="96287" y="105664"/>
                </a:cubicBezTo>
                <a:cubicBezTo>
                  <a:pt x="96245" y="105664"/>
                  <a:pt x="96245" y="105664"/>
                  <a:pt x="96245" y="105664"/>
                </a:cubicBezTo>
                <a:cubicBezTo>
                  <a:pt x="96204" y="105664"/>
                  <a:pt x="96204" y="105664"/>
                  <a:pt x="96162" y="105664"/>
                </a:cubicBezTo>
                <a:cubicBezTo>
                  <a:pt x="95995" y="105664"/>
                  <a:pt x="95870" y="105664"/>
                  <a:pt x="95787" y="105664"/>
                </a:cubicBezTo>
                <a:lnTo>
                  <a:pt x="95745" y="105664"/>
                </a:lnTo>
                <a:cubicBezTo>
                  <a:pt x="95620" y="107712"/>
                  <a:pt x="95537" y="107712"/>
                  <a:pt x="95412" y="107712"/>
                </a:cubicBezTo>
                <a:cubicBezTo>
                  <a:pt x="95370" y="109760"/>
                  <a:pt x="95329" y="109760"/>
                  <a:pt x="95245" y="109760"/>
                </a:cubicBezTo>
                <a:cubicBezTo>
                  <a:pt x="95204" y="111808"/>
                  <a:pt x="95120" y="109760"/>
                  <a:pt x="95037" y="109760"/>
                </a:cubicBezTo>
                <a:lnTo>
                  <a:pt x="94828" y="109760"/>
                </a:lnTo>
                <a:cubicBezTo>
                  <a:pt x="94745" y="107712"/>
                  <a:pt x="94703" y="107712"/>
                  <a:pt x="94620" y="107712"/>
                </a:cubicBezTo>
                <a:cubicBezTo>
                  <a:pt x="94620" y="107707"/>
                  <a:pt x="94620" y="107614"/>
                  <a:pt x="94620" y="105664"/>
                </a:cubicBezTo>
                <a:lnTo>
                  <a:pt x="94453" y="105664"/>
                </a:lnTo>
                <a:cubicBezTo>
                  <a:pt x="94412" y="105664"/>
                  <a:pt x="94370" y="105664"/>
                  <a:pt x="94328" y="105664"/>
                </a:cubicBezTo>
                <a:cubicBezTo>
                  <a:pt x="94120" y="105664"/>
                  <a:pt x="93870" y="105664"/>
                  <a:pt x="93662" y="105664"/>
                </a:cubicBezTo>
                <a:lnTo>
                  <a:pt x="93578" y="105664"/>
                </a:lnTo>
                <a:cubicBezTo>
                  <a:pt x="93537" y="107712"/>
                  <a:pt x="93495" y="107712"/>
                  <a:pt x="93412" y="107712"/>
                </a:cubicBezTo>
                <a:cubicBezTo>
                  <a:pt x="93411" y="109748"/>
                  <a:pt x="93370" y="107712"/>
                  <a:pt x="93328" y="107712"/>
                </a:cubicBezTo>
                <a:cubicBezTo>
                  <a:pt x="93287" y="109760"/>
                  <a:pt x="93245" y="109760"/>
                  <a:pt x="93203" y="109760"/>
                </a:cubicBezTo>
                <a:lnTo>
                  <a:pt x="93120" y="109760"/>
                </a:lnTo>
                <a:lnTo>
                  <a:pt x="92953" y="111808"/>
                </a:lnTo>
                <a:lnTo>
                  <a:pt x="92786" y="109760"/>
                </a:lnTo>
                <a:cubicBezTo>
                  <a:pt x="92661" y="107712"/>
                  <a:pt x="92536" y="107712"/>
                  <a:pt x="92453" y="107712"/>
                </a:cubicBezTo>
                <a:cubicBezTo>
                  <a:pt x="92453" y="107707"/>
                  <a:pt x="92453" y="107614"/>
                  <a:pt x="92453" y="105664"/>
                </a:cubicBezTo>
                <a:cubicBezTo>
                  <a:pt x="92370" y="105664"/>
                  <a:pt x="92328" y="105664"/>
                  <a:pt x="92245" y="105664"/>
                </a:cubicBezTo>
                <a:cubicBezTo>
                  <a:pt x="92161" y="109760"/>
                  <a:pt x="92078" y="105664"/>
                  <a:pt x="92036" y="105664"/>
                </a:cubicBezTo>
                <a:cubicBezTo>
                  <a:pt x="92036" y="107712"/>
                  <a:pt x="92036" y="107712"/>
                  <a:pt x="91995" y="109760"/>
                </a:cubicBezTo>
                <a:cubicBezTo>
                  <a:pt x="91953" y="109760"/>
                  <a:pt x="91953" y="107712"/>
                  <a:pt x="91828" y="107712"/>
                </a:cubicBezTo>
                <a:cubicBezTo>
                  <a:pt x="91828" y="107728"/>
                  <a:pt x="91828" y="109760"/>
                  <a:pt x="91745" y="109760"/>
                </a:cubicBezTo>
                <a:cubicBezTo>
                  <a:pt x="91661" y="107712"/>
                  <a:pt x="91578" y="107712"/>
                  <a:pt x="91495" y="105664"/>
                </a:cubicBezTo>
                <a:cubicBezTo>
                  <a:pt x="91495" y="107712"/>
                  <a:pt x="91495" y="107712"/>
                  <a:pt x="91495" y="109760"/>
                </a:cubicBezTo>
                <a:cubicBezTo>
                  <a:pt x="91453" y="109760"/>
                  <a:pt x="91453" y="109760"/>
                  <a:pt x="91411" y="109760"/>
                </a:cubicBezTo>
                <a:cubicBezTo>
                  <a:pt x="91411" y="107712"/>
                  <a:pt x="91411" y="107712"/>
                  <a:pt x="91411" y="105664"/>
                </a:cubicBezTo>
                <a:lnTo>
                  <a:pt x="91203" y="105664"/>
                </a:lnTo>
                <a:cubicBezTo>
                  <a:pt x="91119" y="105664"/>
                  <a:pt x="91203" y="103616"/>
                  <a:pt x="91161" y="105664"/>
                </a:cubicBezTo>
                <a:lnTo>
                  <a:pt x="90953" y="105664"/>
                </a:lnTo>
                <a:cubicBezTo>
                  <a:pt x="90953" y="105651"/>
                  <a:pt x="90911" y="103623"/>
                  <a:pt x="90828" y="105664"/>
                </a:cubicBezTo>
                <a:cubicBezTo>
                  <a:pt x="90661" y="105664"/>
                  <a:pt x="90536" y="105664"/>
                  <a:pt x="90411" y="105664"/>
                </a:cubicBezTo>
                <a:cubicBezTo>
                  <a:pt x="90411" y="107712"/>
                  <a:pt x="90369" y="107712"/>
                  <a:pt x="90328" y="107712"/>
                </a:cubicBezTo>
                <a:cubicBezTo>
                  <a:pt x="90286" y="109760"/>
                  <a:pt x="90244" y="107712"/>
                  <a:pt x="90203" y="107712"/>
                </a:cubicBezTo>
                <a:cubicBezTo>
                  <a:pt x="90203" y="109760"/>
                  <a:pt x="90161" y="109760"/>
                  <a:pt x="90161" y="111808"/>
                </a:cubicBezTo>
                <a:cubicBezTo>
                  <a:pt x="90119" y="111808"/>
                  <a:pt x="90078" y="111808"/>
                  <a:pt x="90036" y="111808"/>
                </a:cubicBezTo>
                <a:cubicBezTo>
                  <a:pt x="90036" y="111813"/>
                  <a:pt x="90036" y="111907"/>
                  <a:pt x="90036" y="113856"/>
                </a:cubicBezTo>
                <a:cubicBezTo>
                  <a:pt x="89994" y="113856"/>
                  <a:pt x="89994" y="113856"/>
                  <a:pt x="89953" y="113856"/>
                </a:cubicBezTo>
                <a:cubicBezTo>
                  <a:pt x="89869" y="113856"/>
                  <a:pt x="89828" y="115904"/>
                  <a:pt x="89744" y="113856"/>
                </a:cubicBezTo>
                <a:cubicBezTo>
                  <a:pt x="89661" y="113856"/>
                  <a:pt x="89619" y="113856"/>
                  <a:pt x="89578" y="113856"/>
                </a:cubicBezTo>
                <a:lnTo>
                  <a:pt x="89494" y="113856"/>
                </a:lnTo>
                <a:cubicBezTo>
                  <a:pt x="89453" y="113856"/>
                  <a:pt x="89411" y="113856"/>
                  <a:pt x="89369" y="113856"/>
                </a:cubicBezTo>
                <a:cubicBezTo>
                  <a:pt x="89244" y="113856"/>
                  <a:pt x="89161" y="113856"/>
                  <a:pt x="89036" y="113856"/>
                </a:cubicBezTo>
                <a:cubicBezTo>
                  <a:pt x="89036" y="113856"/>
                  <a:pt x="89034" y="113856"/>
                  <a:pt x="88994" y="113856"/>
                </a:cubicBezTo>
                <a:cubicBezTo>
                  <a:pt x="88994" y="113844"/>
                  <a:pt x="88994" y="111808"/>
                  <a:pt x="88952" y="111808"/>
                </a:cubicBezTo>
                <a:cubicBezTo>
                  <a:pt x="88911" y="111808"/>
                  <a:pt x="88827" y="109760"/>
                  <a:pt x="88744" y="109760"/>
                </a:cubicBezTo>
                <a:cubicBezTo>
                  <a:pt x="88661" y="99520"/>
                  <a:pt x="88619" y="109760"/>
                  <a:pt x="88369" y="105664"/>
                </a:cubicBezTo>
                <a:cubicBezTo>
                  <a:pt x="88327" y="105664"/>
                  <a:pt x="88327" y="105664"/>
                  <a:pt x="88286" y="105664"/>
                </a:cubicBezTo>
                <a:cubicBezTo>
                  <a:pt x="88244" y="103616"/>
                  <a:pt x="87994" y="107712"/>
                  <a:pt x="87827" y="105664"/>
                </a:cubicBezTo>
                <a:cubicBezTo>
                  <a:pt x="87744" y="105664"/>
                  <a:pt x="87702" y="105664"/>
                  <a:pt x="87661" y="105664"/>
                </a:cubicBezTo>
                <a:lnTo>
                  <a:pt x="87494" y="105664"/>
                </a:lnTo>
                <a:cubicBezTo>
                  <a:pt x="87411" y="101568"/>
                  <a:pt x="87369" y="105664"/>
                  <a:pt x="87369" y="105664"/>
                </a:cubicBezTo>
                <a:cubicBezTo>
                  <a:pt x="87244" y="105664"/>
                  <a:pt x="87077" y="105664"/>
                  <a:pt x="86910" y="105664"/>
                </a:cubicBezTo>
                <a:lnTo>
                  <a:pt x="86744" y="105664"/>
                </a:lnTo>
                <a:lnTo>
                  <a:pt x="86577" y="107712"/>
                </a:lnTo>
                <a:cubicBezTo>
                  <a:pt x="86535" y="109760"/>
                  <a:pt x="86494" y="109760"/>
                  <a:pt x="86452" y="109760"/>
                </a:cubicBezTo>
                <a:cubicBezTo>
                  <a:pt x="86410" y="111808"/>
                  <a:pt x="86410" y="111808"/>
                  <a:pt x="86410" y="113856"/>
                </a:cubicBezTo>
                <a:lnTo>
                  <a:pt x="86327" y="111808"/>
                </a:lnTo>
                <a:cubicBezTo>
                  <a:pt x="86327" y="111813"/>
                  <a:pt x="86327" y="111907"/>
                  <a:pt x="86327" y="113856"/>
                </a:cubicBezTo>
                <a:cubicBezTo>
                  <a:pt x="86285" y="113856"/>
                  <a:pt x="86244" y="113856"/>
                  <a:pt x="86202" y="113856"/>
                </a:cubicBezTo>
                <a:cubicBezTo>
                  <a:pt x="86160" y="113856"/>
                  <a:pt x="86119" y="113856"/>
                  <a:pt x="86077" y="113856"/>
                </a:cubicBezTo>
                <a:cubicBezTo>
                  <a:pt x="85994" y="113856"/>
                  <a:pt x="85952" y="113856"/>
                  <a:pt x="85910" y="113856"/>
                </a:cubicBezTo>
                <a:cubicBezTo>
                  <a:pt x="85869" y="111808"/>
                  <a:pt x="85869" y="115904"/>
                  <a:pt x="85744" y="113856"/>
                </a:cubicBezTo>
                <a:cubicBezTo>
                  <a:pt x="85744" y="113845"/>
                  <a:pt x="85743" y="111813"/>
                  <a:pt x="85660" y="113856"/>
                </a:cubicBezTo>
                <a:cubicBezTo>
                  <a:pt x="85659" y="114848"/>
                  <a:pt x="85668" y="115061"/>
                  <a:pt x="85619" y="113856"/>
                </a:cubicBezTo>
                <a:cubicBezTo>
                  <a:pt x="85577" y="113856"/>
                  <a:pt x="85535" y="113856"/>
                  <a:pt x="85452" y="113856"/>
                </a:cubicBezTo>
                <a:cubicBezTo>
                  <a:pt x="85410" y="111808"/>
                  <a:pt x="85410" y="111808"/>
                  <a:pt x="85368" y="111808"/>
                </a:cubicBezTo>
                <a:cubicBezTo>
                  <a:pt x="85243" y="109760"/>
                  <a:pt x="85118" y="107712"/>
                  <a:pt x="84993" y="107712"/>
                </a:cubicBezTo>
                <a:lnTo>
                  <a:pt x="84743" y="105664"/>
                </a:lnTo>
                <a:lnTo>
                  <a:pt x="84634" y="107456"/>
                </a:lnTo>
                <a:cubicBezTo>
                  <a:pt x="84577" y="107712"/>
                  <a:pt x="84535" y="107712"/>
                  <a:pt x="84493" y="107712"/>
                </a:cubicBezTo>
                <a:cubicBezTo>
                  <a:pt x="84493" y="107703"/>
                  <a:pt x="84451" y="105664"/>
                  <a:pt x="84368" y="105664"/>
                </a:cubicBezTo>
                <a:cubicBezTo>
                  <a:pt x="84327" y="107712"/>
                  <a:pt x="84410" y="107712"/>
                  <a:pt x="84327" y="107712"/>
                </a:cubicBezTo>
                <a:cubicBezTo>
                  <a:pt x="84327" y="107707"/>
                  <a:pt x="84327" y="107614"/>
                  <a:pt x="84327" y="105664"/>
                </a:cubicBezTo>
                <a:cubicBezTo>
                  <a:pt x="84243" y="105664"/>
                  <a:pt x="84160" y="105664"/>
                  <a:pt x="84077" y="105664"/>
                </a:cubicBezTo>
                <a:cubicBezTo>
                  <a:pt x="84077" y="105651"/>
                  <a:pt x="84076" y="103623"/>
                  <a:pt x="83993" y="105664"/>
                </a:cubicBezTo>
                <a:cubicBezTo>
                  <a:pt x="83952" y="105664"/>
                  <a:pt x="83868" y="105664"/>
                  <a:pt x="83785" y="105664"/>
                </a:cubicBezTo>
                <a:cubicBezTo>
                  <a:pt x="83743" y="107712"/>
                  <a:pt x="83743" y="107712"/>
                  <a:pt x="83702" y="105664"/>
                </a:cubicBezTo>
                <a:cubicBezTo>
                  <a:pt x="83493" y="107712"/>
                  <a:pt x="83285" y="107712"/>
                  <a:pt x="83076" y="107712"/>
                </a:cubicBezTo>
                <a:cubicBezTo>
                  <a:pt x="83076" y="107707"/>
                  <a:pt x="83076" y="107614"/>
                  <a:pt x="83076" y="105664"/>
                </a:cubicBezTo>
                <a:lnTo>
                  <a:pt x="83003" y="106688"/>
                </a:lnTo>
                <a:cubicBezTo>
                  <a:pt x="82868" y="107712"/>
                  <a:pt x="82785" y="107712"/>
                  <a:pt x="82660" y="107712"/>
                </a:cubicBezTo>
                <a:cubicBezTo>
                  <a:pt x="82618" y="109760"/>
                  <a:pt x="82576" y="107712"/>
                  <a:pt x="82535" y="107712"/>
                </a:cubicBezTo>
                <a:lnTo>
                  <a:pt x="82462" y="108736"/>
                </a:lnTo>
                <a:cubicBezTo>
                  <a:pt x="82285" y="107712"/>
                  <a:pt x="82118" y="107712"/>
                  <a:pt x="81951" y="107712"/>
                </a:cubicBezTo>
                <a:cubicBezTo>
                  <a:pt x="81951" y="107707"/>
                  <a:pt x="81951" y="107614"/>
                  <a:pt x="81951" y="105664"/>
                </a:cubicBezTo>
                <a:cubicBezTo>
                  <a:pt x="81701" y="105664"/>
                  <a:pt x="81451" y="105664"/>
                  <a:pt x="81201" y="105664"/>
                </a:cubicBezTo>
                <a:lnTo>
                  <a:pt x="81128" y="105664"/>
                </a:lnTo>
                <a:cubicBezTo>
                  <a:pt x="80909" y="105664"/>
                  <a:pt x="80659" y="105664"/>
                  <a:pt x="80409" y="105664"/>
                </a:cubicBezTo>
                <a:cubicBezTo>
                  <a:pt x="80284" y="107712"/>
                  <a:pt x="80159" y="107712"/>
                  <a:pt x="80076" y="107712"/>
                </a:cubicBezTo>
                <a:lnTo>
                  <a:pt x="79993" y="107712"/>
                </a:lnTo>
                <a:cubicBezTo>
                  <a:pt x="79909" y="109760"/>
                  <a:pt x="79909" y="113856"/>
                  <a:pt x="79868" y="113856"/>
                </a:cubicBezTo>
                <a:cubicBezTo>
                  <a:pt x="79847" y="112832"/>
                  <a:pt x="79847" y="112832"/>
                  <a:pt x="79826" y="111808"/>
                </a:cubicBezTo>
                <a:cubicBezTo>
                  <a:pt x="79826" y="111783"/>
                  <a:pt x="79826" y="105668"/>
                  <a:pt x="79784" y="107712"/>
                </a:cubicBezTo>
                <a:cubicBezTo>
                  <a:pt x="79701" y="107712"/>
                  <a:pt x="79701" y="107712"/>
                  <a:pt x="79659" y="105664"/>
                </a:cubicBezTo>
                <a:cubicBezTo>
                  <a:pt x="79576" y="105664"/>
                  <a:pt x="79451" y="109760"/>
                  <a:pt x="79326" y="109760"/>
                </a:cubicBezTo>
                <a:cubicBezTo>
                  <a:pt x="79284" y="107712"/>
                  <a:pt x="79242" y="107712"/>
                  <a:pt x="79201" y="105664"/>
                </a:cubicBezTo>
                <a:cubicBezTo>
                  <a:pt x="79159" y="107712"/>
                  <a:pt x="78951" y="111808"/>
                  <a:pt x="78867" y="109760"/>
                </a:cubicBezTo>
                <a:cubicBezTo>
                  <a:pt x="78784" y="105664"/>
                  <a:pt x="78784" y="105664"/>
                  <a:pt x="78701" y="105664"/>
                </a:cubicBezTo>
                <a:cubicBezTo>
                  <a:pt x="78659" y="105664"/>
                  <a:pt x="78492" y="105664"/>
                  <a:pt x="78451" y="105664"/>
                </a:cubicBezTo>
                <a:lnTo>
                  <a:pt x="78367" y="107712"/>
                </a:lnTo>
                <a:cubicBezTo>
                  <a:pt x="78367" y="107707"/>
                  <a:pt x="78367" y="107614"/>
                  <a:pt x="78367" y="105664"/>
                </a:cubicBezTo>
                <a:cubicBezTo>
                  <a:pt x="78242" y="105664"/>
                  <a:pt x="78117" y="105664"/>
                  <a:pt x="77992" y="105664"/>
                </a:cubicBezTo>
                <a:cubicBezTo>
                  <a:pt x="77992" y="105680"/>
                  <a:pt x="77992" y="107712"/>
                  <a:pt x="77909" y="107712"/>
                </a:cubicBezTo>
                <a:cubicBezTo>
                  <a:pt x="77909" y="107707"/>
                  <a:pt x="77909" y="107614"/>
                  <a:pt x="77909" y="105664"/>
                </a:cubicBezTo>
                <a:cubicBezTo>
                  <a:pt x="77826" y="105664"/>
                  <a:pt x="77742" y="105664"/>
                  <a:pt x="77659" y="105664"/>
                </a:cubicBezTo>
                <a:cubicBezTo>
                  <a:pt x="77575" y="105664"/>
                  <a:pt x="77450" y="105664"/>
                  <a:pt x="77367" y="105664"/>
                </a:cubicBezTo>
                <a:cubicBezTo>
                  <a:pt x="77325" y="105664"/>
                  <a:pt x="77325" y="105664"/>
                  <a:pt x="77325" y="105664"/>
                </a:cubicBezTo>
                <a:lnTo>
                  <a:pt x="77159" y="105664"/>
                </a:lnTo>
                <a:cubicBezTo>
                  <a:pt x="77117" y="107712"/>
                  <a:pt x="77117" y="107712"/>
                  <a:pt x="77075" y="105664"/>
                </a:cubicBezTo>
                <a:cubicBezTo>
                  <a:pt x="76909" y="107712"/>
                  <a:pt x="76784" y="107712"/>
                  <a:pt x="76659" y="107712"/>
                </a:cubicBezTo>
                <a:cubicBezTo>
                  <a:pt x="76534" y="109760"/>
                  <a:pt x="76450" y="109760"/>
                  <a:pt x="76325" y="109760"/>
                </a:cubicBezTo>
                <a:cubicBezTo>
                  <a:pt x="76284" y="111808"/>
                  <a:pt x="76242" y="111808"/>
                  <a:pt x="76159" y="111808"/>
                </a:cubicBezTo>
                <a:cubicBezTo>
                  <a:pt x="76159" y="111823"/>
                  <a:pt x="76158" y="113856"/>
                  <a:pt x="76117" y="113856"/>
                </a:cubicBezTo>
                <a:cubicBezTo>
                  <a:pt x="76034" y="113856"/>
                  <a:pt x="75909" y="113856"/>
                  <a:pt x="75825" y="113856"/>
                </a:cubicBezTo>
                <a:lnTo>
                  <a:pt x="75783" y="111808"/>
                </a:lnTo>
                <a:cubicBezTo>
                  <a:pt x="75742" y="111808"/>
                  <a:pt x="75742" y="111808"/>
                  <a:pt x="75700" y="111808"/>
                </a:cubicBezTo>
                <a:cubicBezTo>
                  <a:pt x="75658" y="109760"/>
                  <a:pt x="75617" y="109760"/>
                  <a:pt x="75575" y="109760"/>
                </a:cubicBezTo>
                <a:cubicBezTo>
                  <a:pt x="75533" y="109760"/>
                  <a:pt x="75575" y="107712"/>
                  <a:pt x="75450" y="105664"/>
                </a:cubicBezTo>
                <a:cubicBezTo>
                  <a:pt x="75408" y="107712"/>
                  <a:pt x="75450" y="109760"/>
                  <a:pt x="75367" y="107712"/>
                </a:cubicBezTo>
                <a:cubicBezTo>
                  <a:pt x="75367" y="107707"/>
                  <a:pt x="75367" y="107614"/>
                  <a:pt x="75367" y="105664"/>
                </a:cubicBezTo>
                <a:cubicBezTo>
                  <a:pt x="75283" y="105664"/>
                  <a:pt x="75242" y="105664"/>
                  <a:pt x="75200" y="105664"/>
                </a:cubicBezTo>
                <a:cubicBezTo>
                  <a:pt x="75075" y="103616"/>
                  <a:pt x="74908" y="103616"/>
                  <a:pt x="74783" y="105664"/>
                </a:cubicBezTo>
                <a:cubicBezTo>
                  <a:pt x="74783" y="103616"/>
                  <a:pt x="74782" y="103616"/>
                  <a:pt x="74742" y="103616"/>
                </a:cubicBezTo>
                <a:cubicBezTo>
                  <a:pt x="74742" y="103621"/>
                  <a:pt x="74742" y="103712"/>
                  <a:pt x="74742" y="105664"/>
                </a:cubicBezTo>
                <a:cubicBezTo>
                  <a:pt x="74700" y="105664"/>
                  <a:pt x="74617" y="105664"/>
                  <a:pt x="74533" y="105664"/>
                </a:cubicBezTo>
                <a:lnTo>
                  <a:pt x="74367" y="105664"/>
                </a:lnTo>
                <a:lnTo>
                  <a:pt x="74200" y="107712"/>
                </a:lnTo>
                <a:cubicBezTo>
                  <a:pt x="74117" y="111808"/>
                  <a:pt x="74075" y="107712"/>
                  <a:pt x="74033" y="107712"/>
                </a:cubicBezTo>
                <a:cubicBezTo>
                  <a:pt x="73992" y="109760"/>
                  <a:pt x="74033" y="111808"/>
                  <a:pt x="73950" y="111808"/>
                </a:cubicBezTo>
                <a:lnTo>
                  <a:pt x="73867" y="109760"/>
                </a:lnTo>
                <a:cubicBezTo>
                  <a:pt x="73741" y="107712"/>
                  <a:pt x="73616" y="107712"/>
                  <a:pt x="73491" y="105664"/>
                </a:cubicBezTo>
                <a:cubicBezTo>
                  <a:pt x="73450" y="107712"/>
                  <a:pt x="73408" y="107712"/>
                  <a:pt x="73366" y="107712"/>
                </a:cubicBezTo>
                <a:cubicBezTo>
                  <a:pt x="73366" y="107707"/>
                  <a:pt x="73366" y="107614"/>
                  <a:pt x="73366" y="105664"/>
                </a:cubicBezTo>
                <a:cubicBezTo>
                  <a:pt x="73116" y="105664"/>
                  <a:pt x="72825" y="105664"/>
                  <a:pt x="72533" y="105664"/>
                </a:cubicBezTo>
                <a:cubicBezTo>
                  <a:pt x="72491" y="105664"/>
                  <a:pt x="72491" y="105664"/>
                  <a:pt x="72491" y="105664"/>
                </a:cubicBezTo>
                <a:lnTo>
                  <a:pt x="72325" y="105664"/>
                </a:lnTo>
                <a:cubicBezTo>
                  <a:pt x="72116" y="105664"/>
                  <a:pt x="71949" y="105664"/>
                  <a:pt x="71741" y="105664"/>
                </a:cubicBezTo>
                <a:cubicBezTo>
                  <a:pt x="71658" y="109760"/>
                  <a:pt x="71616" y="105664"/>
                  <a:pt x="71533" y="105664"/>
                </a:cubicBezTo>
                <a:cubicBezTo>
                  <a:pt x="71449" y="107712"/>
                  <a:pt x="71408" y="105664"/>
                  <a:pt x="71241" y="107712"/>
                </a:cubicBezTo>
                <a:cubicBezTo>
                  <a:pt x="71199" y="109760"/>
                  <a:pt x="71158" y="107712"/>
                  <a:pt x="71116" y="107712"/>
                </a:cubicBezTo>
                <a:cubicBezTo>
                  <a:pt x="70991" y="109760"/>
                  <a:pt x="70866" y="109760"/>
                  <a:pt x="70741" y="109760"/>
                </a:cubicBezTo>
                <a:cubicBezTo>
                  <a:pt x="70699" y="107712"/>
                  <a:pt x="70658" y="107712"/>
                  <a:pt x="70616" y="107712"/>
                </a:cubicBezTo>
                <a:cubicBezTo>
                  <a:pt x="70616" y="107707"/>
                  <a:pt x="70616" y="107614"/>
                  <a:pt x="70616" y="105664"/>
                </a:cubicBezTo>
                <a:cubicBezTo>
                  <a:pt x="70491" y="107712"/>
                  <a:pt x="70283" y="103616"/>
                  <a:pt x="70074" y="105664"/>
                </a:cubicBezTo>
                <a:cubicBezTo>
                  <a:pt x="69824" y="107712"/>
                  <a:pt x="69574" y="109760"/>
                  <a:pt x="69324" y="109760"/>
                </a:cubicBezTo>
                <a:cubicBezTo>
                  <a:pt x="69157" y="107712"/>
                  <a:pt x="69032" y="109760"/>
                  <a:pt x="68907" y="109760"/>
                </a:cubicBezTo>
                <a:cubicBezTo>
                  <a:pt x="68782" y="111808"/>
                  <a:pt x="68699" y="111808"/>
                  <a:pt x="68574" y="111808"/>
                </a:cubicBezTo>
                <a:cubicBezTo>
                  <a:pt x="68449" y="109760"/>
                  <a:pt x="68282" y="109760"/>
                  <a:pt x="68116" y="109760"/>
                </a:cubicBezTo>
                <a:cubicBezTo>
                  <a:pt x="67990" y="109760"/>
                  <a:pt x="67907" y="109760"/>
                  <a:pt x="67824" y="109760"/>
                </a:cubicBezTo>
                <a:cubicBezTo>
                  <a:pt x="67782" y="107712"/>
                  <a:pt x="67782" y="107712"/>
                  <a:pt x="67740" y="107712"/>
                </a:cubicBezTo>
                <a:cubicBezTo>
                  <a:pt x="67740" y="107707"/>
                  <a:pt x="67740" y="107614"/>
                  <a:pt x="67740" y="105664"/>
                </a:cubicBezTo>
                <a:cubicBezTo>
                  <a:pt x="67449" y="107712"/>
                  <a:pt x="67157" y="107712"/>
                  <a:pt x="66865" y="107712"/>
                </a:cubicBezTo>
                <a:cubicBezTo>
                  <a:pt x="66865" y="107697"/>
                  <a:pt x="66865" y="105664"/>
                  <a:pt x="66824" y="105664"/>
                </a:cubicBezTo>
                <a:cubicBezTo>
                  <a:pt x="66699" y="105664"/>
                  <a:pt x="66532" y="107712"/>
                  <a:pt x="66365" y="107712"/>
                </a:cubicBezTo>
                <a:cubicBezTo>
                  <a:pt x="66324" y="105664"/>
                  <a:pt x="66324" y="105664"/>
                  <a:pt x="66282" y="103616"/>
                </a:cubicBezTo>
                <a:cubicBezTo>
                  <a:pt x="66198" y="101568"/>
                  <a:pt x="65698" y="101568"/>
                  <a:pt x="65657" y="103616"/>
                </a:cubicBezTo>
                <a:cubicBezTo>
                  <a:pt x="65657" y="103621"/>
                  <a:pt x="65657" y="103712"/>
                  <a:pt x="65657" y="105664"/>
                </a:cubicBezTo>
                <a:cubicBezTo>
                  <a:pt x="65615" y="105664"/>
                  <a:pt x="65573" y="105664"/>
                  <a:pt x="65490" y="105664"/>
                </a:cubicBezTo>
                <a:cubicBezTo>
                  <a:pt x="65407" y="105664"/>
                  <a:pt x="65323" y="105664"/>
                  <a:pt x="65240" y="105664"/>
                </a:cubicBezTo>
                <a:cubicBezTo>
                  <a:pt x="65240" y="107712"/>
                  <a:pt x="65240" y="107712"/>
                  <a:pt x="65198" y="109760"/>
                </a:cubicBezTo>
                <a:cubicBezTo>
                  <a:pt x="65157" y="109760"/>
                  <a:pt x="65115" y="111808"/>
                  <a:pt x="65073" y="111808"/>
                </a:cubicBezTo>
                <a:cubicBezTo>
                  <a:pt x="65073" y="111813"/>
                  <a:pt x="65073" y="111907"/>
                  <a:pt x="65073" y="113856"/>
                </a:cubicBezTo>
                <a:cubicBezTo>
                  <a:pt x="64990" y="113856"/>
                  <a:pt x="64698" y="109760"/>
                  <a:pt x="64657" y="109760"/>
                </a:cubicBezTo>
                <a:cubicBezTo>
                  <a:pt x="64573" y="109760"/>
                  <a:pt x="64448" y="107712"/>
                  <a:pt x="64365" y="107712"/>
                </a:cubicBezTo>
                <a:cubicBezTo>
                  <a:pt x="64365" y="107721"/>
                  <a:pt x="64323" y="109760"/>
                  <a:pt x="64281" y="109760"/>
                </a:cubicBezTo>
                <a:cubicBezTo>
                  <a:pt x="64198" y="107712"/>
                  <a:pt x="64115" y="107712"/>
                  <a:pt x="64031" y="107712"/>
                </a:cubicBezTo>
                <a:cubicBezTo>
                  <a:pt x="64031" y="107707"/>
                  <a:pt x="64031" y="107614"/>
                  <a:pt x="64031" y="105664"/>
                </a:cubicBezTo>
                <a:cubicBezTo>
                  <a:pt x="63698" y="107712"/>
                  <a:pt x="63365" y="109760"/>
                  <a:pt x="63031" y="111808"/>
                </a:cubicBezTo>
                <a:cubicBezTo>
                  <a:pt x="62990" y="109760"/>
                  <a:pt x="62948" y="107712"/>
                  <a:pt x="62906" y="107712"/>
                </a:cubicBezTo>
                <a:cubicBezTo>
                  <a:pt x="62906" y="107707"/>
                  <a:pt x="62906" y="107614"/>
                  <a:pt x="62906" y="105664"/>
                </a:cubicBezTo>
                <a:cubicBezTo>
                  <a:pt x="62823" y="107712"/>
                  <a:pt x="62740" y="107712"/>
                  <a:pt x="62656" y="109760"/>
                </a:cubicBezTo>
                <a:cubicBezTo>
                  <a:pt x="62615" y="107712"/>
                  <a:pt x="62573" y="107712"/>
                  <a:pt x="62531" y="107712"/>
                </a:cubicBezTo>
                <a:cubicBezTo>
                  <a:pt x="62531" y="107707"/>
                  <a:pt x="62531" y="107614"/>
                  <a:pt x="62531" y="105664"/>
                </a:cubicBezTo>
                <a:cubicBezTo>
                  <a:pt x="62448" y="105664"/>
                  <a:pt x="62323" y="105664"/>
                  <a:pt x="62239" y="105664"/>
                </a:cubicBezTo>
                <a:cubicBezTo>
                  <a:pt x="61823" y="105664"/>
                  <a:pt x="61573" y="107712"/>
                  <a:pt x="61281" y="113856"/>
                </a:cubicBezTo>
                <a:cubicBezTo>
                  <a:pt x="61239" y="109760"/>
                  <a:pt x="61198" y="109760"/>
                  <a:pt x="61156" y="107712"/>
                </a:cubicBezTo>
                <a:lnTo>
                  <a:pt x="61099" y="107200"/>
                </a:lnTo>
                <a:cubicBezTo>
                  <a:pt x="61093" y="107712"/>
                  <a:pt x="61093" y="108736"/>
                  <a:pt x="61073" y="109760"/>
                </a:cubicBezTo>
                <a:cubicBezTo>
                  <a:pt x="60781" y="109760"/>
                  <a:pt x="60614" y="111808"/>
                  <a:pt x="60531" y="103616"/>
                </a:cubicBezTo>
                <a:cubicBezTo>
                  <a:pt x="60447" y="103616"/>
                  <a:pt x="60322" y="103616"/>
                  <a:pt x="60197" y="105664"/>
                </a:cubicBezTo>
                <a:cubicBezTo>
                  <a:pt x="60197" y="105649"/>
                  <a:pt x="60197" y="103616"/>
                  <a:pt x="60114" y="103616"/>
                </a:cubicBezTo>
                <a:cubicBezTo>
                  <a:pt x="60114" y="103621"/>
                  <a:pt x="60114" y="103712"/>
                  <a:pt x="60114" y="105664"/>
                </a:cubicBezTo>
                <a:cubicBezTo>
                  <a:pt x="59989" y="105664"/>
                  <a:pt x="59906" y="105664"/>
                  <a:pt x="59781" y="105664"/>
                </a:cubicBezTo>
                <a:cubicBezTo>
                  <a:pt x="59697" y="105664"/>
                  <a:pt x="59656" y="105664"/>
                  <a:pt x="59614" y="105664"/>
                </a:cubicBezTo>
                <a:cubicBezTo>
                  <a:pt x="59531" y="107712"/>
                  <a:pt x="59447" y="107712"/>
                  <a:pt x="59364" y="105664"/>
                </a:cubicBezTo>
                <a:cubicBezTo>
                  <a:pt x="59281" y="107712"/>
                  <a:pt x="59239" y="107712"/>
                  <a:pt x="59156" y="107712"/>
                </a:cubicBezTo>
                <a:cubicBezTo>
                  <a:pt x="59114" y="107712"/>
                  <a:pt x="59197" y="105664"/>
                  <a:pt x="59114" y="105664"/>
                </a:cubicBezTo>
                <a:cubicBezTo>
                  <a:pt x="59031" y="107712"/>
                  <a:pt x="58947" y="107712"/>
                  <a:pt x="58864" y="107712"/>
                </a:cubicBezTo>
                <a:cubicBezTo>
                  <a:pt x="58739" y="111808"/>
                  <a:pt x="58531" y="107712"/>
                  <a:pt x="58447" y="107712"/>
                </a:cubicBezTo>
                <a:cubicBezTo>
                  <a:pt x="58364" y="107712"/>
                  <a:pt x="58280" y="109760"/>
                  <a:pt x="58197" y="109760"/>
                </a:cubicBezTo>
                <a:cubicBezTo>
                  <a:pt x="58155" y="107712"/>
                  <a:pt x="58114" y="107712"/>
                  <a:pt x="58072" y="107712"/>
                </a:cubicBezTo>
                <a:cubicBezTo>
                  <a:pt x="58072" y="107707"/>
                  <a:pt x="58072" y="107614"/>
                  <a:pt x="58072" y="105664"/>
                </a:cubicBezTo>
                <a:cubicBezTo>
                  <a:pt x="57947" y="105664"/>
                  <a:pt x="57822" y="105664"/>
                  <a:pt x="57739" y="105664"/>
                </a:cubicBezTo>
                <a:cubicBezTo>
                  <a:pt x="57614" y="105664"/>
                  <a:pt x="57572" y="105664"/>
                  <a:pt x="57489" y="105664"/>
                </a:cubicBezTo>
                <a:cubicBezTo>
                  <a:pt x="57364" y="105664"/>
                  <a:pt x="57239" y="105664"/>
                  <a:pt x="57072" y="105664"/>
                </a:cubicBezTo>
                <a:cubicBezTo>
                  <a:pt x="56947" y="107712"/>
                  <a:pt x="56822" y="107712"/>
                  <a:pt x="56697" y="107712"/>
                </a:cubicBezTo>
                <a:cubicBezTo>
                  <a:pt x="56697" y="107707"/>
                  <a:pt x="56697" y="107614"/>
                  <a:pt x="56697" y="105664"/>
                </a:cubicBezTo>
                <a:cubicBezTo>
                  <a:pt x="56655" y="107712"/>
                  <a:pt x="56614" y="107712"/>
                  <a:pt x="56572" y="107712"/>
                </a:cubicBezTo>
                <a:cubicBezTo>
                  <a:pt x="56572" y="107707"/>
                  <a:pt x="56572" y="107614"/>
                  <a:pt x="56572" y="105664"/>
                </a:cubicBezTo>
                <a:cubicBezTo>
                  <a:pt x="56488" y="105664"/>
                  <a:pt x="56447" y="105664"/>
                  <a:pt x="56405" y="105664"/>
                </a:cubicBezTo>
                <a:cubicBezTo>
                  <a:pt x="56197" y="107712"/>
                  <a:pt x="55988" y="105664"/>
                  <a:pt x="55863" y="107712"/>
                </a:cubicBezTo>
                <a:cubicBezTo>
                  <a:pt x="55863" y="107712"/>
                  <a:pt x="55862" y="107712"/>
                  <a:pt x="55822" y="107712"/>
                </a:cubicBezTo>
                <a:cubicBezTo>
                  <a:pt x="55822" y="105664"/>
                  <a:pt x="55780" y="105664"/>
                  <a:pt x="55738" y="103616"/>
                </a:cubicBezTo>
                <a:cubicBezTo>
                  <a:pt x="55697" y="103616"/>
                  <a:pt x="55613" y="103616"/>
                  <a:pt x="55530" y="103616"/>
                </a:cubicBezTo>
                <a:cubicBezTo>
                  <a:pt x="55530" y="103621"/>
                  <a:pt x="55530" y="103712"/>
                  <a:pt x="55530" y="105664"/>
                </a:cubicBezTo>
                <a:lnTo>
                  <a:pt x="55457" y="104640"/>
                </a:lnTo>
                <a:cubicBezTo>
                  <a:pt x="55113" y="105664"/>
                  <a:pt x="54780" y="107712"/>
                  <a:pt x="54446" y="111808"/>
                </a:cubicBezTo>
                <a:cubicBezTo>
                  <a:pt x="54446" y="111813"/>
                  <a:pt x="54446" y="111907"/>
                  <a:pt x="54446" y="113856"/>
                </a:cubicBezTo>
                <a:cubicBezTo>
                  <a:pt x="54405" y="111808"/>
                  <a:pt x="54363" y="111808"/>
                  <a:pt x="54321" y="111808"/>
                </a:cubicBezTo>
                <a:cubicBezTo>
                  <a:pt x="54113" y="109760"/>
                  <a:pt x="53863" y="109760"/>
                  <a:pt x="53613" y="109760"/>
                </a:cubicBezTo>
                <a:cubicBezTo>
                  <a:pt x="53321" y="107712"/>
                  <a:pt x="52946" y="109760"/>
                  <a:pt x="52613" y="107712"/>
                </a:cubicBezTo>
                <a:cubicBezTo>
                  <a:pt x="52613" y="109760"/>
                  <a:pt x="52613" y="109760"/>
                  <a:pt x="52613" y="111808"/>
                </a:cubicBezTo>
                <a:cubicBezTo>
                  <a:pt x="52529" y="109760"/>
                  <a:pt x="52446" y="107712"/>
                  <a:pt x="52321" y="109760"/>
                </a:cubicBezTo>
                <a:cubicBezTo>
                  <a:pt x="52321" y="109776"/>
                  <a:pt x="52321" y="111808"/>
                  <a:pt x="52238" y="111808"/>
                </a:cubicBezTo>
                <a:cubicBezTo>
                  <a:pt x="52238" y="109760"/>
                  <a:pt x="52196" y="109760"/>
                  <a:pt x="52196" y="107712"/>
                </a:cubicBezTo>
                <a:cubicBezTo>
                  <a:pt x="52154" y="107712"/>
                  <a:pt x="52154" y="107712"/>
                  <a:pt x="52113" y="107712"/>
                </a:cubicBezTo>
                <a:cubicBezTo>
                  <a:pt x="52113" y="107707"/>
                  <a:pt x="52113" y="107614"/>
                  <a:pt x="52113" y="105664"/>
                </a:cubicBezTo>
                <a:cubicBezTo>
                  <a:pt x="51904" y="105664"/>
                  <a:pt x="51696" y="105664"/>
                  <a:pt x="51529" y="105664"/>
                </a:cubicBezTo>
                <a:cubicBezTo>
                  <a:pt x="51446" y="107712"/>
                  <a:pt x="51363" y="107712"/>
                  <a:pt x="51279" y="107712"/>
                </a:cubicBezTo>
                <a:cubicBezTo>
                  <a:pt x="51238" y="109760"/>
                  <a:pt x="51154" y="109760"/>
                  <a:pt x="51071" y="109760"/>
                </a:cubicBezTo>
                <a:cubicBezTo>
                  <a:pt x="50988" y="111808"/>
                  <a:pt x="50946" y="109760"/>
                  <a:pt x="50904" y="109760"/>
                </a:cubicBezTo>
                <a:lnTo>
                  <a:pt x="50737" y="111808"/>
                </a:lnTo>
                <a:cubicBezTo>
                  <a:pt x="50737" y="111813"/>
                  <a:pt x="50737" y="111907"/>
                  <a:pt x="50737" y="113856"/>
                </a:cubicBezTo>
                <a:cubicBezTo>
                  <a:pt x="50654" y="111808"/>
                  <a:pt x="50612" y="111808"/>
                  <a:pt x="50571" y="111808"/>
                </a:cubicBezTo>
                <a:cubicBezTo>
                  <a:pt x="50529" y="109760"/>
                  <a:pt x="50487" y="109760"/>
                  <a:pt x="50446" y="109760"/>
                </a:cubicBezTo>
                <a:cubicBezTo>
                  <a:pt x="50362" y="107712"/>
                  <a:pt x="50029" y="113856"/>
                  <a:pt x="49862" y="109760"/>
                </a:cubicBezTo>
                <a:cubicBezTo>
                  <a:pt x="49821" y="107712"/>
                  <a:pt x="49821" y="107712"/>
                  <a:pt x="49821" y="105664"/>
                </a:cubicBezTo>
                <a:cubicBezTo>
                  <a:pt x="49571" y="105664"/>
                  <a:pt x="49321" y="105664"/>
                  <a:pt x="49071" y="105664"/>
                </a:cubicBezTo>
                <a:cubicBezTo>
                  <a:pt x="49029" y="107712"/>
                  <a:pt x="48820" y="109760"/>
                  <a:pt x="48737" y="109760"/>
                </a:cubicBezTo>
                <a:cubicBezTo>
                  <a:pt x="48695" y="107712"/>
                  <a:pt x="48654" y="107712"/>
                  <a:pt x="48612" y="107712"/>
                </a:cubicBezTo>
                <a:cubicBezTo>
                  <a:pt x="48612" y="107707"/>
                  <a:pt x="48612" y="107614"/>
                  <a:pt x="48612" y="105664"/>
                </a:cubicBezTo>
                <a:lnTo>
                  <a:pt x="48404" y="105664"/>
                </a:lnTo>
                <a:lnTo>
                  <a:pt x="48331" y="104896"/>
                </a:lnTo>
                <a:cubicBezTo>
                  <a:pt x="48112" y="105664"/>
                  <a:pt x="47945" y="105664"/>
                  <a:pt x="47779" y="105664"/>
                </a:cubicBezTo>
                <a:cubicBezTo>
                  <a:pt x="47779" y="107712"/>
                  <a:pt x="47777" y="107712"/>
                  <a:pt x="47737" y="107712"/>
                </a:cubicBezTo>
                <a:cubicBezTo>
                  <a:pt x="47737" y="107707"/>
                  <a:pt x="47737" y="107614"/>
                  <a:pt x="47737" y="105664"/>
                </a:cubicBezTo>
                <a:lnTo>
                  <a:pt x="47570" y="105664"/>
                </a:lnTo>
                <a:cubicBezTo>
                  <a:pt x="47487" y="103616"/>
                  <a:pt x="47445" y="107712"/>
                  <a:pt x="47404" y="105664"/>
                </a:cubicBezTo>
                <a:lnTo>
                  <a:pt x="47331" y="105664"/>
                </a:lnTo>
                <a:cubicBezTo>
                  <a:pt x="47154" y="105664"/>
                  <a:pt x="46987" y="105664"/>
                  <a:pt x="46862" y="105664"/>
                </a:cubicBezTo>
                <a:cubicBezTo>
                  <a:pt x="46737" y="107712"/>
                  <a:pt x="46570" y="107712"/>
                  <a:pt x="46445" y="107712"/>
                </a:cubicBezTo>
                <a:cubicBezTo>
                  <a:pt x="46362" y="109760"/>
                  <a:pt x="46237" y="111808"/>
                  <a:pt x="46112" y="111808"/>
                </a:cubicBezTo>
                <a:cubicBezTo>
                  <a:pt x="46101" y="108736"/>
                  <a:pt x="46091" y="108736"/>
                  <a:pt x="46070" y="107712"/>
                </a:cubicBezTo>
                <a:cubicBezTo>
                  <a:pt x="45987" y="105664"/>
                  <a:pt x="45570" y="105664"/>
                  <a:pt x="45403" y="105664"/>
                </a:cubicBezTo>
                <a:cubicBezTo>
                  <a:pt x="45362" y="105664"/>
                  <a:pt x="45362" y="105664"/>
                  <a:pt x="45362" y="105664"/>
                </a:cubicBezTo>
                <a:cubicBezTo>
                  <a:pt x="45237" y="105664"/>
                  <a:pt x="45112" y="105664"/>
                  <a:pt x="44986" y="105664"/>
                </a:cubicBezTo>
                <a:cubicBezTo>
                  <a:pt x="44986" y="105664"/>
                  <a:pt x="44985" y="105664"/>
                  <a:pt x="44945" y="105664"/>
                </a:cubicBezTo>
                <a:cubicBezTo>
                  <a:pt x="44778" y="107712"/>
                  <a:pt x="44611" y="107712"/>
                  <a:pt x="44403" y="109760"/>
                </a:cubicBezTo>
                <a:cubicBezTo>
                  <a:pt x="44361" y="107712"/>
                  <a:pt x="44361" y="107712"/>
                  <a:pt x="44320" y="107712"/>
                </a:cubicBezTo>
                <a:cubicBezTo>
                  <a:pt x="44320" y="107707"/>
                  <a:pt x="44320" y="107614"/>
                  <a:pt x="44320" y="105664"/>
                </a:cubicBezTo>
                <a:cubicBezTo>
                  <a:pt x="44236" y="107712"/>
                  <a:pt x="44195" y="107712"/>
                  <a:pt x="44111" y="107712"/>
                </a:cubicBezTo>
                <a:cubicBezTo>
                  <a:pt x="44111" y="107707"/>
                  <a:pt x="44111" y="107614"/>
                  <a:pt x="44111" y="105664"/>
                </a:cubicBezTo>
                <a:cubicBezTo>
                  <a:pt x="43903" y="107712"/>
                  <a:pt x="43695" y="107712"/>
                  <a:pt x="43528" y="109760"/>
                </a:cubicBezTo>
                <a:cubicBezTo>
                  <a:pt x="43445" y="111808"/>
                  <a:pt x="43403" y="109760"/>
                  <a:pt x="43361" y="109760"/>
                </a:cubicBezTo>
                <a:cubicBezTo>
                  <a:pt x="43195" y="111808"/>
                  <a:pt x="43028" y="111808"/>
                  <a:pt x="42819" y="111808"/>
                </a:cubicBezTo>
                <a:cubicBezTo>
                  <a:pt x="42736" y="109760"/>
                  <a:pt x="42653" y="111808"/>
                  <a:pt x="42569" y="111808"/>
                </a:cubicBezTo>
                <a:cubicBezTo>
                  <a:pt x="42528" y="109760"/>
                  <a:pt x="42528" y="111808"/>
                  <a:pt x="42486" y="111808"/>
                </a:cubicBezTo>
                <a:cubicBezTo>
                  <a:pt x="42361" y="109760"/>
                  <a:pt x="42278" y="109760"/>
                  <a:pt x="42194" y="109760"/>
                </a:cubicBezTo>
                <a:cubicBezTo>
                  <a:pt x="42153" y="111808"/>
                  <a:pt x="42111" y="109760"/>
                  <a:pt x="42069" y="109760"/>
                </a:cubicBezTo>
                <a:cubicBezTo>
                  <a:pt x="41986" y="111808"/>
                  <a:pt x="41944" y="109760"/>
                  <a:pt x="41861" y="109760"/>
                </a:cubicBezTo>
                <a:cubicBezTo>
                  <a:pt x="41861" y="111808"/>
                  <a:pt x="41819" y="111808"/>
                  <a:pt x="41778" y="111808"/>
                </a:cubicBezTo>
                <a:cubicBezTo>
                  <a:pt x="41778" y="111812"/>
                  <a:pt x="41778" y="111899"/>
                  <a:pt x="41778" y="113856"/>
                </a:cubicBezTo>
                <a:cubicBezTo>
                  <a:pt x="41778" y="113856"/>
                  <a:pt x="41776" y="113856"/>
                  <a:pt x="41736" y="113856"/>
                </a:cubicBezTo>
                <a:cubicBezTo>
                  <a:pt x="41694" y="111808"/>
                  <a:pt x="41653" y="111808"/>
                  <a:pt x="41569" y="111808"/>
                </a:cubicBezTo>
                <a:cubicBezTo>
                  <a:pt x="41569" y="111790"/>
                  <a:pt x="41569" y="107712"/>
                  <a:pt x="41486" y="107712"/>
                </a:cubicBezTo>
                <a:cubicBezTo>
                  <a:pt x="41403" y="109760"/>
                  <a:pt x="41361" y="107712"/>
                  <a:pt x="41319" y="107712"/>
                </a:cubicBezTo>
                <a:cubicBezTo>
                  <a:pt x="41278" y="109760"/>
                  <a:pt x="41236" y="109760"/>
                  <a:pt x="41194" y="109760"/>
                </a:cubicBezTo>
                <a:cubicBezTo>
                  <a:pt x="41152" y="111808"/>
                  <a:pt x="41111" y="109760"/>
                  <a:pt x="41069" y="109760"/>
                </a:cubicBezTo>
                <a:cubicBezTo>
                  <a:pt x="41027" y="111808"/>
                  <a:pt x="41027" y="111808"/>
                  <a:pt x="40986" y="111808"/>
                </a:cubicBezTo>
                <a:cubicBezTo>
                  <a:pt x="40986" y="111812"/>
                  <a:pt x="40986" y="111899"/>
                  <a:pt x="40986" y="113856"/>
                </a:cubicBezTo>
                <a:lnTo>
                  <a:pt x="40871" y="112832"/>
                </a:lnTo>
                <a:lnTo>
                  <a:pt x="40652" y="111808"/>
                </a:lnTo>
                <a:cubicBezTo>
                  <a:pt x="40569" y="101568"/>
                  <a:pt x="40194" y="111808"/>
                  <a:pt x="39861" y="107712"/>
                </a:cubicBezTo>
                <a:cubicBezTo>
                  <a:pt x="39861" y="107708"/>
                  <a:pt x="39861" y="107620"/>
                  <a:pt x="39861" y="105664"/>
                </a:cubicBezTo>
                <a:cubicBezTo>
                  <a:pt x="39736" y="105664"/>
                  <a:pt x="39652" y="105664"/>
                  <a:pt x="39527" y="105664"/>
                </a:cubicBezTo>
                <a:cubicBezTo>
                  <a:pt x="39506" y="107712"/>
                  <a:pt x="39506" y="107712"/>
                  <a:pt x="39486" y="107712"/>
                </a:cubicBezTo>
                <a:cubicBezTo>
                  <a:pt x="39486" y="107710"/>
                  <a:pt x="39486" y="107638"/>
                  <a:pt x="39486" y="105664"/>
                </a:cubicBezTo>
                <a:cubicBezTo>
                  <a:pt x="39194" y="107712"/>
                  <a:pt x="38944" y="107712"/>
                  <a:pt x="38652" y="107712"/>
                </a:cubicBezTo>
                <a:cubicBezTo>
                  <a:pt x="38652" y="109760"/>
                  <a:pt x="38610" y="109760"/>
                  <a:pt x="38569" y="109760"/>
                </a:cubicBezTo>
                <a:cubicBezTo>
                  <a:pt x="38527" y="111808"/>
                  <a:pt x="38485" y="109760"/>
                  <a:pt x="38444" y="109760"/>
                </a:cubicBezTo>
                <a:cubicBezTo>
                  <a:pt x="38443" y="111808"/>
                  <a:pt x="38402" y="111808"/>
                  <a:pt x="38360" y="111808"/>
                </a:cubicBezTo>
                <a:cubicBezTo>
                  <a:pt x="38360" y="111811"/>
                  <a:pt x="38360" y="111883"/>
                  <a:pt x="38360" y="113856"/>
                </a:cubicBezTo>
                <a:cubicBezTo>
                  <a:pt x="38360" y="113856"/>
                  <a:pt x="38359" y="113856"/>
                  <a:pt x="38319" y="113856"/>
                </a:cubicBezTo>
                <a:cubicBezTo>
                  <a:pt x="38235" y="117952"/>
                  <a:pt x="38402" y="117952"/>
                  <a:pt x="38194" y="120000"/>
                </a:cubicBezTo>
                <a:cubicBezTo>
                  <a:pt x="38194" y="117952"/>
                  <a:pt x="38152" y="115904"/>
                  <a:pt x="38152" y="113856"/>
                </a:cubicBezTo>
                <a:cubicBezTo>
                  <a:pt x="37985" y="113856"/>
                  <a:pt x="37860" y="109760"/>
                  <a:pt x="37735" y="107712"/>
                </a:cubicBezTo>
                <a:cubicBezTo>
                  <a:pt x="37694" y="107712"/>
                  <a:pt x="37652" y="109760"/>
                  <a:pt x="37610" y="109760"/>
                </a:cubicBezTo>
                <a:cubicBezTo>
                  <a:pt x="37485" y="107712"/>
                  <a:pt x="37277" y="103616"/>
                  <a:pt x="37068" y="105664"/>
                </a:cubicBezTo>
                <a:cubicBezTo>
                  <a:pt x="37027" y="107712"/>
                  <a:pt x="36985" y="107712"/>
                  <a:pt x="36943" y="105664"/>
                </a:cubicBezTo>
                <a:cubicBezTo>
                  <a:pt x="36943" y="107712"/>
                  <a:pt x="36943" y="107712"/>
                  <a:pt x="36902" y="109760"/>
                </a:cubicBezTo>
                <a:cubicBezTo>
                  <a:pt x="36860" y="109760"/>
                  <a:pt x="36818" y="111808"/>
                  <a:pt x="36735" y="111808"/>
                </a:cubicBezTo>
                <a:cubicBezTo>
                  <a:pt x="36735" y="111811"/>
                  <a:pt x="36735" y="111883"/>
                  <a:pt x="36735" y="113856"/>
                </a:cubicBezTo>
                <a:cubicBezTo>
                  <a:pt x="36693" y="113856"/>
                  <a:pt x="36610" y="109760"/>
                  <a:pt x="36527" y="111808"/>
                </a:cubicBezTo>
                <a:lnTo>
                  <a:pt x="36485" y="113856"/>
                </a:lnTo>
                <a:cubicBezTo>
                  <a:pt x="36402" y="113856"/>
                  <a:pt x="36318" y="113856"/>
                  <a:pt x="36235" y="113856"/>
                </a:cubicBezTo>
                <a:cubicBezTo>
                  <a:pt x="36068" y="111808"/>
                  <a:pt x="35902" y="111808"/>
                  <a:pt x="35777" y="111808"/>
                </a:cubicBezTo>
                <a:cubicBezTo>
                  <a:pt x="35777" y="111811"/>
                  <a:pt x="35777" y="111883"/>
                  <a:pt x="35777" y="113856"/>
                </a:cubicBezTo>
                <a:lnTo>
                  <a:pt x="35693" y="113856"/>
                </a:lnTo>
                <a:cubicBezTo>
                  <a:pt x="35652" y="113856"/>
                  <a:pt x="35652" y="115904"/>
                  <a:pt x="35568" y="115904"/>
                </a:cubicBezTo>
                <a:cubicBezTo>
                  <a:pt x="35527" y="111808"/>
                  <a:pt x="35485" y="111808"/>
                  <a:pt x="35443" y="111808"/>
                </a:cubicBezTo>
                <a:cubicBezTo>
                  <a:pt x="35401" y="109760"/>
                  <a:pt x="35360" y="111808"/>
                  <a:pt x="35318" y="111808"/>
                </a:cubicBezTo>
                <a:cubicBezTo>
                  <a:pt x="35318" y="109760"/>
                  <a:pt x="35318" y="109760"/>
                  <a:pt x="35276" y="107712"/>
                </a:cubicBezTo>
                <a:cubicBezTo>
                  <a:pt x="35193" y="107712"/>
                  <a:pt x="35193" y="109760"/>
                  <a:pt x="35151" y="111808"/>
                </a:cubicBezTo>
                <a:lnTo>
                  <a:pt x="35110" y="109760"/>
                </a:lnTo>
                <a:cubicBezTo>
                  <a:pt x="35026" y="109760"/>
                  <a:pt x="34943" y="109760"/>
                  <a:pt x="34860" y="109760"/>
                </a:cubicBezTo>
                <a:cubicBezTo>
                  <a:pt x="34735" y="107712"/>
                  <a:pt x="34485" y="111808"/>
                  <a:pt x="34318" y="109760"/>
                </a:cubicBezTo>
                <a:lnTo>
                  <a:pt x="34235" y="105664"/>
                </a:lnTo>
                <a:cubicBezTo>
                  <a:pt x="34151" y="105664"/>
                  <a:pt x="34110" y="105664"/>
                  <a:pt x="34068" y="105664"/>
                </a:cubicBezTo>
                <a:cubicBezTo>
                  <a:pt x="33901" y="105664"/>
                  <a:pt x="33735" y="107712"/>
                  <a:pt x="33568" y="107712"/>
                </a:cubicBezTo>
                <a:cubicBezTo>
                  <a:pt x="33568" y="107710"/>
                  <a:pt x="33568" y="107638"/>
                  <a:pt x="33568" y="105664"/>
                </a:cubicBezTo>
                <a:cubicBezTo>
                  <a:pt x="33568" y="105664"/>
                  <a:pt x="33566" y="105664"/>
                  <a:pt x="33526" y="105664"/>
                </a:cubicBezTo>
                <a:cubicBezTo>
                  <a:pt x="33526" y="107712"/>
                  <a:pt x="33484" y="107712"/>
                  <a:pt x="33484" y="109760"/>
                </a:cubicBezTo>
                <a:cubicBezTo>
                  <a:pt x="33443" y="109760"/>
                  <a:pt x="33401" y="109760"/>
                  <a:pt x="33359" y="109760"/>
                </a:cubicBezTo>
                <a:cubicBezTo>
                  <a:pt x="33276" y="111808"/>
                  <a:pt x="33193" y="109760"/>
                  <a:pt x="33109" y="109760"/>
                </a:cubicBezTo>
                <a:cubicBezTo>
                  <a:pt x="33026" y="109760"/>
                  <a:pt x="32984" y="109760"/>
                  <a:pt x="32943" y="109760"/>
                </a:cubicBezTo>
                <a:cubicBezTo>
                  <a:pt x="32776" y="109760"/>
                  <a:pt x="32609" y="109760"/>
                  <a:pt x="32443" y="111808"/>
                </a:cubicBezTo>
                <a:cubicBezTo>
                  <a:pt x="32443" y="109760"/>
                  <a:pt x="32443" y="109760"/>
                  <a:pt x="32443" y="107712"/>
                </a:cubicBezTo>
                <a:cubicBezTo>
                  <a:pt x="32401" y="107712"/>
                  <a:pt x="32318" y="109760"/>
                  <a:pt x="32234" y="109760"/>
                </a:cubicBezTo>
                <a:cubicBezTo>
                  <a:pt x="32193" y="111808"/>
                  <a:pt x="32109" y="109760"/>
                  <a:pt x="32026" y="109760"/>
                </a:cubicBezTo>
                <a:cubicBezTo>
                  <a:pt x="31943" y="107712"/>
                  <a:pt x="31734" y="109760"/>
                  <a:pt x="31734" y="109760"/>
                </a:cubicBezTo>
                <a:cubicBezTo>
                  <a:pt x="31693" y="107712"/>
                  <a:pt x="31693" y="107712"/>
                  <a:pt x="31651" y="107712"/>
                </a:cubicBezTo>
                <a:cubicBezTo>
                  <a:pt x="31651" y="107710"/>
                  <a:pt x="31651" y="107638"/>
                  <a:pt x="31651" y="105664"/>
                </a:cubicBezTo>
                <a:cubicBezTo>
                  <a:pt x="31526" y="105664"/>
                  <a:pt x="31442" y="105664"/>
                  <a:pt x="31317" y="105664"/>
                </a:cubicBezTo>
                <a:cubicBezTo>
                  <a:pt x="31234" y="105664"/>
                  <a:pt x="31317" y="107712"/>
                  <a:pt x="31276" y="105664"/>
                </a:cubicBezTo>
                <a:lnTo>
                  <a:pt x="31067" y="105664"/>
                </a:lnTo>
                <a:cubicBezTo>
                  <a:pt x="30942" y="103616"/>
                  <a:pt x="30776" y="103616"/>
                  <a:pt x="30651" y="105664"/>
                </a:cubicBezTo>
                <a:cubicBezTo>
                  <a:pt x="30567" y="103616"/>
                  <a:pt x="30484" y="103616"/>
                  <a:pt x="30401" y="105664"/>
                </a:cubicBezTo>
                <a:cubicBezTo>
                  <a:pt x="30276" y="105664"/>
                  <a:pt x="30192" y="105664"/>
                  <a:pt x="30067" y="105664"/>
                </a:cubicBezTo>
                <a:cubicBezTo>
                  <a:pt x="30026" y="107712"/>
                  <a:pt x="29984" y="107712"/>
                  <a:pt x="29942" y="105664"/>
                </a:cubicBezTo>
                <a:cubicBezTo>
                  <a:pt x="29942" y="107712"/>
                  <a:pt x="29901" y="107712"/>
                  <a:pt x="29901" y="109760"/>
                </a:cubicBezTo>
                <a:cubicBezTo>
                  <a:pt x="29859" y="109760"/>
                  <a:pt x="29817" y="107712"/>
                  <a:pt x="29776" y="107712"/>
                </a:cubicBezTo>
                <a:cubicBezTo>
                  <a:pt x="29734" y="109760"/>
                  <a:pt x="29734" y="109760"/>
                  <a:pt x="29734" y="111808"/>
                </a:cubicBezTo>
                <a:cubicBezTo>
                  <a:pt x="29692" y="111808"/>
                  <a:pt x="29650" y="109760"/>
                  <a:pt x="29609" y="109760"/>
                </a:cubicBezTo>
                <a:cubicBezTo>
                  <a:pt x="29567" y="109760"/>
                  <a:pt x="29567" y="111808"/>
                  <a:pt x="29525" y="111808"/>
                </a:cubicBezTo>
                <a:cubicBezTo>
                  <a:pt x="29484" y="111808"/>
                  <a:pt x="29484" y="109760"/>
                  <a:pt x="29442" y="109760"/>
                </a:cubicBezTo>
                <a:cubicBezTo>
                  <a:pt x="29411" y="111296"/>
                  <a:pt x="29421" y="111808"/>
                  <a:pt x="29400" y="111808"/>
                </a:cubicBezTo>
                <a:cubicBezTo>
                  <a:pt x="29369" y="110272"/>
                  <a:pt x="29380" y="109760"/>
                  <a:pt x="29359" y="109760"/>
                </a:cubicBezTo>
                <a:cubicBezTo>
                  <a:pt x="29317" y="109760"/>
                  <a:pt x="29317" y="111808"/>
                  <a:pt x="29234" y="111808"/>
                </a:cubicBezTo>
                <a:cubicBezTo>
                  <a:pt x="29234" y="111793"/>
                  <a:pt x="29233" y="109760"/>
                  <a:pt x="29150" y="109760"/>
                </a:cubicBezTo>
                <a:cubicBezTo>
                  <a:pt x="29109" y="111808"/>
                  <a:pt x="29025" y="111808"/>
                  <a:pt x="28942" y="111808"/>
                </a:cubicBezTo>
                <a:cubicBezTo>
                  <a:pt x="28859" y="109760"/>
                  <a:pt x="28775" y="109760"/>
                  <a:pt x="28692" y="109760"/>
                </a:cubicBezTo>
                <a:cubicBezTo>
                  <a:pt x="28650" y="107712"/>
                  <a:pt x="28650" y="109760"/>
                  <a:pt x="28609" y="109760"/>
                </a:cubicBezTo>
                <a:cubicBezTo>
                  <a:pt x="28484" y="105664"/>
                  <a:pt x="28442" y="107712"/>
                  <a:pt x="28359" y="107712"/>
                </a:cubicBezTo>
                <a:cubicBezTo>
                  <a:pt x="28192" y="105664"/>
                  <a:pt x="28025" y="105664"/>
                  <a:pt x="27900" y="105664"/>
                </a:cubicBezTo>
                <a:cubicBezTo>
                  <a:pt x="27817" y="107712"/>
                  <a:pt x="27733" y="107712"/>
                  <a:pt x="27650" y="107712"/>
                </a:cubicBezTo>
                <a:cubicBezTo>
                  <a:pt x="27650" y="109760"/>
                  <a:pt x="27649" y="109760"/>
                  <a:pt x="27608" y="109760"/>
                </a:cubicBezTo>
                <a:cubicBezTo>
                  <a:pt x="27567" y="107712"/>
                  <a:pt x="27483" y="107712"/>
                  <a:pt x="27400" y="107712"/>
                </a:cubicBezTo>
                <a:cubicBezTo>
                  <a:pt x="27400" y="107700"/>
                  <a:pt x="27400" y="105664"/>
                  <a:pt x="27358" y="105664"/>
                </a:cubicBezTo>
                <a:cubicBezTo>
                  <a:pt x="27067" y="105664"/>
                  <a:pt x="26817" y="107712"/>
                  <a:pt x="26525" y="107712"/>
                </a:cubicBezTo>
                <a:cubicBezTo>
                  <a:pt x="26525" y="107710"/>
                  <a:pt x="26525" y="107638"/>
                  <a:pt x="26525" y="105664"/>
                </a:cubicBezTo>
                <a:cubicBezTo>
                  <a:pt x="26400" y="107712"/>
                  <a:pt x="26233" y="107712"/>
                  <a:pt x="26067" y="105664"/>
                </a:cubicBezTo>
                <a:cubicBezTo>
                  <a:pt x="26067" y="105651"/>
                  <a:pt x="26066" y="103623"/>
                  <a:pt x="25983" y="105664"/>
                </a:cubicBezTo>
                <a:cubicBezTo>
                  <a:pt x="25983" y="105679"/>
                  <a:pt x="25983" y="107712"/>
                  <a:pt x="25942" y="107712"/>
                </a:cubicBezTo>
                <a:cubicBezTo>
                  <a:pt x="25900" y="107712"/>
                  <a:pt x="25858" y="107712"/>
                  <a:pt x="25775" y="105664"/>
                </a:cubicBezTo>
                <a:cubicBezTo>
                  <a:pt x="25775" y="107712"/>
                  <a:pt x="25775" y="107712"/>
                  <a:pt x="25733" y="109760"/>
                </a:cubicBezTo>
                <a:cubicBezTo>
                  <a:pt x="25733" y="109754"/>
                  <a:pt x="25691" y="107712"/>
                  <a:pt x="25650" y="107712"/>
                </a:cubicBezTo>
                <a:cubicBezTo>
                  <a:pt x="25566" y="107712"/>
                  <a:pt x="25525" y="109760"/>
                  <a:pt x="25441" y="109760"/>
                </a:cubicBezTo>
                <a:cubicBezTo>
                  <a:pt x="25316" y="109760"/>
                  <a:pt x="25191" y="109760"/>
                  <a:pt x="25108" y="109760"/>
                </a:cubicBezTo>
                <a:cubicBezTo>
                  <a:pt x="25025" y="111808"/>
                  <a:pt x="24941" y="111808"/>
                  <a:pt x="24858" y="111808"/>
                </a:cubicBezTo>
                <a:cubicBezTo>
                  <a:pt x="24858" y="111811"/>
                  <a:pt x="24858" y="111883"/>
                  <a:pt x="24858" y="113856"/>
                </a:cubicBezTo>
                <a:lnTo>
                  <a:pt x="24650" y="111808"/>
                </a:lnTo>
                <a:cubicBezTo>
                  <a:pt x="24608" y="111808"/>
                  <a:pt x="24608" y="113856"/>
                  <a:pt x="24566" y="113856"/>
                </a:cubicBezTo>
                <a:cubicBezTo>
                  <a:pt x="24566" y="113856"/>
                  <a:pt x="24565" y="113856"/>
                  <a:pt x="24525" y="113856"/>
                </a:cubicBezTo>
                <a:cubicBezTo>
                  <a:pt x="24483" y="113856"/>
                  <a:pt x="24441" y="113856"/>
                  <a:pt x="24358" y="113856"/>
                </a:cubicBezTo>
                <a:cubicBezTo>
                  <a:pt x="24358" y="111808"/>
                  <a:pt x="24356" y="111808"/>
                  <a:pt x="24316" y="111808"/>
                </a:cubicBezTo>
                <a:cubicBezTo>
                  <a:pt x="24316" y="111811"/>
                  <a:pt x="24316" y="111883"/>
                  <a:pt x="24316" y="113856"/>
                </a:cubicBezTo>
                <a:cubicBezTo>
                  <a:pt x="24191" y="111808"/>
                  <a:pt x="24025" y="111808"/>
                  <a:pt x="23899" y="111808"/>
                </a:cubicBezTo>
                <a:cubicBezTo>
                  <a:pt x="23816" y="109760"/>
                  <a:pt x="23774" y="109760"/>
                  <a:pt x="23691" y="109760"/>
                </a:cubicBezTo>
                <a:cubicBezTo>
                  <a:pt x="23691" y="109752"/>
                  <a:pt x="23649" y="107708"/>
                  <a:pt x="23608" y="105664"/>
                </a:cubicBezTo>
                <a:lnTo>
                  <a:pt x="23524" y="105664"/>
                </a:lnTo>
                <a:cubicBezTo>
                  <a:pt x="23483" y="107712"/>
                  <a:pt x="23483" y="107712"/>
                  <a:pt x="23483" y="109760"/>
                </a:cubicBezTo>
                <a:cubicBezTo>
                  <a:pt x="23482" y="109752"/>
                  <a:pt x="23358" y="107712"/>
                  <a:pt x="23274" y="107712"/>
                </a:cubicBezTo>
                <a:cubicBezTo>
                  <a:pt x="23191" y="109760"/>
                  <a:pt x="23149" y="107712"/>
                  <a:pt x="23108" y="107712"/>
                </a:cubicBezTo>
                <a:cubicBezTo>
                  <a:pt x="22983" y="109760"/>
                  <a:pt x="22899" y="109760"/>
                  <a:pt x="22816" y="109760"/>
                </a:cubicBezTo>
                <a:cubicBezTo>
                  <a:pt x="22816" y="111808"/>
                  <a:pt x="22814" y="111808"/>
                  <a:pt x="22774" y="111808"/>
                </a:cubicBezTo>
                <a:cubicBezTo>
                  <a:pt x="22774" y="109760"/>
                  <a:pt x="22774" y="109760"/>
                  <a:pt x="22691" y="109760"/>
                </a:cubicBezTo>
                <a:cubicBezTo>
                  <a:pt x="22691" y="109774"/>
                  <a:pt x="22691" y="111808"/>
                  <a:pt x="22608" y="111808"/>
                </a:cubicBezTo>
                <a:cubicBezTo>
                  <a:pt x="22566" y="109760"/>
                  <a:pt x="22566" y="111808"/>
                  <a:pt x="22524" y="113856"/>
                </a:cubicBezTo>
                <a:cubicBezTo>
                  <a:pt x="22483" y="113856"/>
                  <a:pt x="22441" y="113856"/>
                  <a:pt x="22399" y="113856"/>
                </a:cubicBezTo>
                <a:cubicBezTo>
                  <a:pt x="22358" y="117952"/>
                  <a:pt x="22399" y="115904"/>
                  <a:pt x="22274" y="117952"/>
                </a:cubicBezTo>
                <a:cubicBezTo>
                  <a:pt x="22274" y="115904"/>
                  <a:pt x="22274" y="113856"/>
                  <a:pt x="22274" y="111808"/>
                </a:cubicBezTo>
                <a:lnTo>
                  <a:pt x="22108" y="109760"/>
                </a:lnTo>
                <a:lnTo>
                  <a:pt x="21899" y="111808"/>
                </a:lnTo>
                <a:cubicBezTo>
                  <a:pt x="21899" y="111797"/>
                  <a:pt x="21857" y="109760"/>
                  <a:pt x="21774" y="109760"/>
                </a:cubicBezTo>
                <a:cubicBezTo>
                  <a:pt x="21607" y="111808"/>
                  <a:pt x="21524" y="109760"/>
                  <a:pt x="21399" y="109760"/>
                </a:cubicBezTo>
                <a:cubicBezTo>
                  <a:pt x="21316" y="109760"/>
                  <a:pt x="21107" y="113856"/>
                  <a:pt x="20941" y="113856"/>
                </a:cubicBezTo>
                <a:lnTo>
                  <a:pt x="20774" y="111808"/>
                </a:lnTo>
                <a:lnTo>
                  <a:pt x="20607" y="107712"/>
                </a:lnTo>
                <a:cubicBezTo>
                  <a:pt x="20607" y="107710"/>
                  <a:pt x="20607" y="107638"/>
                  <a:pt x="20607" y="105664"/>
                </a:cubicBezTo>
                <a:cubicBezTo>
                  <a:pt x="20524" y="105664"/>
                  <a:pt x="20399" y="105664"/>
                  <a:pt x="20316" y="105664"/>
                </a:cubicBezTo>
                <a:cubicBezTo>
                  <a:pt x="20191" y="109760"/>
                  <a:pt x="19899" y="105664"/>
                  <a:pt x="19899" y="105664"/>
                </a:cubicBezTo>
                <a:cubicBezTo>
                  <a:pt x="19857" y="107712"/>
                  <a:pt x="19857" y="107712"/>
                  <a:pt x="19815" y="109760"/>
                </a:cubicBezTo>
                <a:cubicBezTo>
                  <a:pt x="19774" y="109760"/>
                  <a:pt x="19690" y="109760"/>
                  <a:pt x="19607" y="109760"/>
                </a:cubicBezTo>
                <a:cubicBezTo>
                  <a:pt x="19565" y="111808"/>
                  <a:pt x="19524" y="109760"/>
                  <a:pt x="19440" y="109760"/>
                </a:cubicBezTo>
                <a:lnTo>
                  <a:pt x="19274" y="111808"/>
                </a:lnTo>
                <a:cubicBezTo>
                  <a:pt x="19190" y="111808"/>
                  <a:pt x="19107" y="111808"/>
                  <a:pt x="19024" y="113856"/>
                </a:cubicBezTo>
                <a:cubicBezTo>
                  <a:pt x="18940" y="111808"/>
                  <a:pt x="18815" y="115904"/>
                  <a:pt x="18690" y="113856"/>
                </a:cubicBezTo>
                <a:lnTo>
                  <a:pt x="18607" y="107712"/>
                </a:lnTo>
                <a:lnTo>
                  <a:pt x="18524" y="107712"/>
                </a:lnTo>
                <a:cubicBezTo>
                  <a:pt x="18524" y="107710"/>
                  <a:pt x="18524" y="107638"/>
                  <a:pt x="18524" y="105664"/>
                </a:cubicBezTo>
                <a:lnTo>
                  <a:pt x="18414" y="107712"/>
                </a:lnTo>
                <a:cubicBezTo>
                  <a:pt x="18274" y="107712"/>
                  <a:pt x="18232" y="109760"/>
                  <a:pt x="18148" y="109760"/>
                </a:cubicBezTo>
                <a:cubicBezTo>
                  <a:pt x="18107" y="107712"/>
                  <a:pt x="18065" y="107712"/>
                  <a:pt x="17982" y="107712"/>
                </a:cubicBezTo>
                <a:cubicBezTo>
                  <a:pt x="17982" y="109760"/>
                  <a:pt x="17980" y="109760"/>
                  <a:pt x="17940" y="109760"/>
                </a:cubicBezTo>
                <a:cubicBezTo>
                  <a:pt x="17857" y="107712"/>
                  <a:pt x="17732" y="105664"/>
                  <a:pt x="17648" y="105664"/>
                </a:cubicBezTo>
                <a:lnTo>
                  <a:pt x="17482" y="105664"/>
                </a:lnTo>
                <a:cubicBezTo>
                  <a:pt x="17440" y="107712"/>
                  <a:pt x="17398" y="107712"/>
                  <a:pt x="17357" y="105664"/>
                </a:cubicBezTo>
                <a:cubicBezTo>
                  <a:pt x="17315" y="107712"/>
                  <a:pt x="17065" y="109760"/>
                  <a:pt x="17023" y="109760"/>
                </a:cubicBezTo>
                <a:lnTo>
                  <a:pt x="16940" y="109760"/>
                </a:lnTo>
                <a:cubicBezTo>
                  <a:pt x="16732" y="109760"/>
                  <a:pt x="16690" y="107712"/>
                  <a:pt x="16565" y="105664"/>
                </a:cubicBezTo>
                <a:cubicBezTo>
                  <a:pt x="16565" y="107712"/>
                  <a:pt x="16523" y="107712"/>
                  <a:pt x="16482" y="107712"/>
                </a:cubicBezTo>
                <a:cubicBezTo>
                  <a:pt x="16482" y="107710"/>
                  <a:pt x="16482" y="107638"/>
                  <a:pt x="16482" y="105664"/>
                </a:cubicBezTo>
                <a:cubicBezTo>
                  <a:pt x="16481" y="105664"/>
                  <a:pt x="16480" y="105664"/>
                  <a:pt x="16440" y="105664"/>
                </a:cubicBezTo>
                <a:cubicBezTo>
                  <a:pt x="16273" y="107712"/>
                  <a:pt x="16106" y="107712"/>
                  <a:pt x="15940" y="107712"/>
                </a:cubicBezTo>
                <a:cubicBezTo>
                  <a:pt x="15898" y="107712"/>
                  <a:pt x="15940" y="109760"/>
                  <a:pt x="15898" y="109760"/>
                </a:cubicBezTo>
                <a:cubicBezTo>
                  <a:pt x="15856" y="107712"/>
                  <a:pt x="15856" y="107712"/>
                  <a:pt x="15815" y="107712"/>
                </a:cubicBezTo>
                <a:cubicBezTo>
                  <a:pt x="15815" y="107710"/>
                  <a:pt x="15815" y="107638"/>
                  <a:pt x="15815" y="105664"/>
                </a:cubicBezTo>
                <a:cubicBezTo>
                  <a:pt x="15690" y="105664"/>
                  <a:pt x="15315" y="105664"/>
                  <a:pt x="15231" y="105664"/>
                </a:cubicBezTo>
                <a:cubicBezTo>
                  <a:pt x="15190" y="107712"/>
                  <a:pt x="15148" y="107712"/>
                  <a:pt x="15106" y="105664"/>
                </a:cubicBezTo>
                <a:cubicBezTo>
                  <a:pt x="15106" y="105679"/>
                  <a:pt x="15106" y="107712"/>
                  <a:pt x="15023" y="107712"/>
                </a:cubicBezTo>
                <a:cubicBezTo>
                  <a:pt x="15023" y="107710"/>
                  <a:pt x="15023" y="107638"/>
                  <a:pt x="15023" y="105664"/>
                </a:cubicBezTo>
                <a:cubicBezTo>
                  <a:pt x="15023" y="105664"/>
                  <a:pt x="15021" y="105664"/>
                  <a:pt x="14981" y="105664"/>
                </a:cubicBezTo>
                <a:cubicBezTo>
                  <a:pt x="14940" y="107712"/>
                  <a:pt x="14898" y="107712"/>
                  <a:pt x="14856" y="107712"/>
                </a:cubicBezTo>
                <a:cubicBezTo>
                  <a:pt x="14856" y="109760"/>
                  <a:pt x="14855" y="109760"/>
                  <a:pt x="14815" y="109760"/>
                </a:cubicBezTo>
                <a:cubicBezTo>
                  <a:pt x="14815" y="109746"/>
                  <a:pt x="14814" y="107712"/>
                  <a:pt x="14731" y="107712"/>
                </a:cubicBezTo>
                <a:cubicBezTo>
                  <a:pt x="14731" y="109760"/>
                  <a:pt x="14731" y="109760"/>
                  <a:pt x="14690" y="111808"/>
                </a:cubicBezTo>
                <a:cubicBezTo>
                  <a:pt x="14648" y="111808"/>
                  <a:pt x="14606" y="111808"/>
                  <a:pt x="14565" y="111808"/>
                </a:cubicBezTo>
                <a:lnTo>
                  <a:pt x="14523" y="113856"/>
                </a:lnTo>
                <a:cubicBezTo>
                  <a:pt x="14398" y="113856"/>
                  <a:pt x="14314" y="111808"/>
                  <a:pt x="14189" y="111808"/>
                </a:cubicBezTo>
                <a:cubicBezTo>
                  <a:pt x="14189" y="111811"/>
                  <a:pt x="14189" y="111883"/>
                  <a:pt x="14189" y="113856"/>
                </a:cubicBezTo>
                <a:cubicBezTo>
                  <a:pt x="14023" y="113856"/>
                  <a:pt x="13814" y="109760"/>
                  <a:pt x="13731" y="107712"/>
                </a:cubicBezTo>
                <a:cubicBezTo>
                  <a:pt x="13606" y="107712"/>
                  <a:pt x="13523" y="109760"/>
                  <a:pt x="13439" y="109760"/>
                </a:cubicBezTo>
                <a:lnTo>
                  <a:pt x="13356" y="109760"/>
                </a:lnTo>
                <a:cubicBezTo>
                  <a:pt x="13314" y="109760"/>
                  <a:pt x="13398" y="107712"/>
                  <a:pt x="13314" y="107712"/>
                </a:cubicBezTo>
                <a:cubicBezTo>
                  <a:pt x="13231" y="107712"/>
                  <a:pt x="13148" y="107712"/>
                  <a:pt x="13064" y="107712"/>
                </a:cubicBezTo>
                <a:cubicBezTo>
                  <a:pt x="13023" y="105664"/>
                  <a:pt x="13023" y="105664"/>
                  <a:pt x="12981" y="105664"/>
                </a:cubicBezTo>
                <a:cubicBezTo>
                  <a:pt x="12939" y="109760"/>
                  <a:pt x="12814" y="105664"/>
                  <a:pt x="12689" y="105664"/>
                </a:cubicBezTo>
                <a:cubicBezTo>
                  <a:pt x="12689" y="105679"/>
                  <a:pt x="12689" y="107712"/>
                  <a:pt x="12606" y="107712"/>
                </a:cubicBezTo>
                <a:cubicBezTo>
                  <a:pt x="12606" y="107710"/>
                  <a:pt x="12606" y="107638"/>
                  <a:pt x="12606" y="105664"/>
                </a:cubicBezTo>
                <a:cubicBezTo>
                  <a:pt x="12564" y="107712"/>
                  <a:pt x="12523" y="107712"/>
                  <a:pt x="12523" y="109760"/>
                </a:cubicBezTo>
                <a:cubicBezTo>
                  <a:pt x="12481" y="109760"/>
                  <a:pt x="12439" y="107712"/>
                  <a:pt x="12397" y="107712"/>
                </a:cubicBezTo>
                <a:cubicBezTo>
                  <a:pt x="12356" y="109760"/>
                  <a:pt x="12356" y="111808"/>
                  <a:pt x="12314" y="111808"/>
                </a:cubicBezTo>
                <a:cubicBezTo>
                  <a:pt x="12272" y="109760"/>
                  <a:pt x="12231" y="107712"/>
                  <a:pt x="12189" y="107712"/>
                </a:cubicBezTo>
                <a:cubicBezTo>
                  <a:pt x="12147" y="109760"/>
                  <a:pt x="12147" y="109760"/>
                  <a:pt x="12147" y="111808"/>
                </a:cubicBezTo>
                <a:cubicBezTo>
                  <a:pt x="12106" y="111808"/>
                  <a:pt x="12064" y="109760"/>
                  <a:pt x="12022" y="109760"/>
                </a:cubicBezTo>
                <a:cubicBezTo>
                  <a:pt x="11939" y="111808"/>
                  <a:pt x="11897" y="111808"/>
                  <a:pt x="11814" y="111808"/>
                </a:cubicBezTo>
                <a:cubicBezTo>
                  <a:pt x="11814" y="109760"/>
                  <a:pt x="11772" y="109760"/>
                  <a:pt x="11731" y="109760"/>
                </a:cubicBezTo>
                <a:cubicBezTo>
                  <a:pt x="11731" y="107712"/>
                  <a:pt x="11689" y="105664"/>
                  <a:pt x="11647" y="105664"/>
                </a:cubicBezTo>
                <a:cubicBezTo>
                  <a:pt x="11606" y="105664"/>
                  <a:pt x="11564" y="105664"/>
                  <a:pt x="11481" y="105664"/>
                </a:cubicBezTo>
                <a:cubicBezTo>
                  <a:pt x="11231" y="103616"/>
                  <a:pt x="11022" y="107712"/>
                  <a:pt x="10814" y="105664"/>
                </a:cubicBezTo>
                <a:cubicBezTo>
                  <a:pt x="10731" y="107712"/>
                  <a:pt x="10647" y="107712"/>
                  <a:pt x="10564" y="107712"/>
                </a:cubicBezTo>
                <a:lnTo>
                  <a:pt x="10522" y="105664"/>
                </a:lnTo>
                <a:cubicBezTo>
                  <a:pt x="10439" y="105664"/>
                  <a:pt x="10397" y="105664"/>
                  <a:pt x="10314" y="105664"/>
                </a:cubicBezTo>
                <a:cubicBezTo>
                  <a:pt x="10314" y="103616"/>
                  <a:pt x="10312" y="103616"/>
                  <a:pt x="10272" y="103616"/>
                </a:cubicBezTo>
                <a:cubicBezTo>
                  <a:pt x="10272" y="105664"/>
                  <a:pt x="10272" y="105664"/>
                  <a:pt x="10230" y="107712"/>
                </a:cubicBezTo>
                <a:cubicBezTo>
                  <a:pt x="10147" y="107712"/>
                  <a:pt x="9897" y="105664"/>
                  <a:pt x="9730" y="105664"/>
                </a:cubicBezTo>
                <a:cubicBezTo>
                  <a:pt x="9689" y="107698"/>
                  <a:pt x="9688" y="105664"/>
                  <a:pt x="9605" y="105664"/>
                </a:cubicBezTo>
                <a:cubicBezTo>
                  <a:pt x="9564" y="107712"/>
                  <a:pt x="9522" y="107712"/>
                  <a:pt x="9480" y="107712"/>
                </a:cubicBezTo>
                <a:cubicBezTo>
                  <a:pt x="9355" y="109760"/>
                  <a:pt x="9230" y="109760"/>
                  <a:pt x="9147" y="109760"/>
                </a:cubicBezTo>
                <a:lnTo>
                  <a:pt x="9022" y="109760"/>
                </a:lnTo>
                <a:cubicBezTo>
                  <a:pt x="8980" y="107712"/>
                  <a:pt x="8939" y="107712"/>
                  <a:pt x="8897" y="105664"/>
                </a:cubicBezTo>
                <a:cubicBezTo>
                  <a:pt x="8897" y="107712"/>
                  <a:pt x="8897" y="107712"/>
                  <a:pt x="8897" y="109760"/>
                </a:cubicBezTo>
                <a:cubicBezTo>
                  <a:pt x="8855" y="111808"/>
                  <a:pt x="8855" y="107712"/>
                  <a:pt x="8772" y="105664"/>
                </a:cubicBezTo>
                <a:cubicBezTo>
                  <a:pt x="8772" y="107712"/>
                  <a:pt x="8772" y="107712"/>
                  <a:pt x="8772" y="109760"/>
                </a:cubicBezTo>
                <a:cubicBezTo>
                  <a:pt x="8730" y="107712"/>
                  <a:pt x="8689" y="107712"/>
                  <a:pt x="8605" y="105664"/>
                </a:cubicBezTo>
                <a:cubicBezTo>
                  <a:pt x="8605" y="107712"/>
                  <a:pt x="8605" y="107712"/>
                  <a:pt x="8605" y="109760"/>
                </a:cubicBezTo>
                <a:cubicBezTo>
                  <a:pt x="8605" y="109760"/>
                  <a:pt x="8563" y="109760"/>
                  <a:pt x="8522" y="109760"/>
                </a:cubicBezTo>
                <a:cubicBezTo>
                  <a:pt x="8522" y="107712"/>
                  <a:pt x="8522" y="107712"/>
                  <a:pt x="8480" y="105664"/>
                </a:cubicBezTo>
                <a:cubicBezTo>
                  <a:pt x="8438" y="105664"/>
                  <a:pt x="8397" y="109760"/>
                  <a:pt x="8313" y="107712"/>
                </a:cubicBezTo>
                <a:cubicBezTo>
                  <a:pt x="8313" y="107710"/>
                  <a:pt x="8313" y="107638"/>
                  <a:pt x="8313" y="105664"/>
                </a:cubicBezTo>
                <a:cubicBezTo>
                  <a:pt x="8272" y="107712"/>
                  <a:pt x="8272" y="107712"/>
                  <a:pt x="8230" y="107712"/>
                </a:cubicBezTo>
                <a:cubicBezTo>
                  <a:pt x="8230" y="107710"/>
                  <a:pt x="8230" y="107638"/>
                  <a:pt x="8230" y="105664"/>
                </a:cubicBezTo>
                <a:cubicBezTo>
                  <a:pt x="7938" y="103616"/>
                  <a:pt x="7647" y="107712"/>
                  <a:pt x="7480" y="109760"/>
                </a:cubicBezTo>
                <a:cubicBezTo>
                  <a:pt x="7355" y="107712"/>
                  <a:pt x="6980" y="109760"/>
                  <a:pt x="6772" y="107712"/>
                </a:cubicBezTo>
                <a:cubicBezTo>
                  <a:pt x="6772" y="107710"/>
                  <a:pt x="6772" y="107638"/>
                  <a:pt x="6772" y="105664"/>
                </a:cubicBezTo>
                <a:cubicBezTo>
                  <a:pt x="6646" y="107712"/>
                  <a:pt x="6521" y="107712"/>
                  <a:pt x="6396" y="107712"/>
                </a:cubicBezTo>
                <a:cubicBezTo>
                  <a:pt x="6396" y="107710"/>
                  <a:pt x="6396" y="107638"/>
                  <a:pt x="6396" y="105664"/>
                </a:cubicBezTo>
                <a:cubicBezTo>
                  <a:pt x="6230" y="107712"/>
                  <a:pt x="6105" y="107712"/>
                  <a:pt x="6021" y="105664"/>
                </a:cubicBezTo>
                <a:cubicBezTo>
                  <a:pt x="5980" y="107712"/>
                  <a:pt x="5938" y="107712"/>
                  <a:pt x="5896" y="107712"/>
                </a:cubicBezTo>
                <a:cubicBezTo>
                  <a:pt x="5813" y="109760"/>
                  <a:pt x="5771" y="109760"/>
                  <a:pt x="5730" y="109760"/>
                </a:cubicBezTo>
                <a:cubicBezTo>
                  <a:pt x="5563" y="107712"/>
                  <a:pt x="5438" y="109760"/>
                  <a:pt x="5313" y="109760"/>
                </a:cubicBezTo>
                <a:cubicBezTo>
                  <a:pt x="5313" y="107712"/>
                  <a:pt x="5311" y="107712"/>
                  <a:pt x="5271" y="107712"/>
                </a:cubicBezTo>
                <a:lnTo>
                  <a:pt x="5105" y="109760"/>
                </a:lnTo>
                <a:cubicBezTo>
                  <a:pt x="5021" y="109760"/>
                  <a:pt x="4980" y="111808"/>
                  <a:pt x="4938" y="111808"/>
                </a:cubicBezTo>
                <a:cubicBezTo>
                  <a:pt x="4896" y="109760"/>
                  <a:pt x="4896" y="109760"/>
                  <a:pt x="4855" y="109760"/>
                </a:cubicBezTo>
                <a:cubicBezTo>
                  <a:pt x="4813" y="107712"/>
                  <a:pt x="4771" y="107712"/>
                  <a:pt x="4729" y="107712"/>
                </a:cubicBezTo>
                <a:cubicBezTo>
                  <a:pt x="4729" y="107710"/>
                  <a:pt x="4729" y="107638"/>
                  <a:pt x="4729" y="105664"/>
                </a:cubicBezTo>
                <a:cubicBezTo>
                  <a:pt x="4688" y="105664"/>
                  <a:pt x="4688" y="105664"/>
                  <a:pt x="4646" y="105664"/>
                </a:cubicBezTo>
                <a:lnTo>
                  <a:pt x="4563" y="105664"/>
                </a:lnTo>
                <a:cubicBezTo>
                  <a:pt x="4438" y="101568"/>
                  <a:pt x="4229" y="105664"/>
                  <a:pt x="4188" y="105664"/>
                </a:cubicBezTo>
                <a:cubicBezTo>
                  <a:pt x="3979" y="105664"/>
                  <a:pt x="3771" y="105664"/>
                  <a:pt x="3563" y="105664"/>
                </a:cubicBezTo>
                <a:cubicBezTo>
                  <a:pt x="3521" y="105664"/>
                  <a:pt x="3521" y="105664"/>
                  <a:pt x="3521" y="105664"/>
                </a:cubicBezTo>
                <a:cubicBezTo>
                  <a:pt x="3438" y="107712"/>
                  <a:pt x="3354" y="107712"/>
                  <a:pt x="3271" y="109760"/>
                </a:cubicBezTo>
                <a:cubicBezTo>
                  <a:pt x="3188" y="107712"/>
                  <a:pt x="3146" y="107712"/>
                  <a:pt x="3063" y="107712"/>
                </a:cubicBezTo>
                <a:cubicBezTo>
                  <a:pt x="3063" y="107710"/>
                  <a:pt x="3063" y="107638"/>
                  <a:pt x="3063" y="105664"/>
                </a:cubicBezTo>
                <a:cubicBezTo>
                  <a:pt x="2854" y="105664"/>
                  <a:pt x="2687" y="105664"/>
                  <a:pt x="2479" y="105664"/>
                </a:cubicBezTo>
                <a:cubicBezTo>
                  <a:pt x="2396" y="105664"/>
                  <a:pt x="2312" y="105664"/>
                  <a:pt x="2229" y="105664"/>
                </a:cubicBezTo>
                <a:cubicBezTo>
                  <a:pt x="2146" y="105664"/>
                  <a:pt x="2062" y="105664"/>
                  <a:pt x="1979" y="105664"/>
                </a:cubicBezTo>
                <a:lnTo>
                  <a:pt x="1906" y="106432"/>
                </a:lnTo>
                <a:cubicBezTo>
                  <a:pt x="1771" y="105664"/>
                  <a:pt x="1646" y="105664"/>
                  <a:pt x="1521" y="105664"/>
                </a:cubicBezTo>
                <a:lnTo>
                  <a:pt x="1437" y="105664"/>
                </a:lnTo>
                <a:cubicBezTo>
                  <a:pt x="1354" y="107712"/>
                  <a:pt x="1312" y="107712"/>
                  <a:pt x="1271" y="107712"/>
                </a:cubicBezTo>
                <a:cubicBezTo>
                  <a:pt x="1229" y="109760"/>
                  <a:pt x="1187" y="107712"/>
                  <a:pt x="1146" y="107712"/>
                </a:cubicBezTo>
                <a:cubicBezTo>
                  <a:pt x="1021" y="109760"/>
                  <a:pt x="937" y="111808"/>
                  <a:pt x="812" y="111808"/>
                </a:cubicBezTo>
                <a:cubicBezTo>
                  <a:pt x="812" y="111820"/>
                  <a:pt x="812" y="113856"/>
                  <a:pt x="687" y="113856"/>
                </a:cubicBezTo>
                <a:cubicBezTo>
                  <a:pt x="604" y="111808"/>
                  <a:pt x="479" y="109760"/>
                  <a:pt x="354" y="109760"/>
                </a:cubicBezTo>
                <a:lnTo>
                  <a:pt x="354" y="105664"/>
                </a:lnTo>
                <a:lnTo>
                  <a:pt x="260" y="105408"/>
                </a:lnTo>
                <a:cubicBezTo>
                  <a:pt x="250" y="104640"/>
                  <a:pt x="250" y="103616"/>
                  <a:pt x="229" y="103616"/>
                </a:cubicBezTo>
                <a:cubicBezTo>
                  <a:pt x="187" y="101568"/>
                  <a:pt x="104" y="101568"/>
                  <a:pt x="20" y="103616"/>
                </a:cubicBezTo>
                <a:cubicBezTo>
                  <a:pt x="20" y="82584"/>
                  <a:pt x="20" y="64775"/>
                  <a:pt x="20" y="49695"/>
                </a:cubicBezTo>
                <a:lnTo>
                  <a:pt x="0" y="49695"/>
                </a:lnTo>
                <a:cubicBezTo>
                  <a:pt x="0" y="9101"/>
                  <a:pt x="0" y="9101"/>
                  <a:pt x="0" y="9101"/>
                </a:cubicBezTo>
                <a:cubicBezTo>
                  <a:pt x="83" y="9101"/>
                  <a:pt x="125" y="9101"/>
                  <a:pt x="166" y="9101"/>
                </a:cubicBezTo>
                <a:cubicBezTo>
                  <a:pt x="208" y="9101"/>
                  <a:pt x="208" y="9101"/>
                  <a:pt x="250" y="9101"/>
                </a:cubicBezTo>
                <a:cubicBezTo>
                  <a:pt x="291" y="7054"/>
                  <a:pt x="333" y="9101"/>
                  <a:pt x="416" y="9101"/>
                </a:cubicBezTo>
                <a:lnTo>
                  <a:pt x="500" y="7054"/>
                </a:lnTo>
                <a:cubicBezTo>
                  <a:pt x="541" y="7054"/>
                  <a:pt x="541" y="2958"/>
                  <a:pt x="583" y="2958"/>
                </a:cubicBezTo>
                <a:lnTo>
                  <a:pt x="610" y="6446"/>
                </a:lnTo>
                <a:cubicBezTo>
                  <a:pt x="635" y="7693"/>
                  <a:pt x="666" y="3470"/>
                  <a:pt x="791" y="5006"/>
                </a:cubicBezTo>
                <a:cubicBezTo>
                  <a:pt x="833" y="5006"/>
                  <a:pt x="791" y="9101"/>
                  <a:pt x="916" y="9101"/>
                </a:cubicBezTo>
                <a:lnTo>
                  <a:pt x="989" y="8845"/>
                </a:lnTo>
                <a:cubicBezTo>
                  <a:pt x="1041" y="7054"/>
                  <a:pt x="1083" y="7054"/>
                  <a:pt x="1125" y="7054"/>
                </a:cubicBezTo>
                <a:cubicBezTo>
                  <a:pt x="1125" y="7055"/>
                  <a:pt x="1125" y="7122"/>
                  <a:pt x="1125" y="9101"/>
                </a:cubicBezTo>
                <a:cubicBezTo>
                  <a:pt x="1291" y="9101"/>
                  <a:pt x="1458" y="9101"/>
                  <a:pt x="1625" y="9101"/>
                </a:cubicBezTo>
                <a:lnTo>
                  <a:pt x="1666" y="7054"/>
                </a:lnTo>
                <a:cubicBezTo>
                  <a:pt x="1750" y="7054"/>
                  <a:pt x="1833" y="7054"/>
                  <a:pt x="1917" y="7054"/>
                </a:cubicBezTo>
                <a:cubicBezTo>
                  <a:pt x="1958" y="7054"/>
                  <a:pt x="2000" y="7054"/>
                  <a:pt x="2000" y="9101"/>
                </a:cubicBezTo>
                <a:cubicBezTo>
                  <a:pt x="2083" y="7054"/>
                  <a:pt x="2125" y="7054"/>
                  <a:pt x="2167" y="7054"/>
                </a:cubicBezTo>
                <a:cubicBezTo>
                  <a:pt x="2208" y="5006"/>
                  <a:pt x="2250" y="7054"/>
                  <a:pt x="2292" y="7054"/>
                </a:cubicBezTo>
                <a:cubicBezTo>
                  <a:pt x="2292" y="5006"/>
                  <a:pt x="2292" y="5006"/>
                  <a:pt x="2292" y="2958"/>
                </a:cubicBezTo>
                <a:cubicBezTo>
                  <a:pt x="2417" y="5006"/>
                  <a:pt x="2542" y="5006"/>
                  <a:pt x="2667" y="5006"/>
                </a:cubicBezTo>
                <a:cubicBezTo>
                  <a:pt x="2667" y="4994"/>
                  <a:pt x="2667" y="2952"/>
                  <a:pt x="2708" y="910"/>
                </a:cubicBezTo>
                <a:cubicBezTo>
                  <a:pt x="2750" y="2958"/>
                  <a:pt x="2792" y="2958"/>
                  <a:pt x="2833" y="2958"/>
                </a:cubicBezTo>
                <a:cubicBezTo>
                  <a:pt x="2833" y="2955"/>
                  <a:pt x="2833" y="2878"/>
                  <a:pt x="2833" y="910"/>
                </a:cubicBezTo>
                <a:cubicBezTo>
                  <a:pt x="2833" y="910"/>
                  <a:pt x="2835" y="910"/>
                  <a:pt x="2875" y="910"/>
                </a:cubicBezTo>
                <a:cubicBezTo>
                  <a:pt x="2875" y="2958"/>
                  <a:pt x="2875" y="5006"/>
                  <a:pt x="2917" y="5006"/>
                </a:cubicBezTo>
                <a:cubicBezTo>
                  <a:pt x="2917" y="5006"/>
                  <a:pt x="2958" y="5006"/>
                  <a:pt x="3000" y="5006"/>
                </a:cubicBezTo>
                <a:cubicBezTo>
                  <a:pt x="3167" y="7054"/>
                  <a:pt x="3292" y="7054"/>
                  <a:pt x="3458" y="7054"/>
                </a:cubicBezTo>
                <a:cubicBezTo>
                  <a:pt x="3500" y="7054"/>
                  <a:pt x="3458" y="5006"/>
                  <a:pt x="3583" y="2958"/>
                </a:cubicBezTo>
                <a:lnTo>
                  <a:pt x="3833" y="5006"/>
                </a:lnTo>
                <a:lnTo>
                  <a:pt x="4042" y="7054"/>
                </a:lnTo>
                <a:cubicBezTo>
                  <a:pt x="4042" y="7055"/>
                  <a:pt x="4042" y="7122"/>
                  <a:pt x="4042" y="9101"/>
                </a:cubicBezTo>
                <a:lnTo>
                  <a:pt x="4167" y="7054"/>
                </a:lnTo>
                <a:cubicBezTo>
                  <a:pt x="4209" y="7054"/>
                  <a:pt x="4250" y="7054"/>
                  <a:pt x="4334" y="9101"/>
                </a:cubicBezTo>
                <a:cubicBezTo>
                  <a:pt x="4375" y="7054"/>
                  <a:pt x="4417" y="7054"/>
                  <a:pt x="4459" y="7054"/>
                </a:cubicBezTo>
                <a:cubicBezTo>
                  <a:pt x="4459" y="5006"/>
                  <a:pt x="4460" y="5006"/>
                  <a:pt x="4500" y="5006"/>
                </a:cubicBezTo>
                <a:cubicBezTo>
                  <a:pt x="4500" y="7054"/>
                  <a:pt x="4500" y="7054"/>
                  <a:pt x="4542" y="9101"/>
                </a:cubicBezTo>
                <a:lnTo>
                  <a:pt x="4667" y="7054"/>
                </a:lnTo>
                <a:cubicBezTo>
                  <a:pt x="4750" y="7054"/>
                  <a:pt x="4834" y="5006"/>
                  <a:pt x="4917" y="5006"/>
                </a:cubicBezTo>
                <a:cubicBezTo>
                  <a:pt x="4917" y="5003"/>
                  <a:pt x="4917" y="4926"/>
                  <a:pt x="4917" y="2958"/>
                </a:cubicBezTo>
                <a:cubicBezTo>
                  <a:pt x="4959" y="5006"/>
                  <a:pt x="5000" y="5006"/>
                  <a:pt x="5000" y="7054"/>
                </a:cubicBezTo>
                <a:cubicBezTo>
                  <a:pt x="5167" y="7054"/>
                  <a:pt x="5209" y="7054"/>
                  <a:pt x="5209" y="910"/>
                </a:cubicBezTo>
                <a:cubicBezTo>
                  <a:pt x="5292" y="2958"/>
                  <a:pt x="5334" y="2958"/>
                  <a:pt x="5375" y="910"/>
                </a:cubicBezTo>
                <a:cubicBezTo>
                  <a:pt x="5459" y="5006"/>
                  <a:pt x="5500" y="7054"/>
                  <a:pt x="5542" y="9101"/>
                </a:cubicBezTo>
                <a:lnTo>
                  <a:pt x="5625" y="7054"/>
                </a:lnTo>
                <a:cubicBezTo>
                  <a:pt x="5625" y="7055"/>
                  <a:pt x="5625" y="7122"/>
                  <a:pt x="5625" y="9101"/>
                </a:cubicBezTo>
                <a:cubicBezTo>
                  <a:pt x="5709" y="9101"/>
                  <a:pt x="5709" y="9101"/>
                  <a:pt x="5834" y="9101"/>
                </a:cubicBezTo>
                <a:cubicBezTo>
                  <a:pt x="5876" y="5006"/>
                  <a:pt x="5876" y="11149"/>
                  <a:pt x="6084" y="9101"/>
                </a:cubicBezTo>
                <a:cubicBezTo>
                  <a:pt x="6126" y="9101"/>
                  <a:pt x="6167" y="9101"/>
                  <a:pt x="6209" y="9101"/>
                </a:cubicBezTo>
                <a:cubicBezTo>
                  <a:pt x="6251" y="9101"/>
                  <a:pt x="6251" y="9101"/>
                  <a:pt x="6292" y="9101"/>
                </a:cubicBezTo>
                <a:cubicBezTo>
                  <a:pt x="6334" y="7054"/>
                  <a:pt x="6334" y="7054"/>
                  <a:pt x="6376" y="9101"/>
                </a:cubicBezTo>
                <a:cubicBezTo>
                  <a:pt x="6459" y="9101"/>
                  <a:pt x="6501" y="7054"/>
                  <a:pt x="6542" y="7054"/>
                </a:cubicBezTo>
                <a:cubicBezTo>
                  <a:pt x="6542" y="7055"/>
                  <a:pt x="6542" y="7122"/>
                  <a:pt x="6542" y="9101"/>
                </a:cubicBezTo>
                <a:cubicBezTo>
                  <a:pt x="6584" y="9101"/>
                  <a:pt x="6626" y="11149"/>
                  <a:pt x="6667" y="11149"/>
                </a:cubicBezTo>
                <a:cubicBezTo>
                  <a:pt x="6667" y="9101"/>
                  <a:pt x="6709" y="9101"/>
                  <a:pt x="6709" y="7054"/>
                </a:cubicBezTo>
                <a:cubicBezTo>
                  <a:pt x="6834" y="7054"/>
                  <a:pt x="6917" y="7054"/>
                  <a:pt x="7001" y="7054"/>
                </a:cubicBezTo>
                <a:cubicBezTo>
                  <a:pt x="7001" y="7055"/>
                  <a:pt x="7001" y="7122"/>
                  <a:pt x="7001" y="9101"/>
                </a:cubicBezTo>
                <a:lnTo>
                  <a:pt x="7084" y="7054"/>
                </a:lnTo>
                <a:cubicBezTo>
                  <a:pt x="7084" y="7055"/>
                  <a:pt x="7084" y="7122"/>
                  <a:pt x="7084" y="9101"/>
                </a:cubicBezTo>
                <a:cubicBezTo>
                  <a:pt x="7126" y="7054"/>
                  <a:pt x="7126" y="5006"/>
                  <a:pt x="7126" y="2958"/>
                </a:cubicBezTo>
                <a:cubicBezTo>
                  <a:pt x="7209" y="5006"/>
                  <a:pt x="7251" y="5006"/>
                  <a:pt x="7334" y="5006"/>
                </a:cubicBezTo>
                <a:cubicBezTo>
                  <a:pt x="7334" y="4981"/>
                  <a:pt x="7376" y="-1133"/>
                  <a:pt x="7501" y="910"/>
                </a:cubicBezTo>
                <a:cubicBezTo>
                  <a:pt x="7501" y="910"/>
                  <a:pt x="7502" y="910"/>
                  <a:pt x="7542" y="910"/>
                </a:cubicBezTo>
                <a:cubicBezTo>
                  <a:pt x="7584" y="910"/>
                  <a:pt x="7626" y="910"/>
                  <a:pt x="7668" y="910"/>
                </a:cubicBezTo>
                <a:lnTo>
                  <a:pt x="7740" y="1678"/>
                </a:lnTo>
                <a:cubicBezTo>
                  <a:pt x="7876" y="910"/>
                  <a:pt x="7959" y="910"/>
                  <a:pt x="8084" y="910"/>
                </a:cubicBezTo>
                <a:cubicBezTo>
                  <a:pt x="8209" y="2958"/>
                  <a:pt x="8251" y="2958"/>
                  <a:pt x="8293" y="2958"/>
                </a:cubicBezTo>
                <a:lnTo>
                  <a:pt x="8418" y="2958"/>
                </a:lnTo>
                <a:cubicBezTo>
                  <a:pt x="8584" y="2958"/>
                  <a:pt x="8751" y="2958"/>
                  <a:pt x="8918" y="2958"/>
                </a:cubicBezTo>
                <a:cubicBezTo>
                  <a:pt x="9043" y="910"/>
                  <a:pt x="9168" y="910"/>
                  <a:pt x="9334" y="910"/>
                </a:cubicBezTo>
                <a:cubicBezTo>
                  <a:pt x="9418" y="2958"/>
                  <a:pt x="9459" y="2958"/>
                  <a:pt x="9543" y="2958"/>
                </a:cubicBezTo>
                <a:cubicBezTo>
                  <a:pt x="9543" y="2955"/>
                  <a:pt x="9543" y="2878"/>
                  <a:pt x="9543" y="910"/>
                </a:cubicBezTo>
                <a:cubicBezTo>
                  <a:pt x="9584" y="2958"/>
                  <a:pt x="9626" y="2958"/>
                  <a:pt x="9668" y="2958"/>
                </a:cubicBezTo>
                <a:lnTo>
                  <a:pt x="9710" y="910"/>
                </a:lnTo>
                <a:cubicBezTo>
                  <a:pt x="9751" y="910"/>
                  <a:pt x="9751" y="910"/>
                  <a:pt x="9793" y="910"/>
                </a:cubicBezTo>
                <a:cubicBezTo>
                  <a:pt x="9793" y="910"/>
                  <a:pt x="9835" y="2958"/>
                  <a:pt x="9835" y="5006"/>
                </a:cubicBezTo>
                <a:cubicBezTo>
                  <a:pt x="9876" y="5006"/>
                  <a:pt x="9918" y="7054"/>
                  <a:pt x="9960" y="7054"/>
                </a:cubicBezTo>
                <a:cubicBezTo>
                  <a:pt x="10001" y="5006"/>
                  <a:pt x="10001" y="5006"/>
                  <a:pt x="10001" y="910"/>
                </a:cubicBezTo>
                <a:cubicBezTo>
                  <a:pt x="10126" y="910"/>
                  <a:pt x="10251" y="910"/>
                  <a:pt x="10376" y="910"/>
                </a:cubicBezTo>
                <a:cubicBezTo>
                  <a:pt x="10376" y="2958"/>
                  <a:pt x="10376" y="5006"/>
                  <a:pt x="10376" y="7054"/>
                </a:cubicBezTo>
                <a:cubicBezTo>
                  <a:pt x="10460" y="5006"/>
                  <a:pt x="10501" y="5006"/>
                  <a:pt x="10543" y="2958"/>
                </a:cubicBezTo>
                <a:cubicBezTo>
                  <a:pt x="10543" y="5006"/>
                  <a:pt x="10543" y="5006"/>
                  <a:pt x="10585" y="7054"/>
                </a:cubicBezTo>
                <a:cubicBezTo>
                  <a:pt x="10626" y="7054"/>
                  <a:pt x="10626" y="5006"/>
                  <a:pt x="10668" y="5006"/>
                </a:cubicBezTo>
                <a:cubicBezTo>
                  <a:pt x="10793" y="5006"/>
                  <a:pt x="10835" y="7054"/>
                  <a:pt x="10918" y="7054"/>
                </a:cubicBezTo>
                <a:cubicBezTo>
                  <a:pt x="10918" y="7035"/>
                  <a:pt x="10918" y="5006"/>
                  <a:pt x="11001" y="5006"/>
                </a:cubicBezTo>
                <a:cubicBezTo>
                  <a:pt x="11001" y="7054"/>
                  <a:pt x="11043" y="7054"/>
                  <a:pt x="11043" y="9101"/>
                </a:cubicBezTo>
                <a:cubicBezTo>
                  <a:pt x="11085" y="9101"/>
                  <a:pt x="11085" y="9101"/>
                  <a:pt x="11126" y="9101"/>
                </a:cubicBezTo>
                <a:cubicBezTo>
                  <a:pt x="11251" y="9101"/>
                  <a:pt x="11293" y="9101"/>
                  <a:pt x="11376" y="9101"/>
                </a:cubicBezTo>
                <a:cubicBezTo>
                  <a:pt x="11543" y="7054"/>
                  <a:pt x="11668" y="9101"/>
                  <a:pt x="11793" y="9101"/>
                </a:cubicBezTo>
                <a:cubicBezTo>
                  <a:pt x="11877" y="7054"/>
                  <a:pt x="12002" y="7054"/>
                  <a:pt x="12085" y="9101"/>
                </a:cubicBezTo>
                <a:cubicBezTo>
                  <a:pt x="12085" y="9086"/>
                  <a:pt x="12085" y="7054"/>
                  <a:pt x="12210" y="7054"/>
                </a:cubicBezTo>
                <a:cubicBezTo>
                  <a:pt x="12210" y="7055"/>
                  <a:pt x="12210" y="7122"/>
                  <a:pt x="12210" y="9101"/>
                </a:cubicBezTo>
                <a:cubicBezTo>
                  <a:pt x="12210" y="9101"/>
                  <a:pt x="12212" y="9101"/>
                  <a:pt x="12252" y="9101"/>
                </a:cubicBezTo>
                <a:cubicBezTo>
                  <a:pt x="12252" y="7054"/>
                  <a:pt x="12253" y="7054"/>
                  <a:pt x="12293" y="7054"/>
                </a:cubicBezTo>
                <a:cubicBezTo>
                  <a:pt x="12293" y="7055"/>
                  <a:pt x="12293" y="7122"/>
                  <a:pt x="12293" y="9101"/>
                </a:cubicBezTo>
                <a:cubicBezTo>
                  <a:pt x="12294" y="9101"/>
                  <a:pt x="12335" y="9101"/>
                  <a:pt x="12377" y="9101"/>
                </a:cubicBezTo>
                <a:cubicBezTo>
                  <a:pt x="12460" y="9101"/>
                  <a:pt x="12585" y="9101"/>
                  <a:pt x="12668" y="9101"/>
                </a:cubicBezTo>
                <a:cubicBezTo>
                  <a:pt x="12668" y="7054"/>
                  <a:pt x="12710" y="5006"/>
                  <a:pt x="12710" y="2958"/>
                </a:cubicBezTo>
                <a:cubicBezTo>
                  <a:pt x="12793" y="2958"/>
                  <a:pt x="12918" y="2958"/>
                  <a:pt x="13002" y="2958"/>
                </a:cubicBezTo>
                <a:cubicBezTo>
                  <a:pt x="13002" y="2955"/>
                  <a:pt x="13002" y="2878"/>
                  <a:pt x="13002" y="910"/>
                </a:cubicBezTo>
                <a:lnTo>
                  <a:pt x="13127" y="2958"/>
                </a:lnTo>
                <a:lnTo>
                  <a:pt x="13221" y="1934"/>
                </a:lnTo>
                <a:cubicBezTo>
                  <a:pt x="13231" y="2446"/>
                  <a:pt x="13231" y="2958"/>
                  <a:pt x="13252" y="2958"/>
                </a:cubicBezTo>
                <a:cubicBezTo>
                  <a:pt x="13335" y="2958"/>
                  <a:pt x="13377" y="2958"/>
                  <a:pt x="13419" y="2958"/>
                </a:cubicBezTo>
                <a:cubicBezTo>
                  <a:pt x="13460" y="5006"/>
                  <a:pt x="13460" y="5006"/>
                  <a:pt x="13460" y="7054"/>
                </a:cubicBezTo>
                <a:cubicBezTo>
                  <a:pt x="13752" y="7054"/>
                  <a:pt x="14002" y="9101"/>
                  <a:pt x="14294" y="9101"/>
                </a:cubicBezTo>
                <a:cubicBezTo>
                  <a:pt x="14335" y="9101"/>
                  <a:pt x="14335" y="5006"/>
                  <a:pt x="14419" y="5006"/>
                </a:cubicBezTo>
                <a:cubicBezTo>
                  <a:pt x="14419" y="7054"/>
                  <a:pt x="14460" y="7054"/>
                  <a:pt x="14460" y="9101"/>
                </a:cubicBezTo>
                <a:cubicBezTo>
                  <a:pt x="14627" y="9101"/>
                  <a:pt x="14585" y="5006"/>
                  <a:pt x="14627" y="5006"/>
                </a:cubicBezTo>
                <a:cubicBezTo>
                  <a:pt x="14669" y="5006"/>
                  <a:pt x="14710" y="7054"/>
                  <a:pt x="14752" y="7054"/>
                </a:cubicBezTo>
                <a:lnTo>
                  <a:pt x="14877" y="7054"/>
                </a:lnTo>
                <a:cubicBezTo>
                  <a:pt x="14877" y="7055"/>
                  <a:pt x="14877" y="7122"/>
                  <a:pt x="14877" y="9101"/>
                </a:cubicBezTo>
                <a:cubicBezTo>
                  <a:pt x="15002" y="7054"/>
                  <a:pt x="15169" y="9101"/>
                  <a:pt x="15377" y="7054"/>
                </a:cubicBezTo>
                <a:cubicBezTo>
                  <a:pt x="15419" y="5006"/>
                  <a:pt x="15419" y="7054"/>
                  <a:pt x="15461" y="7054"/>
                </a:cubicBezTo>
                <a:cubicBezTo>
                  <a:pt x="15544" y="7054"/>
                  <a:pt x="15627" y="7054"/>
                  <a:pt x="15752" y="7054"/>
                </a:cubicBezTo>
                <a:cubicBezTo>
                  <a:pt x="15752" y="7055"/>
                  <a:pt x="15752" y="7122"/>
                  <a:pt x="15752" y="9101"/>
                </a:cubicBezTo>
                <a:cubicBezTo>
                  <a:pt x="15836" y="7054"/>
                  <a:pt x="15877" y="7054"/>
                  <a:pt x="15919" y="9101"/>
                </a:cubicBezTo>
                <a:cubicBezTo>
                  <a:pt x="15919" y="9083"/>
                  <a:pt x="15961" y="5010"/>
                  <a:pt x="16044" y="7054"/>
                </a:cubicBezTo>
                <a:cubicBezTo>
                  <a:pt x="16044" y="7055"/>
                  <a:pt x="16044" y="7122"/>
                  <a:pt x="16044" y="9101"/>
                </a:cubicBezTo>
                <a:cubicBezTo>
                  <a:pt x="16086" y="9101"/>
                  <a:pt x="16127" y="9101"/>
                  <a:pt x="16169" y="9101"/>
                </a:cubicBezTo>
                <a:cubicBezTo>
                  <a:pt x="16252" y="9101"/>
                  <a:pt x="16169" y="11149"/>
                  <a:pt x="16211" y="9101"/>
                </a:cubicBezTo>
                <a:cubicBezTo>
                  <a:pt x="16252" y="9101"/>
                  <a:pt x="16294" y="9101"/>
                  <a:pt x="16336" y="9101"/>
                </a:cubicBezTo>
                <a:cubicBezTo>
                  <a:pt x="16419" y="7054"/>
                  <a:pt x="16502" y="5006"/>
                  <a:pt x="16586" y="5006"/>
                </a:cubicBezTo>
                <a:cubicBezTo>
                  <a:pt x="16586" y="5011"/>
                  <a:pt x="16627" y="7054"/>
                  <a:pt x="16669" y="7054"/>
                </a:cubicBezTo>
                <a:cubicBezTo>
                  <a:pt x="16836" y="2958"/>
                  <a:pt x="16794" y="5006"/>
                  <a:pt x="16877" y="5006"/>
                </a:cubicBezTo>
                <a:cubicBezTo>
                  <a:pt x="16877" y="2958"/>
                  <a:pt x="16877" y="910"/>
                  <a:pt x="16919" y="910"/>
                </a:cubicBezTo>
                <a:cubicBezTo>
                  <a:pt x="16930" y="398"/>
                  <a:pt x="16987" y="142"/>
                  <a:pt x="17067" y="46"/>
                </a:cubicBezTo>
                <a:close/>
              </a:path>
            </a:pathLst>
          </a:custGeom>
          <a:solidFill>
            <a:srgbClr val="FDF7E7"/>
          </a:soli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1522412" y="1905000"/>
            <a:ext cx="9144000" cy="2666999"/>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dk1"/>
              </a:buClr>
              <a:buSzPct val="25000"/>
              <a:buFont typeface="Corbel"/>
              <a:buNone/>
            </a:pPr>
            <a:r>
              <a:rPr b="0" i="0" lang="en-US" sz="6000" u="none" cap="none" strike="noStrike">
                <a:solidFill>
                  <a:schemeClr val="dk1"/>
                </a:solidFill>
                <a:latin typeface="Corbel"/>
                <a:ea typeface="Corbel"/>
                <a:cs typeface="Corbel"/>
                <a:sym typeface="Corbel"/>
              </a:rPr>
              <a:t>ARUS 280 HW #17</a:t>
            </a:r>
            <a:br>
              <a:rPr b="0" i="0" lang="en-US" sz="6000" u="none" cap="none" strike="noStrike">
                <a:solidFill>
                  <a:schemeClr val="dk1"/>
                </a:solidFill>
                <a:latin typeface="Corbel"/>
                <a:ea typeface="Corbel"/>
                <a:cs typeface="Corbel"/>
                <a:sym typeface="Corbel"/>
              </a:rPr>
            </a:br>
            <a:br>
              <a:rPr b="0" i="0" lang="en-US" sz="6000" u="none" cap="none" strike="noStrike">
                <a:solidFill>
                  <a:schemeClr val="dk1"/>
                </a:solidFill>
                <a:latin typeface="Corbel"/>
                <a:ea typeface="Corbel"/>
                <a:cs typeface="Corbel"/>
                <a:sym typeface="Corbel"/>
              </a:rPr>
            </a:br>
          </a:p>
        </p:txBody>
      </p:sp>
      <p:sp>
        <p:nvSpPr>
          <p:cNvPr id="106" name="Shape 106"/>
          <p:cNvSpPr txBox="1"/>
          <p:nvPr>
            <p:ph idx="1" type="subTitle"/>
          </p:nvPr>
        </p:nvSpPr>
        <p:spPr>
          <a:xfrm>
            <a:off x="1522412" y="5029200"/>
            <a:ext cx="8229600" cy="1143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0" i="0" lang="en-US" sz="2400" u="none" cap="none" strike="noStrike">
                <a:solidFill>
                  <a:schemeClr val="dk1"/>
                </a:solidFill>
                <a:latin typeface="Corbel"/>
                <a:ea typeface="Corbel"/>
                <a:cs typeface="Corbel"/>
                <a:sym typeface="Corbel"/>
              </a:rPr>
              <a:t>Beumers History (100-111)</a:t>
            </a:r>
          </a:p>
          <a:p>
            <a:pPr indent="0" lvl="0" marL="0" marR="0" rtl="0" algn="l">
              <a:lnSpc>
                <a:spcPct val="90000"/>
              </a:lnSpc>
              <a:spcBef>
                <a:spcPts val="0"/>
              </a:spcBef>
              <a:spcAft>
                <a:spcPts val="0"/>
              </a:spcAft>
              <a:buClr>
                <a:schemeClr val="dk1"/>
              </a:buClr>
              <a:buSzPct val="25000"/>
              <a:buFont typeface="Arial"/>
              <a:buNone/>
            </a:pPr>
            <a:r>
              <a:rPr b="0" i="0" lang="en-US" sz="2400" u="none" cap="none" strike="noStrike">
                <a:solidFill>
                  <a:schemeClr val="dk1"/>
                </a:solidFill>
                <a:latin typeface="Corbel"/>
                <a:ea typeface="Corbel"/>
                <a:cs typeface="Corbel"/>
                <a:sym typeface="Corbel"/>
              </a:rPr>
              <a:t>SUVSI (58-77)</a:t>
            </a:r>
          </a:p>
          <a:p>
            <a:pPr indent="0" lvl="0" marL="0" marR="0" rtl="0" algn="l">
              <a:lnSpc>
                <a:spcPct val="90000"/>
              </a:lnSpc>
              <a:spcBef>
                <a:spcPts val="0"/>
              </a:spcBef>
              <a:buClr>
                <a:schemeClr val="dk1"/>
              </a:buClr>
              <a:buSzPct val="25000"/>
              <a:buFont typeface="Arial"/>
              <a:buNone/>
            </a:pPr>
            <a:r>
              <a:rPr b="0" i="1" lang="en-US" sz="2400" u="none" cap="none" strike="noStrike">
                <a:solidFill>
                  <a:schemeClr val="dk1"/>
                </a:solidFill>
                <a:latin typeface="Corbel"/>
                <a:ea typeface="Corbel"/>
                <a:cs typeface="Corbel"/>
                <a:sym typeface="Corbel"/>
              </a:rPr>
              <a:t>Alexander Nevskiy</a:t>
            </a:r>
            <a:r>
              <a:rPr b="0" i="0" lang="en-US" sz="2400" u="none" cap="none" strike="noStrike">
                <a:solidFill>
                  <a:schemeClr val="dk1"/>
                </a:solidFill>
                <a:latin typeface="Corbel"/>
                <a:ea typeface="Corbel"/>
                <a:cs typeface="Corbel"/>
                <a:sym typeface="Corbel"/>
              </a:rPr>
              <a:t>(1938, 1:48)</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50 min</a:t>
            </a:r>
          </a:p>
        </p:txBody>
      </p:sp>
      <p:sp>
        <p:nvSpPr>
          <p:cNvPr id="160" name="Shape 160"/>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priests blesses him then he sends them on their way</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Russian troops are walking through some sort of beach forest when they are ambushed,</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Nevsky and some soldiers are waiting</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One soldier is telling a story making everyone laugh</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55 min</a:t>
            </a:r>
          </a:p>
        </p:txBody>
      </p:sp>
      <p:sp>
        <p:nvSpPr>
          <p:cNvPr id="166" name="Shape 166"/>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 leper seems to run to Nevsky and his generals begging for something </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They both throw him off,</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Nevsky and a general ride off but they go back</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They arrive to hear report that soldiers have been ambushed</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It looks like someone important to Nevsky has died</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germans have luke skywalker trim cut hair)</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a:t>
            </a:r>
          </a:p>
        </p:txBody>
      </p:sp>
      <p:sp>
        <p:nvSpPr>
          <p:cNvPr id="172" name="Shape 172"/>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They are on the ice where the germans are marching quickly towards them</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Everyone is waiting to see what will happen  </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 5 min</a:t>
            </a:r>
          </a:p>
        </p:txBody>
      </p:sp>
      <p:sp>
        <p:nvSpPr>
          <p:cNvPr id="178" name="Shape 178"/>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clash and they fight</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Instead of a full clash they divide into one another. It was very choreographed</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People are shouting to see if their close ones are okay</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Nevsky then calls for the reinforcements to come in to settle things down</a:t>
            </a:r>
          </a:p>
          <a:p>
            <a:pPr indent="-274320" lvl="0" marL="274320" marR="0" rtl="0" algn="l">
              <a:lnSpc>
                <a:spcPct val="90000"/>
              </a:lnSpc>
              <a:spcBef>
                <a:spcPts val="1800"/>
              </a:spcBef>
              <a:buClr>
                <a:schemeClr val="dk1"/>
              </a:buClr>
              <a:buSzPct val="110000"/>
              <a:buFont typeface="Arial"/>
              <a:buNone/>
            </a:pPr>
            <a:r>
              <a:t/>
            </a:r>
            <a:endParaRPr b="0" i="0" sz="2400" u="none" cap="none" strike="noStrike">
              <a:solidFill>
                <a:schemeClr val="dk1"/>
              </a:solidFill>
              <a:latin typeface="Corbel"/>
              <a:ea typeface="Corbel"/>
              <a:cs typeface="Corbel"/>
              <a:sym typeface="Corbe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 10 min</a:t>
            </a:r>
          </a:p>
        </p:txBody>
      </p:sp>
      <p:sp>
        <p:nvSpPr>
          <p:cNvPr id="184" name="Shape 184"/>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They fight and are beating back the germans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Rivals seem to face off each other a lot in this scene</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A man is seen drinking water as well</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 15 min</a:t>
            </a:r>
          </a:p>
        </p:txBody>
      </p:sp>
      <p:sp>
        <p:nvSpPr>
          <p:cNvPr id="190" name="Shape 190"/>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advance to the head of the camp</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german Cossacks surround the rest of the leaders and push them back only so much</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Then they start to fight</a:t>
            </a:r>
          </a:p>
          <a:p>
            <a:pPr indent="-274320" lvl="0" marL="274320" marR="0" rtl="0" algn="l">
              <a:lnSpc>
                <a:spcPct val="90000"/>
              </a:lnSpc>
              <a:spcBef>
                <a:spcPts val="1800"/>
              </a:spcBef>
              <a:buClr>
                <a:schemeClr val="dk1"/>
              </a:buClr>
              <a:buSzPct val="110000"/>
              <a:buFont typeface="Arial"/>
              <a:buNone/>
            </a:pPr>
            <a:r>
              <a:t/>
            </a:r>
            <a:endParaRPr b="0" i="0" sz="2400" u="none" cap="none" strike="noStrike">
              <a:solidFill>
                <a:schemeClr val="dk1"/>
              </a:solidFill>
              <a:latin typeface="Corbel"/>
              <a:ea typeface="Corbel"/>
              <a:cs typeface="Corbel"/>
              <a:sym typeface="Corbel"/>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 20 min</a:t>
            </a:r>
          </a:p>
        </p:txBody>
      </p:sp>
      <p:sp>
        <p:nvSpPr>
          <p:cNvPr id="196" name="Shape 196"/>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Nevsky goes to fight the ruler with the horned helmet</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He beats him and is kicked off his horse, then a rope is sent about his neck</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Someone calls to drive the germans away</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priests panic, pack their tabernacle and run away</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 25 min</a:t>
            </a:r>
          </a:p>
        </p:txBody>
      </p:sp>
      <p:sp>
        <p:nvSpPr>
          <p:cNvPr id="202" name="Shape 202"/>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As the Russians give chase a man lies his companion down</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As he is helping him, the ill man seems to stab his helper and runs away</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helper dies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As they give chase the ice breaks and most of the germans and some of the Russians drown</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Nevsky sees all of this</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 30 min</a:t>
            </a:r>
          </a:p>
        </p:txBody>
      </p:sp>
      <p:sp>
        <p:nvSpPr>
          <p:cNvPr id="208" name="Shape 208"/>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Then people with torches come around</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Russians who faked death or who are weak try to get up</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two men courting the girl find each other as well and aid each other</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german soldiers however have not gotten up</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 35 min</a:t>
            </a:r>
          </a:p>
        </p:txBody>
      </p:sp>
      <p:sp>
        <p:nvSpPr>
          <p:cNvPr id="214" name="Shape 214"/>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dark haired guy is dying, but his friend and the girl they courted pick him up and they walk off back to base</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In the town the bodies of dead officials are paraded through the town, </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People bow</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1522359" y="1905000"/>
            <a:ext cx="9142998" cy="26669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4800" u="none" cap="none" strike="noStrike">
                <a:solidFill>
                  <a:schemeClr val="dk1"/>
                </a:solidFill>
                <a:latin typeface="Corbel"/>
                <a:ea typeface="Corbel"/>
                <a:cs typeface="Corbel"/>
                <a:sym typeface="Corbel"/>
              </a:rPr>
              <a:t>Alexander Nevskiy</a:t>
            </a:r>
            <a:r>
              <a:rPr b="0" i="0" lang="en-US" sz="4800" u="none" cap="none" strike="noStrike">
                <a:solidFill>
                  <a:schemeClr val="dk1"/>
                </a:solidFill>
                <a:latin typeface="Corbel"/>
                <a:ea typeface="Corbel"/>
                <a:cs typeface="Corbel"/>
                <a:sym typeface="Corbel"/>
              </a:rPr>
              <a:t>(1938)</a:t>
            </a:r>
          </a:p>
        </p:txBody>
      </p:sp>
      <p:sp>
        <p:nvSpPr>
          <p:cNvPr id="112" name="Shape 112"/>
          <p:cNvSpPr txBox="1"/>
          <p:nvPr>
            <p:ph idx="1" type="body"/>
          </p:nvPr>
        </p:nvSpPr>
        <p:spPr>
          <a:xfrm>
            <a:off x="1522412" y="5029200"/>
            <a:ext cx="8229600" cy="1143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en-US" sz="2400" u="none" cap="none" strike="noStrike">
                <a:solidFill>
                  <a:schemeClr val="dk1"/>
                </a:solidFill>
                <a:latin typeface="Corbel"/>
                <a:ea typeface="Corbel"/>
                <a:cs typeface="Corbel"/>
                <a:sym typeface="Corbel"/>
              </a:rPr>
              <a:t>Every 5 min</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 40 min</a:t>
            </a:r>
          </a:p>
        </p:txBody>
      </p:sp>
      <p:sp>
        <p:nvSpPr>
          <p:cNvPr id="220" name="Shape 220"/>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Nevsky finally appears onto the scene</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He and his soldiers are celebrated as he heads to the palace on his horse</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He makes a decree and then starts to give judgement on the German invaders</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 hr 45 min</a:t>
            </a:r>
          </a:p>
        </p:txBody>
      </p:sp>
      <p:sp>
        <p:nvSpPr>
          <p:cNvPr id="226" name="Shape 226"/>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final judgement is that their German leader with the top hat along with the chancellor is beaten by the mob</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lady wants to marry the dark-haired man</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light haired man says ok and then goes to his mother</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end</a:t>
            </a:r>
          </a:p>
        </p:txBody>
      </p:sp>
      <p:sp>
        <p:nvSpPr>
          <p:cNvPr id="232" name="Shape 232"/>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At the end you see all the troops come together</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Nevsky gives a very good decree to the people, </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All is well</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522359" y="1905000"/>
            <a:ext cx="9142998" cy="26669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0" lang="en-US" sz="4800" u="none" cap="none" strike="noStrike">
                <a:solidFill>
                  <a:schemeClr val="dk1"/>
                </a:solidFill>
                <a:latin typeface="Corbel"/>
                <a:ea typeface="Corbel"/>
                <a:cs typeface="Corbel"/>
                <a:sym typeface="Corbel"/>
              </a:rPr>
              <a:t>SUVSI (58-77)</a:t>
            </a:r>
            <a:br>
              <a:rPr b="0" i="0" lang="en-US" sz="4800" u="none" cap="none" strike="noStrike">
                <a:solidFill>
                  <a:schemeClr val="dk1"/>
                </a:solidFill>
                <a:latin typeface="Corbel"/>
                <a:ea typeface="Corbel"/>
                <a:cs typeface="Corbel"/>
                <a:sym typeface="Corbel"/>
              </a:rPr>
            </a:br>
          </a:p>
        </p:txBody>
      </p:sp>
      <p:sp>
        <p:nvSpPr>
          <p:cNvPr id="238" name="Shape 238"/>
          <p:cNvSpPr txBox="1"/>
          <p:nvPr>
            <p:ph idx="1" type="body"/>
          </p:nvPr>
        </p:nvSpPr>
        <p:spPr>
          <a:xfrm>
            <a:off x="1522412" y="5029200"/>
            <a:ext cx="8229600" cy="1143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en-US" sz="2400" u="none" cap="none" strike="noStrike">
                <a:solidFill>
                  <a:schemeClr val="dk1"/>
                </a:solidFill>
                <a:latin typeface="Corbel"/>
                <a:ea typeface="Corbel"/>
                <a:cs typeface="Corbel"/>
                <a:sym typeface="Corbel"/>
              </a:rPr>
              <a:t>Every page</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58-59</a:t>
            </a:r>
          </a:p>
        </p:txBody>
      </p:sp>
      <p:sp>
        <p:nvSpPr>
          <p:cNvPr id="244" name="Shape 244"/>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8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tsars fell because people were waiting too long in line for bread</a:t>
            </a:r>
          </a:p>
          <a:p>
            <a:pPr indent="-274320" lvl="0" marL="274320" marR="0" rtl="0" algn="l">
              <a:lnSpc>
                <a:spcPct val="8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Soviet Union was a poor country</a:t>
            </a:r>
          </a:p>
          <a:p>
            <a:pPr indent="-274320" lvl="0" marL="274320" marR="0" rtl="0" algn="l">
              <a:lnSpc>
                <a:spcPct val="8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during the tsarist regime, food was sent to the army and cities, under bolsheviks it was distributed and stolen from the kulaks</a:t>
            </a:r>
          </a:p>
          <a:p>
            <a:pPr indent="-274320" lvl="0" marL="274320" marR="0" rtl="0" algn="l">
              <a:lnSpc>
                <a:spcPct val="8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when bolsheviks tried to gain control of distribution, the kulaks sepreated theirselves</a:t>
            </a:r>
          </a:p>
          <a:p>
            <a:pPr indent="-274320" lvl="0" marL="274320" marR="0" rtl="0" algn="l">
              <a:lnSpc>
                <a:spcPct val="8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Peasants have been redistributing land since 1907</a:t>
            </a:r>
          </a:p>
          <a:p>
            <a:pPr indent="-274320" lvl="0" marL="274320" marR="0" rtl="0" algn="l">
              <a:lnSpc>
                <a:spcPct val="8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 bolshevik economic principle was forced centralization</a:t>
            </a:r>
          </a:p>
          <a:p>
            <a:pPr indent="-274320" lvl="0" marL="274320" marR="0" rtl="0" algn="l">
              <a:lnSpc>
                <a:spcPct val="8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another was egalitarism from historical injustice</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60-62</a:t>
            </a:r>
          </a:p>
        </p:txBody>
      </p:sp>
      <p:sp>
        <p:nvSpPr>
          <p:cNvPr id="250" name="Shape 250"/>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another was distribution in favor to those of the Bolshevik regime</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all principles led to public disorder</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way that the Soviets ran the economy alienated even the favorite groups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after the Civil War peasants did what they wanted</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left Soviet ideology up in knots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Debates about wealth were thorny</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in reality Bolsheviks were on their own in an agarian society</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63-67</a:t>
            </a:r>
          </a:p>
        </p:txBody>
      </p:sp>
      <p:sp>
        <p:nvSpPr>
          <p:cNvPr id="256" name="Shape 256"/>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70000"/>
              </a:lnSpc>
              <a:spcBef>
                <a:spcPts val="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In Bolshevism we find the volunteers were over determinists in times of despair</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Bolshevkis started takeing food from peasants in 1928</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After 1928 Bolsheviks went from nice to mean with the peasants</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after 1930 gov't collected taxes ("collectives") from the people</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Peasants were at the bottom of the Bolshevik provisioning hierarchy</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Hunger was part of everyday life even in 1933</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It was weird, people said it was better to be poor but poverty will end in the Soviet Union</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done in aspects of everyday life</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The amount of champagne increased</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they did it show</a:t>
            </a:r>
          </a:p>
          <a:p>
            <a:pPr indent="-274320" lvl="0" marL="274320" marR="0" rtl="0" algn="l">
              <a:lnSpc>
                <a:spcPct val="70000"/>
              </a:lnSpc>
              <a:spcBef>
                <a:spcPts val="1800"/>
              </a:spcBef>
              <a:buClr>
                <a:schemeClr val="dk1"/>
              </a:buClr>
              <a:buSzPct val="108705"/>
              <a:buFont typeface="Arial"/>
              <a:buNone/>
            </a:pPr>
            <a:r>
              <a:t/>
            </a:r>
            <a:endParaRPr b="0" i="0" sz="1679" u="none" cap="none" strike="noStrike">
              <a:solidFill>
                <a:schemeClr val="dk1"/>
              </a:solidFill>
              <a:latin typeface="Corbel"/>
              <a:ea typeface="Corbel"/>
              <a:cs typeface="Corbel"/>
              <a:sym typeface="Corbel"/>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68-72</a:t>
            </a:r>
          </a:p>
        </p:txBody>
      </p:sp>
      <p:sp>
        <p:nvSpPr>
          <p:cNvPr id="262" name="Shape 262"/>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70000"/>
              </a:lnSpc>
              <a:spcBef>
                <a:spcPts val="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In 1930-1940, they allvieated the people's burdens a bit</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The only way to get stuff was through distribution networks</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Soviet economy never really crashed the market</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The war made the Soviet Union poor</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poverty was healed by hopes of abundance,  Cossacks of the Kuban was a theatre example</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after the death of stalin, basic living didn't matter anymore</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it was about population's sense of entitlement, basically when prices increased people were annoyed</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Soviet gov't was hypocrite, one side, they didn't like when ppl started to get wealthy, on the other they talked of prosperity</a:t>
            </a:r>
          </a:p>
          <a:p>
            <a:pPr indent="-274320" lvl="0" marL="274320" marR="0" rtl="0" algn="l">
              <a:lnSpc>
                <a:spcPct val="70000"/>
              </a:lnSpc>
              <a:spcBef>
                <a:spcPts val="1800"/>
              </a:spcBef>
              <a:buClr>
                <a:schemeClr val="dk1"/>
              </a:buClr>
              <a:buSzPct val="108641"/>
              <a:buFont typeface="Arial"/>
              <a:buChar char="▪"/>
            </a:pPr>
            <a:r>
              <a:rPr b="0" i="0" lang="en-US" sz="1679" u="none" cap="none" strike="noStrike">
                <a:solidFill>
                  <a:schemeClr val="dk1"/>
                </a:solidFill>
                <a:latin typeface="Corbel"/>
                <a:ea typeface="Corbel"/>
                <a:cs typeface="Corbel"/>
                <a:sym typeface="Corbel"/>
              </a:rPr>
              <a:t>After Khruschev era, Soviet gov't kept prices low fr the people</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73-75</a:t>
            </a:r>
          </a:p>
        </p:txBody>
      </p:sp>
      <p:sp>
        <p:nvSpPr>
          <p:cNvPr id="268" name="Shape 268"/>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Savings increased because there was not too much that you can buy with your money</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Soviets had to be resourceful to get things done</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Soviet gov't was committed to the workers. They choose where they wanted to work</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However they were foucused on heavy industry and military spending</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oil and gas industries of the Soviet Union was what kept the economy going</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76-77</a:t>
            </a:r>
          </a:p>
        </p:txBody>
      </p:sp>
      <p:sp>
        <p:nvSpPr>
          <p:cNvPr id="274" name="Shape 274"/>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energy sector was a shady business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Gorbachev was trying to fix this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at the time, the strain of the economy was hard to ignore, people now had to keep records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What ended up happening was an unholy combination of state,private and semi-private economies</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what happened was people got use to steady increases of living hit by a short term dip</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5 min</a:t>
            </a:r>
          </a:p>
        </p:txBody>
      </p:sp>
      <p:sp>
        <p:nvSpPr>
          <p:cNvPr id="118" name="Shape 118"/>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starts with captions explaing how the Teutonic knights wanted to take Russian lands, we see the countryside with dead bones, people singing about how they beat the Sweeds and they horsemen started coming seeming to raid</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1522359" y="1905000"/>
            <a:ext cx="9142998" cy="26669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0" lang="en-US" sz="4800" u="none" cap="none" strike="noStrike">
                <a:solidFill>
                  <a:schemeClr val="dk1"/>
                </a:solidFill>
                <a:latin typeface="Corbel"/>
                <a:ea typeface="Corbel"/>
                <a:cs typeface="Corbel"/>
                <a:sym typeface="Corbel"/>
              </a:rPr>
              <a:t>Beumers History (100-111)</a:t>
            </a:r>
          </a:p>
        </p:txBody>
      </p:sp>
      <p:sp>
        <p:nvSpPr>
          <p:cNvPr id="280" name="Shape 280"/>
          <p:cNvSpPr txBox="1"/>
          <p:nvPr>
            <p:ph idx="1" type="body"/>
          </p:nvPr>
        </p:nvSpPr>
        <p:spPr>
          <a:xfrm>
            <a:off x="1522412" y="5029200"/>
            <a:ext cx="8229600" cy="1143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en-US" sz="2400" u="none" cap="none" strike="noStrike">
                <a:solidFill>
                  <a:schemeClr val="dk1"/>
                </a:solidFill>
                <a:latin typeface="Corbel"/>
                <a:ea typeface="Corbel"/>
                <a:cs typeface="Corbel"/>
                <a:sym typeface="Corbel"/>
              </a:rPr>
              <a:t>Every page</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100-101</a:t>
            </a:r>
          </a:p>
        </p:txBody>
      </p:sp>
      <p:sp>
        <p:nvSpPr>
          <p:cNvPr id="286" name="Shape 286"/>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June 22,1941 Hitler invaded USSR</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in the autumn of 1941, Lenfilm and Mosfilm were evacuated to Central Asia</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Filmakers concentrated on making agitational skits to support the army</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Feature films vilified the enemy in black colors</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102-103</a:t>
            </a:r>
          </a:p>
        </p:txBody>
      </p:sp>
      <p:sp>
        <p:nvSpPr>
          <p:cNvPr id="292" name="Shape 292"/>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8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Mark Donskoy The Rainbow (1943) was about women partisans</a:t>
            </a:r>
          </a:p>
          <a:p>
            <a:pPr indent="-274320" lvl="0" marL="274320" marR="0" rtl="0" algn="l">
              <a:lnSpc>
                <a:spcPct val="8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Yuli Raizman Mashenka (1942) about a telegrapher who works to become a nurse during the civil war about politics ...</a:t>
            </a:r>
          </a:p>
          <a:p>
            <a:pPr indent="-274320" lvl="0" marL="274320" marR="0" rtl="0" algn="l">
              <a:lnSpc>
                <a:spcPct val="8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Alexander Stolper Wait for me (1943), about showing how impt hope and loyalty is by using a soldier</a:t>
            </a:r>
          </a:p>
          <a:p>
            <a:pPr indent="-274320" lvl="0" marL="274320" marR="0" rtl="0" algn="l">
              <a:lnSpc>
                <a:spcPct val="8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Semen Timoshenko  Celestial Sloth, (1945) three pilots vow not to fall in love till the war ends but they do not</a:t>
            </a:r>
          </a:p>
          <a:p>
            <a:pPr indent="-274320" lvl="0" marL="274320" marR="0" rtl="0" algn="l">
              <a:lnSpc>
                <a:spcPct val="8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most impt during the war was Eisen., Ivan the Terrible comparing him with Stalin</a:t>
            </a:r>
          </a:p>
          <a:p>
            <a:pPr indent="-274320" lvl="0" marL="274320" marR="0" rtl="0" algn="l">
              <a:lnSpc>
                <a:spcPct val="8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1st part showed Ivan coronation n plans for a Russian state</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104-106</a:t>
            </a:r>
          </a:p>
        </p:txBody>
      </p:sp>
      <p:sp>
        <p:nvSpPr>
          <p:cNvPr id="298" name="Shape 298"/>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2nd part was about Ivan's friends and conspiracy</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Parallels include Ivan skillful military leadership and the amount of loneliness in their lives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In reference to Hamlet, Stalin felt that Eisen was trying to get a confession out of him for the purges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1st part received a prize,2nd part was banned till his death</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After the war, heroic films still contiuned to appear</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Pg 107-111</a:t>
            </a:r>
          </a:p>
        </p:txBody>
      </p:sp>
      <p:sp>
        <p:nvSpPr>
          <p:cNvPr id="304" name="Shape 304"/>
          <p:cNvSpPr txBox="1"/>
          <p:nvPr>
            <p:ph idx="1" type="body"/>
          </p:nvPr>
        </p:nvSpPr>
        <p:spPr>
          <a:xfrm>
            <a:off x="1522412" y="1905000"/>
            <a:ext cx="9144000" cy="4800600"/>
          </a:xfrm>
          <a:prstGeom prst="rect">
            <a:avLst/>
          </a:prstGeom>
          <a:noFill/>
          <a:ln>
            <a:noFill/>
          </a:ln>
        </p:spPr>
        <p:txBody>
          <a:bodyPr anchorCtr="0" anchor="t" bIns="45700" lIns="91425" rIns="91425" tIns="45700">
            <a:noAutofit/>
          </a:bodyPr>
          <a:lstStyle/>
          <a:p>
            <a:pPr indent="-274320" lvl="0" marL="274320" marR="0" rtl="0" algn="l">
              <a:lnSpc>
                <a:spcPct val="70000"/>
              </a:lnSpc>
              <a:spcBef>
                <a:spcPts val="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Immediately after March 1946, Direcotrate of Cinema became Ministry of Cinemna and Ivan Bolshakov was appointed its head</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The soldiers were welcomed becaus they were exposed to western ideals during the war</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Andrei Zhdanov comsopolitian campaign was a result of this (1946-48)</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1948 campaign targeted Jews "comsopolitan campaign</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Cold war was suspicion of US policies</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1940-1059 was about anit-American movies</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post-war saw a drop in production as well as movie bans</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When Stalin died in March 5, 1953 the figures recovered</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Fall of Berlin (1949) about Soviet mistrust of the UK-US alliance</a:t>
            </a:r>
          </a:p>
          <a:p>
            <a:pPr indent="-274320" lvl="0" marL="274320" marR="0" rtl="0" algn="l">
              <a:lnSpc>
                <a:spcPct val="70000"/>
              </a:lnSpc>
              <a:spcBef>
                <a:spcPts val="1800"/>
              </a:spcBef>
              <a:spcAft>
                <a:spcPts val="0"/>
              </a:spcAft>
              <a:buClr>
                <a:schemeClr val="dk1"/>
              </a:buClr>
              <a:buSzPct val="108641"/>
              <a:buFont typeface="Arial"/>
              <a:buChar char="▪"/>
            </a:pPr>
            <a:r>
              <a:rPr b="0" i="0" lang="en-US" sz="1679" u="none" cap="none" strike="noStrike">
                <a:solidFill>
                  <a:schemeClr val="dk1"/>
                </a:solidFill>
                <a:latin typeface="Corbel"/>
                <a:ea typeface="Corbel"/>
                <a:cs typeface="Corbel"/>
                <a:sym typeface="Corbel"/>
              </a:rPr>
              <a:t>Films are stylicsitcally conventionally, about hero models</a:t>
            </a:r>
          </a:p>
          <a:p>
            <a:pPr indent="-274320" lvl="0" marL="274320" marR="0" rtl="0" algn="l">
              <a:lnSpc>
                <a:spcPct val="70000"/>
              </a:lnSpc>
              <a:spcBef>
                <a:spcPts val="1800"/>
              </a:spcBef>
              <a:buClr>
                <a:schemeClr val="dk1"/>
              </a:buClr>
              <a:buSzPct val="108641"/>
              <a:buFont typeface="Arial"/>
              <a:buChar char="▪"/>
            </a:pPr>
            <a:r>
              <a:rPr b="0" i="0" lang="en-US" sz="1679" u="none" cap="none" strike="noStrike">
                <a:solidFill>
                  <a:schemeClr val="dk1"/>
                </a:solidFill>
                <a:latin typeface="Corbel"/>
                <a:ea typeface="Corbel"/>
                <a:cs typeface="Corbel"/>
                <a:sym typeface="Corbel"/>
              </a:rPr>
              <a:t>Khruschev in his Secret Speech in February 1956, comdemning, the glofying-leader model of movies and called for movies as an art form</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10 min</a:t>
            </a:r>
          </a:p>
        </p:txBody>
      </p:sp>
      <p:sp>
        <p:nvSpPr>
          <p:cNvPr id="124" name="Shape 124"/>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tartars come in and ask everyone to bow, </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Alexander Nevsky comes and they ask if he is the one who has killed the Sweeds</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20 min</a:t>
            </a:r>
          </a:p>
        </p:txBody>
      </p:sp>
      <p:sp>
        <p:nvSpPr>
          <p:cNvPr id="130" name="Shape 130"/>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We are taken to an ancient Rome setting with a market in the background, </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two guys are talking while looking at a girl </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Two guys approach the the girl,</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 bell rings and everyone gathers at the square, a man is held up in front of a church pleading some sort of case</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Then a rich ruler talks down on him</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girl tells the ruler to leave him alone</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25 min</a:t>
            </a:r>
          </a:p>
        </p:txBody>
      </p:sp>
      <p:sp>
        <p:nvSpPr>
          <p:cNvPr id="136" name="Shape 136"/>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A less ranking man invites the general who will come on the platform</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He a man stands on the pedestal talking to the people</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He talks about justice for the people</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We are taken to a scene where the germans have burned a village and a ready to kill the leaders</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We see the the chancellor (Star Wars) and the the german host. Their leader is in a long top hat and his face is distorted</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30 min</a:t>
            </a:r>
          </a:p>
        </p:txBody>
      </p:sp>
      <p:sp>
        <p:nvSpPr>
          <p:cNvPr id="142" name="Shape 142"/>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leader asks any last words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Russian mayor curses him,</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germans impale the Russian officials, and the rest of the city, throw children into the fire and hang the leader</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40 min</a:t>
            </a:r>
          </a:p>
        </p:txBody>
      </p:sp>
      <p:sp>
        <p:nvSpPr>
          <p:cNvPr id="148" name="Shape 148"/>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Then at Nevsky’s place, people are making a net for Alexander</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people from the town the girl was come show up to his place</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They respect him as leader and discuss matters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Then we are taken to the battlefield where I believe the Russians are gathered together with spears</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They all head toward the city, looks like Nevsky owns this domain</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His watches his medieval army mobilize and will give a speech</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1522412" y="189722"/>
            <a:ext cx="9144000" cy="114455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orbel"/>
              <a:buNone/>
            </a:pPr>
            <a:r>
              <a:rPr b="0" i="1" lang="en-US" sz="3600" u="none" cap="none" strike="noStrike">
                <a:solidFill>
                  <a:schemeClr val="dk1"/>
                </a:solidFill>
                <a:latin typeface="Corbel"/>
                <a:ea typeface="Corbel"/>
                <a:cs typeface="Corbel"/>
                <a:sym typeface="Corbel"/>
              </a:rPr>
              <a:t>45 min</a:t>
            </a:r>
          </a:p>
        </p:txBody>
      </p:sp>
      <p:sp>
        <p:nvSpPr>
          <p:cNvPr id="154" name="Shape 154"/>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274320" lvl="0" marL="274320" marR="0" rtl="0" algn="l">
              <a:lnSpc>
                <a:spcPct val="90000"/>
              </a:lnSpc>
              <a:spcBef>
                <a:spcPts val="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People are waving flames everywhere and then put them down at a station to get their armor, </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Even the women is given armor, </a:t>
            </a:r>
          </a:p>
          <a:p>
            <a:pPr indent="-274320" lvl="0" marL="274320" marR="0" rtl="0" algn="l">
              <a:lnSpc>
                <a:spcPct val="90000"/>
              </a:lnSpc>
              <a:spcBef>
                <a:spcPts val="1800"/>
              </a:spcBef>
              <a:spcAft>
                <a:spcPts val="0"/>
              </a:spcAft>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Then we are taken to the German camp where the priest is about to do some sort of service</a:t>
            </a:r>
          </a:p>
          <a:p>
            <a:pPr indent="-274320" lvl="0" marL="274320" marR="0" rtl="0" algn="l">
              <a:lnSpc>
                <a:spcPct val="90000"/>
              </a:lnSpc>
              <a:spcBef>
                <a:spcPts val="1800"/>
              </a:spcBef>
              <a:buClr>
                <a:schemeClr val="dk1"/>
              </a:buClr>
              <a:buSzPct val="110000"/>
              <a:buFont typeface="Arial"/>
              <a:buChar char="▪"/>
            </a:pPr>
            <a:r>
              <a:rPr b="0" i="0" lang="en-US" sz="2400" u="none" cap="none" strike="noStrike">
                <a:solidFill>
                  <a:schemeClr val="dk1"/>
                </a:solidFill>
                <a:latin typeface="Corbel"/>
                <a:ea typeface="Corbel"/>
                <a:cs typeface="Corbel"/>
                <a:sym typeface="Corbel"/>
              </a:rPr>
              <a:t>The chancellor is playing on the organ, he is playing sleepy music</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Earthtones 16x9">
  <a:themeElements>
    <a:clrScheme name="Earthtones_16x9">
      <a:dk1>
        <a:srgbClr val="652825"/>
      </a:dk1>
      <a:lt1>
        <a:srgbClr val="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