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</a:t>
            </a:r>
            <a:r>
              <a:rPr lang="en-US" smtClean="0"/>
              <a:t>3 </a:t>
            </a:r>
            <a:r>
              <a:rPr lang="en-US"/>
              <a:t>Introduction Readings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1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Week 3 Introduction Readings 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Introduction Readings </dc:title>
  <dc:creator>Odumosu, Michael</dc:creator>
  <cp:lastModifiedBy>Odumosu, Michael</cp:lastModifiedBy>
  <cp:revision>1</cp:revision>
  <dcterms:created xsi:type="dcterms:W3CDTF">2017-03-31T02:20:54Z</dcterms:created>
  <dcterms:modified xsi:type="dcterms:W3CDTF">2017-03-31T02:23:47Z</dcterms:modified>
</cp:coreProperties>
</file>