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1-44FE-9F01-FF63197962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1-44FE-9F01-FF63197962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B1-44FE-9F01-FF631979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813984"/>
        <c:axId val="186814376"/>
      </c:barChart>
      <c:catAx>
        <c:axId val="18681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14376"/>
        <c:crosses val="autoZero"/>
        <c:auto val="1"/>
        <c:lblAlgn val="ctr"/>
        <c:lblOffset val="100"/>
        <c:noMultiLvlLbl val="0"/>
      </c:catAx>
      <c:valAx>
        <c:axId val="18681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43278-F72E-4A0F-9A12-02615EDA877D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C44A75A-E03A-41E9-8B42-85581F2F697E}" type="presOf" srcId="{3929B1E1-4BC4-4C73-ABE8-27CEF96A3652}" destId="{D0037F0D-DB9A-4BA4-97B4-D939B26E14DA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BE563E94-02B4-480A-A7A1-0C32194B23BB}" type="presOf" srcId="{EFF2750D-B4B3-474C-8B62-8B638DC31F7E}" destId="{80259B02-529C-422B-91BE-D70198BA9F6C}" srcOrd="0" destOrd="0" presId="urn:microsoft.com/office/officeart/2005/8/layout/list1"/>
    <dgm:cxn modelId="{128345B5-6C4B-4C72-A772-8B969207F363}" type="presOf" srcId="{4DF9FE7B-F642-4898-A360-D4E3814E1A3D}" destId="{674922F1-7266-4681-AD4F-1C618A5FFF23}" srcOrd="1" destOrd="0" presId="urn:microsoft.com/office/officeart/2005/8/layout/list1"/>
    <dgm:cxn modelId="{025D9B3D-8F47-4592-BC2A-4CA52694FBD4}" type="presOf" srcId="{60CDF8D0-D4FC-4467-A51E-79C5A58B0B2C}" destId="{864CB39B-29F9-473D-90E5-0686D86E278F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9F0085DD-C9A9-496A-9402-5385B43D8ADB}" type="presOf" srcId="{4DF9FE7B-F642-4898-A360-D4E3814E1A3D}" destId="{7E290D25-335D-4339-A8E8-B036E46B5EB5}" srcOrd="0" destOrd="0" presId="urn:microsoft.com/office/officeart/2005/8/layout/list1"/>
    <dgm:cxn modelId="{2BD97F68-839D-41A8-B4CA-AC10E07935D5}" type="presOf" srcId="{0791135C-9DAB-47F6-BE9C-A3E56A2DDA50}" destId="{5282638F-EFF2-4770-BB1A-21455422E45D}" srcOrd="0" destOrd="1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21C2BBCA-4135-4E95-AE94-159808BB6999}" type="presOf" srcId="{99E0600D-9954-43F4-8926-13B8777FAAA1}" destId="{5282638F-EFF2-4770-BB1A-21455422E45D}" srcOrd="0" destOrd="0" presId="urn:microsoft.com/office/officeart/2005/8/layout/list1"/>
    <dgm:cxn modelId="{A8AB0006-BB52-4B31-8052-05D472832AB6}" type="presOf" srcId="{3929B1E1-4BC4-4C73-ABE8-27CEF96A3652}" destId="{21EEBBE2-729F-4D85-8CAE-C2B30FF126D2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6BC71D5-7213-4A2A-8E51-8DFA11B01F30}" type="presOf" srcId="{789CD6DB-3A68-4A41-90BD-4F0CBB3617D1}" destId="{80259B02-529C-422B-91BE-D70198BA9F6C}" srcOrd="0" destOrd="1" presId="urn:microsoft.com/office/officeart/2005/8/layout/list1"/>
    <dgm:cxn modelId="{B0CBD5C1-6D1C-4588-A901-7BADB67992F5}" type="presOf" srcId="{3F442EA2-39BA-4C9A-AD59-755D4917D532}" destId="{E6A445EE-D086-4B01-B491-D67950A5A065}" srcOrd="0" destOrd="0" presId="urn:microsoft.com/office/officeart/2005/8/layout/list1"/>
    <dgm:cxn modelId="{26CDE3FF-7DFE-4DEF-9712-DC7F9E9E3B8D}" type="presOf" srcId="{50629C12-7464-4473-ADEF-1A284F8A9957}" destId="{964E6811-5072-4466-B721-689C35A65029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B79B6363-9296-4FC8-9408-A376B3B3F8A4}" type="presParOf" srcId="{E6A445EE-D086-4B01-B491-D67950A5A065}" destId="{6D3A9625-D3EB-4CA1-AB05-34452283708A}" srcOrd="0" destOrd="0" presId="urn:microsoft.com/office/officeart/2005/8/layout/list1"/>
    <dgm:cxn modelId="{BCEF95D1-D229-4F07-868F-EEA2E530E299}" type="presParOf" srcId="{6D3A9625-D3EB-4CA1-AB05-34452283708A}" destId="{7E290D25-335D-4339-A8E8-B036E46B5EB5}" srcOrd="0" destOrd="0" presId="urn:microsoft.com/office/officeart/2005/8/layout/list1"/>
    <dgm:cxn modelId="{9AD1151F-32AA-44AC-B0BA-497D413E9667}" type="presParOf" srcId="{6D3A9625-D3EB-4CA1-AB05-34452283708A}" destId="{674922F1-7266-4681-AD4F-1C618A5FFF23}" srcOrd="1" destOrd="0" presId="urn:microsoft.com/office/officeart/2005/8/layout/list1"/>
    <dgm:cxn modelId="{3CBA22CB-9FEE-457D-8F56-3EE9ED321B72}" type="presParOf" srcId="{E6A445EE-D086-4B01-B491-D67950A5A065}" destId="{96C29850-0672-4B77-B5DE-2E1563038631}" srcOrd="1" destOrd="0" presId="urn:microsoft.com/office/officeart/2005/8/layout/list1"/>
    <dgm:cxn modelId="{1D7BE9C8-2747-465D-ACF8-C08F337FE9DE}" type="presParOf" srcId="{E6A445EE-D086-4B01-B491-D67950A5A065}" destId="{80259B02-529C-422B-91BE-D70198BA9F6C}" srcOrd="2" destOrd="0" presId="urn:microsoft.com/office/officeart/2005/8/layout/list1"/>
    <dgm:cxn modelId="{AEC1D840-225E-4524-91F6-BFC70F29B74D}" type="presParOf" srcId="{E6A445EE-D086-4B01-B491-D67950A5A065}" destId="{E53EFB4E-D3DB-42E1-82AC-148F7D29254F}" srcOrd="3" destOrd="0" presId="urn:microsoft.com/office/officeart/2005/8/layout/list1"/>
    <dgm:cxn modelId="{902A34C4-0486-483D-AA7D-B89BB954EBF4}" type="presParOf" srcId="{E6A445EE-D086-4B01-B491-D67950A5A065}" destId="{07AC1C38-F728-4390-9C76-57A49ED97DBB}" srcOrd="4" destOrd="0" presId="urn:microsoft.com/office/officeart/2005/8/layout/list1"/>
    <dgm:cxn modelId="{A8535A2B-3395-4063-BCBB-42FD90192078}" type="presParOf" srcId="{07AC1C38-F728-4390-9C76-57A49ED97DBB}" destId="{D0037F0D-DB9A-4BA4-97B4-D939B26E14DA}" srcOrd="0" destOrd="0" presId="urn:microsoft.com/office/officeart/2005/8/layout/list1"/>
    <dgm:cxn modelId="{84A27F22-D06F-418D-A67F-F598793533CF}" type="presParOf" srcId="{07AC1C38-F728-4390-9C76-57A49ED97DBB}" destId="{21EEBBE2-729F-4D85-8CAE-C2B30FF126D2}" srcOrd="1" destOrd="0" presId="urn:microsoft.com/office/officeart/2005/8/layout/list1"/>
    <dgm:cxn modelId="{FA9A59FF-BD75-48B0-8735-6FD52AC8349A}" type="presParOf" srcId="{E6A445EE-D086-4B01-B491-D67950A5A065}" destId="{AACB3FAF-C320-430D-84D4-71BA6D1761D1}" srcOrd="5" destOrd="0" presId="urn:microsoft.com/office/officeart/2005/8/layout/list1"/>
    <dgm:cxn modelId="{F6BD1C51-596D-408D-8C39-379C5546A969}" type="presParOf" srcId="{E6A445EE-D086-4B01-B491-D67950A5A065}" destId="{5282638F-EFF2-4770-BB1A-21455422E45D}" srcOrd="6" destOrd="0" presId="urn:microsoft.com/office/officeart/2005/8/layout/list1"/>
    <dgm:cxn modelId="{531DEEDB-BD33-4056-9586-548F0ACC6462}" type="presParOf" srcId="{E6A445EE-D086-4B01-B491-D67950A5A065}" destId="{8CE827AA-77D8-4146-A665-00110A17769E}" srcOrd="7" destOrd="0" presId="urn:microsoft.com/office/officeart/2005/8/layout/list1"/>
    <dgm:cxn modelId="{192ADD45-0898-4859-989C-5F6E92DC8793}" type="presParOf" srcId="{E6A445EE-D086-4B01-B491-D67950A5A065}" destId="{34C9EE47-81AF-461E-8292-AB107AA0D367}" srcOrd="8" destOrd="0" presId="urn:microsoft.com/office/officeart/2005/8/layout/list1"/>
    <dgm:cxn modelId="{B3F8243C-9908-47FF-8F2C-D599E96CF4A4}" type="presParOf" srcId="{34C9EE47-81AF-461E-8292-AB107AA0D367}" destId="{864CB39B-29F9-473D-90E5-0686D86E278F}" srcOrd="0" destOrd="0" presId="urn:microsoft.com/office/officeart/2005/8/layout/list1"/>
    <dgm:cxn modelId="{D0E43009-7BB1-4E58-8C68-00AA065E8BAF}" type="presParOf" srcId="{34C9EE47-81AF-461E-8292-AB107AA0D367}" destId="{5B203A22-00AF-46E7-9415-C6DAFD7E01CC}" srcOrd="1" destOrd="0" presId="urn:microsoft.com/office/officeart/2005/8/layout/list1"/>
    <dgm:cxn modelId="{C7430FDE-9380-440E-BC6A-A5FAC5787CE9}" type="presParOf" srcId="{E6A445EE-D086-4B01-B491-D67950A5A065}" destId="{DF9C1F84-81DE-4E5D-9537-C2D1A211B8B6}" srcOrd="9" destOrd="0" presId="urn:microsoft.com/office/officeart/2005/8/layout/list1"/>
    <dgm:cxn modelId="{AA54FC14-14F5-462B-B657-75CDCB21C198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68694"/>
          <a:ext cx="518001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6" tIns="416560" rIns="40202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Task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Task 2</a:t>
          </a:r>
          <a:endParaRPr lang="en-US" sz="2000" kern="1200" dirty="0"/>
        </a:p>
      </dsp:txBody>
      <dsp:txXfrm>
        <a:off x="0" y="368694"/>
        <a:ext cx="5180012" cy="1134000"/>
      </dsp:txXfrm>
    </dsp:sp>
    <dsp:sp modelId="{674922F1-7266-4681-AD4F-1C618A5FFF23}">
      <dsp:nvSpPr>
        <dsp:cNvPr id="0" name=""/>
        <dsp:cNvSpPr/>
      </dsp:nvSpPr>
      <dsp:spPr>
        <a:xfrm>
          <a:off x="259000" y="73493"/>
          <a:ext cx="362600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54" tIns="0" rIns="1370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Group A</a:t>
          </a:r>
          <a:endParaRPr lang="en-US" sz="2000" kern="1200" dirty="0"/>
        </a:p>
      </dsp:txBody>
      <dsp:txXfrm>
        <a:off x="287821" y="102314"/>
        <a:ext cx="3568366" cy="532758"/>
      </dsp:txXfrm>
    </dsp:sp>
    <dsp:sp modelId="{5282638F-EFF2-4770-BB1A-21455422E45D}">
      <dsp:nvSpPr>
        <dsp:cNvPr id="0" name=""/>
        <dsp:cNvSpPr/>
      </dsp:nvSpPr>
      <dsp:spPr>
        <a:xfrm>
          <a:off x="0" y="1905894"/>
          <a:ext cx="518001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16791"/>
              <a:satOff val="-17272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6" tIns="416560" rIns="40202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Task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Task 2</a:t>
          </a:r>
          <a:endParaRPr lang="en-US" sz="2000" kern="1200" dirty="0"/>
        </a:p>
      </dsp:txBody>
      <dsp:txXfrm>
        <a:off x="0" y="1905894"/>
        <a:ext cx="5180012" cy="1134000"/>
      </dsp:txXfrm>
    </dsp:sp>
    <dsp:sp modelId="{21EEBBE2-729F-4D85-8CAE-C2B30FF126D2}">
      <dsp:nvSpPr>
        <dsp:cNvPr id="0" name=""/>
        <dsp:cNvSpPr/>
      </dsp:nvSpPr>
      <dsp:spPr>
        <a:xfrm>
          <a:off x="259000" y="1610694"/>
          <a:ext cx="3626008" cy="590400"/>
        </a:xfrm>
        <a:prstGeom prst="roundRect">
          <a:avLst/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54" tIns="0" rIns="1370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 B</a:t>
          </a:r>
          <a:endParaRPr lang="en-US" sz="2000" kern="1200" dirty="0"/>
        </a:p>
      </dsp:txBody>
      <dsp:txXfrm>
        <a:off x="287821" y="1639515"/>
        <a:ext cx="3568366" cy="532758"/>
      </dsp:txXfrm>
    </dsp:sp>
    <dsp:sp modelId="{964E6811-5072-4466-B721-689C35A65029}">
      <dsp:nvSpPr>
        <dsp:cNvPr id="0" name=""/>
        <dsp:cNvSpPr/>
      </dsp:nvSpPr>
      <dsp:spPr>
        <a:xfrm>
          <a:off x="0" y="3443094"/>
          <a:ext cx="5180012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33582"/>
              <a:satOff val="-34544"/>
              <a:lumOff val="-20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6" tIns="416560" rIns="40202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Task 1</a:t>
          </a:r>
          <a:endParaRPr lang="en-US" sz="2000" kern="1200" dirty="0"/>
        </a:p>
      </dsp:txBody>
      <dsp:txXfrm>
        <a:off x="0" y="3443094"/>
        <a:ext cx="5180012" cy="834750"/>
      </dsp:txXfrm>
    </dsp:sp>
    <dsp:sp modelId="{5B203A22-00AF-46E7-9415-C6DAFD7E01CC}">
      <dsp:nvSpPr>
        <dsp:cNvPr id="0" name=""/>
        <dsp:cNvSpPr/>
      </dsp:nvSpPr>
      <dsp:spPr>
        <a:xfrm>
          <a:off x="259000" y="3147894"/>
          <a:ext cx="3626008" cy="590400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54" tIns="0" rIns="1370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 C</a:t>
          </a:r>
          <a:endParaRPr lang="en-US" sz="2000" kern="1200" dirty="0"/>
        </a:p>
      </dsp:txBody>
      <dsp:txXfrm>
        <a:off x="287821" y="3176715"/>
        <a:ext cx="356836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22DBBA-1787-4CE6-B7BF-1BA9AA2D12C8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DBBA-1787-4CE6-B7BF-1BA9AA2D12C8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hart sample"/>
          <p:cNvGraphicFramePr>
            <a:graphicFrameLocks noGrp="1"/>
          </p:cNvGraphicFramePr>
          <p:nvPr>
            <p:ph idx="1"/>
            <p:extLst/>
          </p:nvPr>
        </p:nvGraphicFramePr>
        <p:xfrm>
          <a:off x="839789" y="1825625"/>
          <a:ext cx="105124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9789" y="1825625"/>
          <a:ext cx="5180013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marL="99225" marR="992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99225" marR="992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99225" marR="992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marL="99225" marR="99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99225" marR="992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72201" y="1825625"/>
          <a:ext cx="51800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template" id="{5EAFA74D-B2BE-4F03-B7C5-F6CDD88F48ED}" vid="{61CAF660-B0A6-40C5-8246-BD03FA61C7CF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57CA36-13AE-4B4A-9E0A-E5DBD709B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0</TotalTime>
  <Words>95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Island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2017-04-08T17:52:55Z</dcterms:created>
  <dcterms:modified xsi:type="dcterms:W3CDTF">2017-04-08T17:55:32Z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TC034605269991</vt:lpwstr>
  </property>
</Properties>
</file>