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15B305-5B81-44AB-8452-4C957F1FE4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D34AF1B1-39EA-48FD-943A-B3082129AA2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56"/>
    <a:srgbClr val="24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ARUS 280 HW #4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ALEXANDER </a:t>
            </a:r>
            <a:r>
              <a:rPr lang="en-US" dirty="0" err="1" smtClean="0">
                <a:solidFill>
                  <a:schemeClr val="accent2"/>
                </a:solidFill>
              </a:rPr>
              <a:t>pushkin</a:t>
            </a:r>
            <a:r>
              <a:rPr lang="en-US" dirty="0" smtClean="0">
                <a:solidFill>
                  <a:schemeClr val="accent2"/>
                </a:solidFill>
              </a:rPr>
              <a:t> “Queen of Spades”, </a:t>
            </a:r>
            <a:r>
              <a:rPr lang="en-US" dirty="0" err="1" smtClean="0">
                <a:solidFill>
                  <a:schemeClr val="accent2"/>
                </a:solidFill>
              </a:rPr>
              <a:t>Ascher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Ch</a:t>
            </a:r>
            <a:r>
              <a:rPr lang="en-US" dirty="0" smtClean="0">
                <a:solidFill>
                  <a:schemeClr val="accent2"/>
                </a:solidFill>
              </a:rPr>
              <a:t> 3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 queen of SPADES IAKOR PROTAZANOV 1916, 1:04</a:t>
            </a:r>
          </a:p>
        </p:txBody>
      </p:sp>
    </p:spTree>
    <p:extLst>
      <p:ext uri="{BB962C8B-B14F-4D97-AF65-F5344CB8AC3E}">
        <p14:creationId xmlns:p14="http://schemas.microsoft.com/office/powerpoint/2010/main" val="5156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was thinking if he could get to the Countess to find the trick of the cards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found himself in front of a mansion and found out it was Countess house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dreamed of a pot of gold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found the house again and found a dark hair person looking at him</a:t>
            </a:r>
          </a:p>
        </p:txBody>
      </p:sp>
    </p:spTree>
    <p:extLst>
      <p:ext uri="{BB962C8B-B14F-4D97-AF65-F5344CB8AC3E}">
        <p14:creationId xmlns:p14="http://schemas.microsoft.com/office/powerpoint/2010/main" val="241222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Countess called for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again to go out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Stalker gives her a letter, she was shocked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asked random ?’s She gave random answers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letter was about love and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enjoyed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didn’t know what to do so she replied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talking about how he </a:t>
            </a:r>
            <a:r>
              <a:rPr lang="en-US" sz="2800" dirty="0" err="1" smtClean="0">
                <a:solidFill>
                  <a:schemeClr val="accent2"/>
                </a:solidFill>
              </a:rPr>
              <a:t>shld</a:t>
            </a:r>
            <a:r>
              <a:rPr lang="en-US" sz="2800" dirty="0" smtClean="0">
                <a:solidFill>
                  <a:schemeClr val="accent2"/>
                </a:solidFill>
              </a:rPr>
              <a:t> be less creepy</a:t>
            </a:r>
          </a:p>
        </p:txBody>
      </p:sp>
    </p:spTree>
    <p:extLst>
      <p:ext uri="{BB962C8B-B14F-4D97-AF65-F5344CB8AC3E}">
        <p14:creationId xmlns:p14="http://schemas.microsoft.com/office/powerpoint/2010/main" val="326835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picked up the letter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threw </a:t>
            </a:r>
            <a:r>
              <a:rPr lang="en-US" sz="2800" dirty="0" err="1" smtClean="0">
                <a:solidFill>
                  <a:schemeClr val="accent2"/>
                </a:solidFill>
              </a:rPr>
              <a:t>onna</a:t>
            </a:r>
            <a:r>
              <a:rPr lang="en-US" sz="2800" dirty="0" smtClean="0">
                <a:solidFill>
                  <a:schemeClr val="accent2"/>
                </a:solidFill>
              </a:rPr>
              <a:t> floor (she gave it to him)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then demanded they meet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writes better letters, she enjoys them too much and tells him how to get to her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</a:t>
            </a:r>
            <a:r>
              <a:rPr lang="en-US" sz="2800" dirty="0" err="1" smtClean="0">
                <a:solidFill>
                  <a:schemeClr val="accent2"/>
                </a:solidFill>
              </a:rPr>
              <a:t>waites</a:t>
            </a:r>
            <a:r>
              <a:rPr lang="en-US" sz="2800" dirty="0" smtClean="0">
                <a:solidFill>
                  <a:schemeClr val="accent2"/>
                </a:solidFill>
              </a:rPr>
              <a:t> anxiously that day for everyone to clear out then he rushes through the house as he told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got to the final instruction, but instead of going down the corridor he went to the </a:t>
            </a:r>
            <a:r>
              <a:rPr lang="en-US" sz="2800" dirty="0">
                <a:solidFill>
                  <a:schemeClr val="accent2"/>
                </a:solidFill>
              </a:rPr>
              <a:t>study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6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So he stands in the study all night, in the morning he just watches everyone take care of the countess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When she got into her nightgown she became less frightening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kicked everyone out and sat on a rocking chair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Suddenly he got in front of her and begged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the three cards</a:t>
            </a:r>
          </a:p>
        </p:txBody>
      </p:sp>
    </p:spTree>
    <p:extLst>
      <p:ext uri="{BB962C8B-B14F-4D97-AF65-F5344CB8AC3E}">
        <p14:creationId xmlns:p14="http://schemas.microsoft.com/office/powerpoint/2010/main" val="25574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threated to shoot her then she rolled over and died from heart attack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was sad that she never talked with Hermann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Tomskii</a:t>
            </a:r>
            <a:r>
              <a:rPr lang="en-US" sz="2800" dirty="0" smtClean="0">
                <a:solidFill>
                  <a:schemeClr val="accent2"/>
                </a:solidFill>
              </a:rPr>
              <a:t> was mad princess </a:t>
            </a:r>
            <a:r>
              <a:rPr lang="en-US" sz="2800" dirty="0" err="1" smtClean="0">
                <a:solidFill>
                  <a:schemeClr val="accent2"/>
                </a:solidFill>
              </a:rPr>
              <a:t>Polina</a:t>
            </a:r>
            <a:r>
              <a:rPr lang="en-US" sz="2800" dirty="0" smtClean="0">
                <a:solidFill>
                  <a:schemeClr val="accent2"/>
                </a:solidFill>
              </a:rPr>
              <a:t> was flirting so he talked w/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2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It </a:t>
            </a:r>
            <a:r>
              <a:rPr lang="en-US" sz="2400" dirty="0" smtClean="0">
                <a:solidFill>
                  <a:schemeClr val="accent2"/>
                </a:solidFill>
              </a:rPr>
              <a:t>was like he knew who was talking to her, describing him exactly as he experienced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Three ladies came over, then </a:t>
            </a:r>
            <a:r>
              <a:rPr lang="en-US" sz="2400" dirty="0" err="1" smtClean="0">
                <a:solidFill>
                  <a:schemeClr val="accent2"/>
                </a:solidFill>
              </a:rPr>
              <a:t>Polina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tlked</a:t>
            </a:r>
            <a:r>
              <a:rPr lang="en-US" sz="2400" dirty="0" smtClean="0">
                <a:solidFill>
                  <a:schemeClr val="accent2"/>
                </a:solidFill>
              </a:rPr>
              <a:t> w/ </a:t>
            </a:r>
            <a:r>
              <a:rPr lang="en-US" sz="2400" dirty="0" err="1" smtClean="0">
                <a:solidFill>
                  <a:schemeClr val="accent2"/>
                </a:solidFill>
              </a:rPr>
              <a:t>Tomskii</a:t>
            </a:r>
            <a:r>
              <a:rPr lang="en-US" sz="2400" dirty="0" smtClean="0">
                <a:solidFill>
                  <a:schemeClr val="accent2"/>
                </a:solidFill>
              </a:rPr>
              <a:t>, when he came back the mazurka was over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Hermann suddenly came in and told </a:t>
            </a:r>
            <a:r>
              <a:rPr lang="en-US" sz="2400" dirty="0" err="1" smtClean="0">
                <a:solidFill>
                  <a:schemeClr val="accent2"/>
                </a:solidFill>
              </a:rPr>
              <a:t>Lizaveta</a:t>
            </a:r>
            <a:r>
              <a:rPr lang="en-US" sz="2400" dirty="0" smtClean="0">
                <a:solidFill>
                  <a:schemeClr val="accent2"/>
                </a:solidFill>
              </a:rPr>
              <a:t> how the woman died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realized all he cared </a:t>
            </a:r>
            <a:r>
              <a:rPr lang="en-US" sz="2400" dirty="0" err="1" smtClean="0">
                <a:solidFill>
                  <a:schemeClr val="accent2"/>
                </a:solidFill>
              </a:rPr>
              <a:t>abt</a:t>
            </a:r>
            <a:r>
              <a:rPr lang="en-US" sz="2400" dirty="0" smtClean="0">
                <a:solidFill>
                  <a:schemeClr val="accent2"/>
                </a:solidFill>
              </a:rPr>
              <a:t> was money, Hermann only though </a:t>
            </a:r>
            <a:r>
              <a:rPr lang="en-US" sz="2400" dirty="0" err="1" smtClean="0">
                <a:solidFill>
                  <a:schemeClr val="accent2"/>
                </a:solidFill>
              </a:rPr>
              <a:t>abt</a:t>
            </a:r>
            <a:r>
              <a:rPr lang="en-US" sz="2400" dirty="0" smtClean="0">
                <a:solidFill>
                  <a:schemeClr val="accent2"/>
                </a:solidFill>
              </a:rPr>
              <a:t> how he lost the money, but he felt bad for her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gave him </a:t>
            </a:r>
            <a:r>
              <a:rPr lang="en-US" sz="2400" dirty="0" err="1" smtClean="0">
                <a:solidFill>
                  <a:schemeClr val="accent2"/>
                </a:solidFill>
              </a:rPr>
              <a:t>insturctors</a:t>
            </a:r>
            <a:r>
              <a:rPr lang="en-US" sz="2400" dirty="0" smtClean="0">
                <a:solidFill>
                  <a:schemeClr val="accent2"/>
                </a:solidFill>
              </a:rPr>
              <a:t> on how to get out </a:t>
            </a:r>
          </a:p>
        </p:txBody>
      </p:sp>
    </p:spTree>
    <p:extLst>
      <p:ext uri="{BB962C8B-B14F-4D97-AF65-F5344CB8AC3E}">
        <p14:creationId xmlns:p14="http://schemas.microsoft.com/office/powerpoint/2010/main" val="167497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wondered if someone missed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was </a:t>
            </a:r>
            <a:r>
              <a:rPr lang="en-US" sz="2800" dirty="0" err="1" smtClean="0">
                <a:solidFill>
                  <a:schemeClr val="accent2"/>
                </a:solidFill>
              </a:rPr>
              <a:t>supersititous</a:t>
            </a:r>
            <a:r>
              <a:rPr lang="en-US" sz="2800" dirty="0" smtClean="0">
                <a:solidFill>
                  <a:schemeClr val="accent2"/>
                </a:solidFill>
              </a:rPr>
              <a:t> and went to the funeral to find forgiveness, although he didn’t shoot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church was packed, priest talked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how she went to heaven</a:t>
            </a:r>
          </a:p>
        </p:txBody>
      </p:sp>
    </p:spTree>
    <p:extLst>
      <p:ext uri="{BB962C8B-B14F-4D97-AF65-F5344CB8AC3E}">
        <p14:creationId xmlns:p14="http://schemas.microsoft.com/office/powerpoint/2010/main" val="410022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Everyone came to pay dues, even Hermann stayed for several minutes but he fell on the floor, They said he was an illegitimate son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was all over the place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woke up </a:t>
            </a:r>
            <a:r>
              <a:rPr lang="en-US" sz="2800" dirty="0" err="1" smtClean="0">
                <a:solidFill>
                  <a:schemeClr val="accent2"/>
                </a:solidFill>
              </a:rPr>
              <a:t>lk</a:t>
            </a:r>
            <a:r>
              <a:rPr lang="en-US" sz="2800" dirty="0" smtClean="0">
                <a:solidFill>
                  <a:schemeClr val="accent2"/>
                </a:solidFill>
              </a:rPr>
              <a:t> 3 am and thought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the funeral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Then the Countess came in as a ghost, and tells him the trick against her will and told her that she will forgive him if he marries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He was shook, then tried to wake his drunk orderly then wrote down his </a:t>
            </a:r>
            <a:r>
              <a:rPr lang="en-US" sz="2800" dirty="0" smtClean="0">
                <a:solidFill>
                  <a:schemeClr val="accent2"/>
                </a:solidFill>
              </a:rPr>
              <a:t>vision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Everywhere he went he saw that three, seven and ace and thought of gambling a fortune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Wealthy gamblers formed a group with a experienced guy </a:t>
            </a:r>
            <a:r>
              <a:rPr lang="en-US" sz="2800" dirty="0" err="1" smtClean="0">
                <a:solidFill>
                  <a:schemeClr val="accent2"/>
                </a:solidFill>
              </a:rPr>
              <a:t>Chekalinskii</a:t>
            </a:r>
            <a:r>
              <a:rPr lang="en-US" sz="2800" dirty="0" smtClean="0">
                <a:solidFill>
                  <a:schemeClr val="accent2"/>
                </a:solidFill>
              </a:rPr>
              <a:t> as head, young guys stop </a:t>
            </a:r>
            <a:r>
              <a:rPr lang="en-US" sz="2800" dirty="0" err="1" smtClean="0">
                <a:solidFill>
                  <a:schemeClr val="accent2"/>
                </a:solidFill>
              </a:rPr>
              <a:t>wht</a:t>
            </a:r>
            <a:r>
              <a:rPr lang="en-US" sz="2800" dirty="0" smtClean="0">
                <a:solidFill>
                  <a:schemeClr val="accent2"/>
                </a:solidFill>
              </a:rPr>
              <a:t> they doing to see him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and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went to meet him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started a game, the deal lasted a long time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wished Hermann luck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bet $47,000 and won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did this for three days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Instead of pulling an ace he pulled a queen</a:t>
            </a:r>
          </a:p>
        </p:txBody>
      </p:sp>
    </p:spTree>
    <p:extLst>
      <p:ext uri="{BB962C8B-B14F-4D97-AF65-F5344CB8AC3E}">
        <p14:creationId xmlns:p14="http://schemas.microsoft.com/office/powerpoint/2010/main" val="21725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Peole</a:t>
            </a:r>
            <a:r>
              <a:rPr lang="en-US" sz="2800" dirty="0" smtClean="0">
                <a:solidFill>
                  <a:schemeClr val="accent2"/>
                </a:solidFill>
              </a:rPr>
              <a:t> got together to sin in the rain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Party at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in winter 5 am, people played a game then they got merry w/ champagne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Surin</a:t>
            </a:r>
            <a:r>
              <a:rPr lang="en-US" sz="2800" dirty="0" smtClean="0">
                <a:solidFill>
                  <a:schemeClr val="accent2"/>
                </a:solidFill>
              </a:rPr>
              <a:t> says he does things right but he keeps losing, they say Hermann  never played cards but watches them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Instead of pulling an ace he pulled a </a:t>
            </a:r>
            <a:r>
              <a:rPr lang="en-US" sz="2800" dirty="0" smtClean="0">
                <a:solidFill>
                  <a:schemeClr val="accent2"/>
                </a:solidFill>
              </a:rPr>
              <a:t>queen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lost his mind and went to an asylum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married a good man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Tomskii</a:t>
            </a:r>
            <a:r>
              <a:rPr lang="en-US" sz="2800" dirty="0" smtClean="0">
                <a:solidFill>
                  <a:schemeClr val="accent2"/>
                </a:solidFill>
              </a:rPr>
              <a:t> was promoted and married </a:t>
            </a:r>
            <a:r>
              <a:rPr lang="en-US" sz="2800" dirty="0" err="1" smtClean="0">
                <a:solidFill>
                  <a:schemeClr val="accent2"/>
                </a:solidFill>
              </a:rPr>
              <a:t>Polina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4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Queen of Spades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Iakor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PROTAZANOV (1916,1:04) every five minutes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An officer watches higher rank officers play cards, he doesn’t mind the </a:t>
            </a:r>
            <a:r>
              <a:rPr lang="en-US" sz="2800" dirty="0" err="1" smtClean="0">
                <a:solidFill>
                  <a:schemeClr val="accent2"/>
                </a:solidFill>
              </a:rPr>
              <a:t>othr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offcr</a:t>
            </a:r>
            <a:r>
              <a:rPr lang="en-US" sz="2800" dirty="0" smtClean="0">
                <a:solidFill>
                  <a:schemeClr val="accent2"/>
                </a:solidFill>
              </a:rPr>
              <a:t> 2 </a:t>
            </a:r>
            <a:r>
              <a:rPr lang="en-US" sz="2800" dirty="0" err="1" smtClean="0">
                <a:solidFill>
                  <a:schemeClr val="accent2"/>
                </a:solidFill>
              </a:rPr>
              <a:t>mcu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They ask him he says it interests him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go and eat dinner w/ wine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guy says its g-ma b-day everyone drink!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Guys says g-ma </a:t>
            </a:r>
            <a:r>
              <a:rPr lang="en-US" sz="2800" dirty="0" err="1" smtClean="0">
                <a:solidFill>
                  <a:schemeClr val="accent2"/>
                </a:solidFill>
              </a:rPr>
              <a:t>anna</a:t>
            </a:r>
            <a:r>
              <a:rPr lang="en-US" sz="2800" dirty="0" smtClean="0">
                <a:solidFill>
                  <a:schemeClr val="accent2"/>
                </a:solidFill>
              </a:rPr>
              <a:t> don’t play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60 </a:t>
            </a:r>
            <a:r>
              <a:rPr lang="en-US" sz="2800" dirty="0" err="1" smtClean="0">
                <a:solidFill>
                  <a:schemeClr val="accent2"/>
                </a:solidFill>
              </a:rPr>
              <a:t>yrs</a:t>
            </a:r>
            <a:r>
              <a:rPr lang="en-US" sz="2800" dirty="0" smtClean="0">
                <a:solidFill>
                  <a:schemeClr val="accent2"/>
                </a:solidFill>
              </a:rPr>
              <a:t> ago she went to </a:t>
            </a:r>
            <a:r>
              <a:rPr lang="en-US" sz="2800" dirty="0" err="1" smtClean="0">
                <a:solidFill>
                  <a:schemeClr val="accent2"/>
                </a:solidFill>
              </a:rPr>
              <a:t>paris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Lost money to some duke didn’t make a scene there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Told his g-pa, wanted him to pay he said no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in the scene he was calmer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r>
              <a:rPr lang="en-US" sz="2800" dirty="0" smtClean="0">
                <a:solidFill>
                  <a:schemeClr val="accent2"/>
                </a:solidFill>
              </a:rPr>
              <a:t>, he snapped later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r>
              <a:rPr lang="en-US" sz="2800" dirty="0" smtClean="0">
                <a:solidFill>
                  <a:schemeClr val="accent2"/>
                </a:solidFill>
              </a:rPr>
              <a:t>, she 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7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Evil guy shows up in his evil witchcraft lab, gets a note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Shows up to the countess house and </a:t>
            </a:r>
            <a:r>
              <a:rPr lang="en-US" sz="2800" dirty="0" err="1" smtClean="0">
                <a:solidFill>
                  <a:schemeClr val="accent2"/>
                </a:solidFill>
              </a:rPr>
              <a:t>shes</a:t>
            </a:r>
            <a:r>
              <a:rPr lang="en-US" sz="2800" dirty="0" smtClean="0">
                <a:solidFill>
                  <a:schemeClr val="accent2"/>
                </a:solidFill>
              </a:rPr>
              <a:t> sad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Says she doesn’t need money(he walking around while she sits)</a:t>
            </a:r>
          </a:p>
        </p:txBody>
      </p:sp>
    </p:spTree>
    <p:extLst>
      <p:ext uri="{BB962C8B-B14F-4D97-AF65-F5344CB8AC3E}">
        <p14:creationId xmlns:p14="http://schemas.microsoft.com/office/powerpoint/2010/main" val="349897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reveals the secret whispering in her ear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Then he walks out, she in Versailles meanwhile everyone gets close to listen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gets all her money back, all the soldiers leave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9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German finds himself on main </a:t>
            </a:r>
            <a:r>
              <a:rPr lang="en-US" sz="2800" dirty="0" err="1" smtClean="0">
                <a:solidFill>
                  <a:schemeClr val="accent2"/>
                </a:solidFill>
              </a:rPr>
              <a:t>st.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in </a:t>
            </a:r>
            <a:r>
              <a:rPr lang="en-US" sz="2800" dirty="0" err="1" smtClean="0">
                <a:solidFill>
                  <a:schemeClr val="accent2"/>
                </a:solidFill>
              </a:rPr>
              <a:t>st.Petersburg</a:t>
            </a:r>
            <a:r>
              <a:rPr lang="en-US" sz="2800" dirty="0" smtClean="0">
                <a:solidFill>
                  <a:schemeClr val="accent2"/>
                </a:solidFill>
              </a:rPr>
              <a:t> he is wearing a </a:t>
            </a:r>
            <a:r>
              <a:rPr lang="en-US" sz="2800" dirty="0" err="1" smtClean="0">
                <a:solidFill>
                  <a:schemeClr val="accent2"/>
                </a:solidFill>
              </a:rPr>
              <a:t>whiteovercoat</a:t>
            </a:r>
            <a:r>
              <a:rPr lang="en-US" sz="2800" dirty="0" smtClean="0">
                <a:solidFill>
                  <a:schemeClr val="accent2"/>
                </a:solidFill>
              </a:rPr>
              <a:t> and a black pope hat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Another officer tells him </a:t>
            </a:r>
            <a:r>
              <a:rPr lang="en-US" sz="2800" dirty="0" err="1" smtClean="0">
                <a:solidFill>
                  <a:schemeClr val="accent2"/>
                </a:solidFill>
              </a:rPr>
              <a:t>tht’s</a:t>
            </a:r>
            <a:r>
              <a:rPr lang="en-US" sz="2800" dirty="0" smtClean="0">
                <a:solidFill>
                  <a:schemeClr val="accent2"/>
                </a:solidFill>
              </a:rPr>
              <a:t> the countess house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goes inside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 his crib he thinks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winning every card game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walks to the house and looks inside to see a girl,(the girl looks at the camera)</a:t>
            </a:r>
          </a:p>
        </p:txBody>
      </p:sp>
    </p:spTree>
    <p:extLst>
      <p:ext uri="{BB962C8B-B14F-4D97-AF65-F5344CB8AC3E}">
        <p14:creationId xmlns:p14="http://schemas.microsoft.com/office/powerpoint/2010/main" val="202138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life sucks, they film her talking to another maid	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Getting into the cart, Herman gives her a letter and runs away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hurries to her room and wants to read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wants a meeting, she smiles here and writes a letter back</a:t>
            </a:r>
          </a:p>
        </p:txBody>
      </p:sp>
    </p:spTree>
    <p:extLst>
      <p:ext uri="{BB962C8B-B14F-4D97-AF65-F5344CB8AC3E}">
        <p14:creationId xmlns:p14="http://schemas.microsoft.com/office/powerpoint/2010/main" val="337638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reads a letter telling him how to get to her	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looks up and quickly folds the paper and walks away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At the house he waits till the countess leaves in a carriage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gets in and hides in the study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grandson goes to see her along with the </a:t>
            </a:r>
          </a:p>
        </p:txBody>
      </p:sp>
    </p:spTree>
    <p:extLst>
      <p:ext uri="{BB962C8B-B14F-4D97-AF65-F5344CB8AC3E}">
        <p14:creationId xmlns:p14="http://schemas.microsoft.com/office/powerpoint/2010/main" val="146557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The countess goes to her room to rest, and sends everyone away 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is looking for the guy with the letters </a:t>
            </a:r>
            <a:r>
              <a:rPr lang="en-US" sz="2800" dirty="0" err="1" smtClean="0">
                <a:solidFill>
                  <a:schemeClr val="accent2"/>
                </a:solidFill>
              </a:rPr>
              <a:t>hes</a:t>
            </a:r>
            <a:r>
              <a:rPr lang="en-US" sz="2800" dirty="0" smtClean="0">
                <a:solidFill>
                  <a:schemeClr val="accent2"/>
                </a:solidFill>
              </a:rPr>
              <a:t> not in the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Flash back to path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almost caught cheating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Lover enters his room instead its </a:t>
            </a:r>
            <a:r>
              <a:rPr lang="en-US" sz="2800" dirty="0" err="1" smtClean="0">
                <a:solidFill>
                  <a:schemeClr val="accent2"/>
                </a:solidFill>
              </a:rPr>
              <a:t>hermann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Surin</a:t>
            </a:r>
            <a:r>
              <a:rPr lang="en-US" sz="2400" dirty="0" smtClean="0">
                <a:solidFill>
                  <a:schemeClr val="accent2"/>
                </a:solidFill>
              </a:rPr>
              <a:t> says he doesn’t get his grandma Count ANNA FEDOTOVNA she never puts, he said back in the day she use to be cruel to </a:t>
            </a:r>
            <a:r>
              <a:rPr lang="en-US" sz="2400" dirty="0" err="1" smtClean="0">
                <a:solidFill>
                  <a:schemeClr val="accent2"/>
                </a:solidFill>
              </a:rPr>
              <a:t>ppl</a:t>
            </a:r>
            <a:r>
              <a:rPr lang="en-US" sz="2400" dirty="0" smtClean="0">
                <a:solidFill>
                  <a:schemeClr val="accent2"/>
                </a:solidFill>
              </a:rPr>
              <a:t> because she was beautiful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lost a game one day and wanted her grandpa to pay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Grandpa fears grandma but this he shouted </a:t>
            </a:r>
            <a:r>
              <a:rPr lang="en-US" sz="2400" dirty="0" err="1" smtClean="0">
                <a:solidFill>
                  <a:schemeClr val="accent2"/>
                </a:solidFill>
              </a:rPr>
              <a:t>no,grandma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slaped</a:t>
            </a:r>
            <a:r>
              <a:rPr lang="en-US" sz="2400" dirty="0" smtClean="0">
                <a:solidFill>
                  <a:schemeClr val="accent2"/>
                </a:solidFill>
              </a:rPr>
              <a:t> her and went to bed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Next day she wanted to talk but grandpa said no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was friends w/ Saint </a:t>
            </a:r>
            <a:r>
              <a:rPr lang="en-US" sz="2400" dirty="0" err="1" smtClean="0">
                <a:solidFill>
                  <a:schemeClr val="accent2"/>
                </a:solidFill>
              </a:rPr>
              <a:t>Germain</a:t>
            </a:r>
            <a:r>
              <a:rPr lang="en-US" sz="2400" dirty="0" smtClean="0">
                <a:solidFill>
                  <a:schemeClr val="accent2"/>
                </a:solidFill>
              </a:rPr>
              <a:t> who was rich, she gave him a call</a:t>
            </a:r>
          </a:p>
        </p:txBody>
      </p:sp>
    </p:spTree>
    <p:extLst>
      <p:ext uri="{BB962C8B-B14F-4D97-AF65-F5344CB8AC3E}">
        <p14:creationId xmlns:p14="http://schemas.microsoft.com/office/powerpoint/2010/main" val="17275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Begs for answer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shoots up holds her neck and dies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finds </a:t>
            </a:r>
            <a:r>
              <a:rPr lang="en-US" sz="2800" dirty="0" err="1" smtClean="0">
                <a:solidFill>
                  <a:schemeClr val="accent2"/>
                </a:solidFill>
              </a:rPr>
              <a:t>shes</a:t>
            </a:r>
            <a:r>
              <a:rPr lang="en-US" sz="2800" dirty="0" smtClean="0">
                <a:solidFill>
                  <a:schemeClr val="accent2"/>
                </a:solidFill>
              </a:rPr>
              <a:t> dead and heads to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Liza holds her head while Hermann plays w/ his hands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goes get a drink and sits </a:t>
            </a:r>
            <a:r>
              <a:rPr lang="en-US" sz="2800" dirty="0" err="1" smtClean="0">
                <a:solidFill>
                  <a:schemeClr val="accent2"/>
                </a:solidFill>
              </a:rPr>
              <a:t>bedaffled</a:t>
            </a:r>
            <a:r>
              <a:rPr lang="en-US" sz="2800" dirty="0" smtClean="0">
                <a:solidFill>
                  <a:schemeClr val="accent2"/>
                </a:solidFill>
              </a:rPr>
              <a:t> then her ghost walks to him</a:t>
            </a:r>
          </a:p>
        </p:txBody>
      </p:sp>
    </p:spTree>
    <p:extLst>
      <p:ext uri="{BB962C8B-B14F-4D97-AF65-F5344CB8AC3E}">
        <p14:creationId xmlns:p14="http://schemas.microsoft.com/office/powerpoint/2010/main" val="1333020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said play the 3 the seven and the ace in </a:t>
            </a:r>
            <a:r>
              <a:rPr lang="en-US" sz="2800" dirty="0" err="1" smtClean="0">
                <a:solidFill>
                  <a:schemeClr val="accent2"/>
                </a:solidFill>
              </a:rPr>
              <a:t>sucession</a:t>
            </a:r>
            <a:r>
              <a:rPr lang="en-US" sz="2800" dirty="0" smtClean="0">
                <a:solidFill>
                  <a:schemeClr val="accent2"/>
                </a:solidFill>
              </a:rPr>
              <a:t> and he will win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wakes up and some guy gives him a coat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Narumow</a:t>
            </a:r>
            <a:r>
              <a:rPr lang="en-US" sz="2800" dirty="0" smtClean="0">
                <a:solidFill>
                  <a:schemeClr val="accent2"/>
                </a:solidFill>
              </a:rPr>
              <a:t> bring Hermann to meet </a:t>
            </a:r>
            <a:r>
              <a:rPr lang="en-US" sz="2800" dirty="0" err="1" smtClean="0">
                <a:solidFill>
                  <a:schemeClr val="accent2"/>
                </a:solidFill>
              </a:rPr>
              <a:t>Chekalinski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He writes 47000 on chalk and wins, he takes these huge bank notes w/ him and leaves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Next evening he sits at a table, tosses the card and wins </a:t>
            </a:r>
            <a:r>
              <a:rPr lang="en-US" sz="2800" dirty="0" err="1" smtClean="0">
                <a:solidFill>
                  <a:schemeClr val="accent2"/>
                </a:solidFill>
              </a:rPr>
              <a:t>hes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look into the air</a:t>
            </a:r>
          </a:p>
        </p:txBody>
      </p:sp>
    </p:spTree>
    <p:extLst>
      <p:ext uri="{BB962C8B-B14F-4D97-AF65-F5344CB8AC3E}">
        <p14:creationId xmlns:p14="http://schemas.microsoft.com/office/powerpoint/2010/main" val="4437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Next time he thinks he drew an ace but he draws a queen instead, he marches out angry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sees a portrait turn to an ace, himself surrounded by spiders and he does not know what to do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plays with needles throwing a three seven and an ace, and sees visions of them over </a:t>
            </a:r>
            <a:r>
              <a:rPr lang="en-US" sz="2800" smtClean="0">
                <a:solidFill>
                  <a:schemeClr val="accent2"/>
                </a:solidFill>
              </a:rPr>
              <a:t>and over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9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Ascher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 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 by paragraphs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8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Ivan IV died, wicked ruler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son couldn’t make things good, to </a:t>
            </a:r>
            <a:r>
              <a:rPr lang="en-US" sz="2800" dirty="0" err="1" smtClean="0">
                <a:solidFill>
                  <a:schemeClr val="accent2"/>
                </a:solidFill>
              </a:rPr>
              <a:t>spriritual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fought till </a:t>
            </a:r>
            <a:r>
              <a:rPr lang="en-US" sz="2800" dirty="0" err="1" smtClean="0">
                <a:solidFill>
                  <a:schemeClr val="accent2"/>
                </a:solidFill>
              </a:rPr>
              <a:t>boris</a:t>
            </a:r>
            <a:r>
              <a:rPr lang="en-US" sz="2800" dirty="0" smtClean="0">
                <a:solidFill>
                  <a:schemeClr val="accent2"/>
                </a:solidFill>
              </a:rPr>
              <a:t> Godunov came up, smart guy calmed down Russia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Fedor</a:t>
            </a:r>
            <a:r>
              <a:rPr lang="en-US" sz="2800" dirty="0" smtClean="0">
                <a:solidFill>
                  <a:schemeClr val="accent2"/>
                </a:solidFill>
              </a:rPr>
              <a:t> died Boris became king but he didn’t do as well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Faminie</a:t>
            </a:r>
            <a:r>
              <a:rPr lang="en-US" sz="2800" dirty="0" smtClean="0">
                <a:solidFill>
                  <a:schemeClr val="accent2"/>
                </a:solidFill>
              </a:rPr>
              <a:t> hit in 1601 and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died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accused him of all of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Ivan fourth wife had a son and she made everyone hate </a:t>
            </a:r>
            <a:r>
              <a:rPr lang="en-US" sz="2800" dirty="0" err="1" smtClean="0">
                <a:solidFill>
                  <a:schemeClr val="accent2"/>
                </a:solidFill>
              </a:rPr>
              <a:t>fedor</a:t>
            </a:r>
            <a:r>
              <a:rPr lang="en-US" sz="2800" dirty="0" smtClean="0">
                <a:solidFill>
                  <a:schemeClr val="accent2"/>
                </a:solidFill>
              </a:rPr>
              <a:t> and </a:t>
            </a:r>
            <a:r>
              <a:rPr lang="en-US" sz="2800" dirty="0" err="1" smtClean="0">
                <a:solidFill>
                  <a:schemeClr val="accent2"/>
                </a:solidFill>
              </a:rPr>
              <a:t>boris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7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 son died then they started a coup, Boris won and they got kicked out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made a fake Dmitri and he became catholic, Poland  tried to take advantage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Boris dies, fake guy takes over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Boris let too many poles in then the nobles killed him and name </a:t>
            </a:r>
            <a:r>
              <a:rPr lang="en-US" sz="2800" dirty="0" err="1" smtClean="0">
                <a:solidFill>
                  <a:schemeClr val="accent2"/>
                </a:solidFill>
              </a:rPr>
              <a:t>Shuisky</a:t>
            </a:r>
            <a:r>
              <a:rPr lang="en-US" sz="2800" dirty="0" smtClean="0">
                <a:solidFill>
                  <a:schemeClr val="accent2"/>
                </a:solidFill>
              </a:rPr>
              <a:t> tsar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Country was mess, either war or fake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trying take over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Second imposter comes in, but since they’re catholic they have a marriage in secret	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That guy died, as boyars changed allegiance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Someone killed </a:t>
            </a:r>
            <a:r>
              <a:rPr lang="en-US" sz="2800" dirty="0" err="1" smtClean="0">
                <a:solidFill>
                  <a:schemeClr val="accent2"/>
                </a:solidFill>
              </a:rPr>
              <a:t>shuisky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wladyslaw</a:t>
            </a:r>
            <a:r>
              <a:rPr lang="en-US" sz="2800" dirty="0" smtClean="0">
                <a:solidFill>
                  <a:schemeClr val="accent2"/>
                </a:solidFill>
              </a:rPr>
              <a:t> wanted throne for self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2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told him her husband was being mean and that she owes him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Germain</a:t>
            </a:r>
            <a:r>
              <a:rPr lang="en-US" sz="2800" dirty="0" smtClean="0">
                <a:solidFill>
                  <a:schemeClr val="accent2"/>
                </a:solidFill>
              </a:rPr>
              <a:t> said she cant pay him back, said she </a:t>
            </a:r>
            <a:r>
              <a:rPr lang="en-US" sz="2800" dirty="0" err="1" smtClean="0">
                <a:solidFill>
                  <a:schemeClr val="accent2"/>
                </a:solidFill>
              </a:rPr>
              <a:t>cld</a:t>
            </a:r>
            <a:r>
              <a:rPr lang="en-US" sz="2800" dirty="0" smtClean="0">
                <a:solidFill>
                  <a:schemeClr val="accent2"/>
                </a:solidFill>
              </a:rPr>
              <a:t> win it back and it cost no money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Next day she met w/ the duke guess correctly three cards and got her money back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grandma has four sons but wont share the secret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tells another story about a young man who lost $300,000</a:t>
            </a:r>
          </a:p>
        </p:txBody>
      </p:sp>
    </p:spTree>
    <p:extLst>
      <p:ext uri="{BB962C8B-B14F-4D97-AF65-F5344CB8AC3E}">
        <p14:creationId xmlns:p14="http://schemas.microsoft.com/office/powerpoint/2010/main" val="2900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Grandma taught him the trick he won back everything,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went to sleep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Countless N, put on makeup although she was 80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Officer told her he wanted to introduce a friend, she said introduce at the ball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talked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how good a dance was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violated a princess Paul said she died 7 </a:t>
            </a:r>
            <a:r>
              <a:rPr lang="en-US" sz="2800" dirty="0" err="1" smtClean="0">
                <a:solidFill>
                  <a:schemeClr val="accent2"/>
                </a:solidFill>
              </a:rPr>
              <a:t>yrs</a:t>
            </a:r>
            <a:r>
              <a:rPr lang="en-US" sz="2800" dirty="0" smtClean="0">
                <a:solidFill>
                  <a:schemeClr val="accent2"/>
                </a:solidFill>
              </a:rPr>
              <a:t> ago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was calm, then told her grandson Paul the story of how they were maids 100X. Then got help to get up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Paul was with a young lady, he wanted to introduce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a </a:t>
            </a:r>
            <a:r>
              <a:rPr lang="en-US" sz="2800" dirty="0" err="1" smtClean="0">
                <a:solidFill>
                  <a:schemeClr val="accent2"/>
                </a:solidFill>
              </a:rPr>
              <a:t>calvaryman</a:t>
            </a:r>
            <a:r>
              <a:rPr lang="en-US" sz="2800" dirty="0" smtClean="0">
                <a:solidFill>
                  <a:schemeClr val="accent2"/>
                </a:solidFill>
              </a:rPr>
              <a:t> officer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grandma wanted Russian novels, she didn’t like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drowning, but Paul left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Grandma got dressed then ordered </a:t>
            </a:r>
            <a:r>
              <a:rPr lang="en-US" sz="2800" dirty="0" err="1" smtClean="0">
                <a:solidFill>
                  <a:schemeClr val="accent2"/>
                </a:solidFill>
              </a:rPr>
              <a:t>Lizanka</a:t>
            </a:r>
            <a:r>
              <a:rPr lang="en-US" sz="2800" dirty="0" smtClean="0">
                <a:solidFill>
                  <a:schemeClr val="accent2"/>
                </a:solidFill>
              </a:rPr>
              <a:t> to get the horses </a:t>
            </a:r>
          </a:p>
        </p:txBody>
      </p:sp>
    </p:spTree>
    <p:extLst>
      <p:ext uri="{BB962C8B-B14F-4D97-AF65-F5344CB8AC3E}">
        <p14:creationId xmlns:p14="http://schemas.microsoft.com/office/powerpoint/2010/main" val="2058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was going slow so grandma shouted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Someone gave her book </a:t>
            </a:r>
            <a:r>
              <a:rPr lang="en-US" sz="2800" dirty="0" err="1" smtClean="0">
                <a:solidFill>
                  <a:schemeClr val="accent2"/>
                </a:solidFill>
              </a:rPr>
              <a:t>Lizanka</a:t>
            </a:r>
            <a:r>
              <a:rPr lang="en-US" sz="2800" dirty="0" smtClean="0">
                <a:solidFill>
                  <a:schemeClr val="accent2"/>
                </a:solidFill>
              </a:rPr>
              <a:t> read it but the grandma shouted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After two pages they stopped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asked why she wasn’t dressed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When she dressed grandma didn’t like her clothes so they didn’t go out anymore</a:t>
            </a:r>
          </a:p>
        </p:txBody>
      </p:sp>
    </p:spTree>
    <p:extLst>
      <p:ext uri="{BB962C8B-B14F-4D97-AF65-F5344CB8AC3E}">
        <p14:creationId xmlns:p14="http://schemas.microsoft.com/office/powerpoint/2010/main" val="33408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was unlucky, grandma wasn’t like that though, she was just an ornament now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It sucked no one noticed her too so she cried in her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Two days after the party week </a:t>
            </a:r>
            <a:r>
              <a:rPr lang="en-US" sz="2800" dirty="0" err="1" smtClean="0">
                <a:solidFill>
                  <a:schemeClr val="accent2"/>
                </a:solidFill>
              </a:rPr>
              <a:t>bfr</a:t>
            </a:r>
            <a:r>
              <a:rPr lang="en-US" sz="2800" dirty="0" smtClean="0">
                <a:solidFill>
                  <a:schemeClr val="accent2"/>
                </a:solidFill>
              </a:rPr>
              <a:t> the carriage story</a:t>
            </a:r>
          </a:p>
        </p:txBody>
      </p:sp>
    </p:spTree>
    <p:extLst>
      <p:ext uri="{BB962C8B-B14F-4D97-AF65-F5344CB8AC3E}">
        <p14:creationId xmlns:p14="http://schemas.microsoft.com/office/powerpoint/2010/main" val="67321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An officer stood looking into her window for two hours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Two days later he was there again like some ghost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Then he was staring in the window again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 did it everyday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thought of what she asked to </a:t>
            </a:r>
            <a:r>
              <a:rPr lang="en-US" sz="2400" dirty="0" err="1" smtClean="0">
                <a:solidFill>
                  <a:schemeClr val="accent2"/>
                </a:solidFill>
              </a:rPr>
              <a:t>Tomskii</a:t>
            </a:r>
            <a:r>
              <a:rPr lang="en-US" sz="2400" dirty="0" smtClean="0">
                <a:solidFill>
                  <a:schemeClr val="accent2"/>
                </a:solidFill>
              </a:rPr>
              <a:t>, it might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Hermann trying to be German again, never touched his will, used his salary, proud and thrifty watched card games everyday</a:t>
            </a:r>
          </a:p>
        </p:txBody>
      </p:sp>
    </p:spTree>
    <p:extLst>
      <p:ext uri="{BB962C8B-B14F-4D97-AF65-F5344CB8AC3E}">
        <p14:creationId xmlns:p14="http://schemas.microsoft.com/office/powerpoint/2010/main" val="234540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1707</Words>
  <Application>Microsoft Office PowerPoint</Application>
  <PresentationFormat>Widescreen</PresentationFormat>
  <Paragraphs>149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ARUS 280 HW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Queen of Spades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Ascher CH 3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Odumosu, Michael</cp:lastModifiedBy>
  <cp:revision>33</cp:revision>
  <dcterms:created xsi:type="dcterms:W3CDTF">2017-02-04T21:16:15Z</dcterms:created>
  <dcterms:modified xsi:type="dcterms:W3CDTF">2017-02-07T17:27:04Z</dcterms:modified>
</cp:coreProperties>
</file>