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42" d="100"/>
          <a:sy n="142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2 Readings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CSB </a:t>
            </a:r>
            <a:r>
              <a:rPr lang="en-US" b="1" dirty="0" err="1" smtClean="0"/>
              <a:t>ch.</a:t>
            </a:r>
            <a:r>
              <a:rPr lang="en-US" b="1" dirty="0" smtClean="0"/>
              <a:t> 1-3  </a:t>
            </a:r>
            <a:r>
              <a:rPr lang="en-US" b="1" dirty="0" err="1" smtClean="0"/>
              <a:t>Hartshorn</a:t>
            </a:r>
            <a:r>
              <a:rPr lang="en-US" b="1" dirty="0" smtClean="0"/>
              <a:t> p 24-31, Knox and McCarthy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5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Hartshorn</a:t>
            </a:r>
            <a:r>
              <a:rPr lang="en-US" dirty="0" smtClean="0">
                <a:solidFill>
                  <a:schemeClr val="bg1"/>
                </a:solidFill>
              </a:rPr>
              <a:t> (p24-31)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ss</a:t>
            </a:r>
            <a:r>
              <a:rPr lang="en-US" sz="3200" dirty="0" err="1" smtClean="0"/>
              <a:t>Spain</a:t>
            </a:r>
            <a:r>
              <a:rPr lang="en-US" sz="3200" dirty="0" smtClean="0"/>
              <a:t>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</p:spTree>
    <p:extLst>
      <p:ext uri="{BB962C8B-B14F-4D97-AF65-F5344CB8AC3E}">
        <p14:creationId xmlns:p14="http://schemas.microsoft.com/office/powerpoint/2010/main" val="482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trading cities had all building except in one place for their plants to be grown and to be social at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Got very active except on Sunday, they disappeared because they were made of wood’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Corniere</a:t>
            </a:r>
            <a:r>
              <a:rPr lang="en-US" sz="2800" dirty="0" smtClean="0">
                <a:solidFill>
                  <a:schemeClr val="bg1"/>
                </a:solidFill>
              </a:rPr>
              <a:t>, storefront of the arcade at the side of the town where merchants sold their goods and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Sucessful</a:t>
            </a:r>
            <a:r>
              <a:rPr lang="en-US" sz="2800" dirty="0" smtClean="0">
                <a:solidFill>
                  <a:schemeClr val="bg1"/>
                </a:solidFill>
              </a:rPr>
              <a:t> merchants lived at the square also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Gold and silver were not offered, instead the consumers banter among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To deal with trade between towns lesser town lesser </a:t>
            </a:r>
            <a:r>
              <a:rPr lang="en-US" sz="2800" dirty="0" smtClean="0"/>
              <a:t>merchants held their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All the towns were most likely market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(Find meaning last paragraph)</a:t>
            </a:r>
          </a:p>
        </p:txBody>
      </p:sp>
    </p:spTree>
    <p:extLst>
      <p:ext uri="{BB962C8B-B14F-4D97-AF65-F5344CB8AC3E}">
        <p14:creationId xmlns:p14="http://schemas.microsoft.com/office/powerpoint/2010/main" val="6104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064" y="324163"/>
            <a:ext cx="105532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The plaza corners were made to correspond with the cardinal directions but the streets would come at the middle to avoid commotion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Ordinances, basically set up are how to take care of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Spanish colonization was big and they had time to setup a colony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Instead of </a:t>
            </a:r>
            <a:r>
              <a:rPr lang="en-US" sz="2100" dirty="0" err="1" smtClean="0">
                <a:solidFill>
                  <a:schemeClr val="bg1"/>
                </a:solidFill>
              </a:rPr>
              <a:t>ind</a:t>
            </a:r>
            <a:r>
              <a:rPr lang="en-US" sz="2100" dirty="0" err="1" smtClean="0">
                <a:solidFill>
                  <a:schemeClr val="bg1"/>
                </a:solidFill>
              </a:rPr>
              <a:t>.</a:t>
            </a:r>
            <a:r>
              <a:rPr lang="en-US" sz="2100" dirty="0" smtClean="0">
                <a:solidFill>
                  <a:schemeClr val="bg1"/>
                </a:solidFill>
              </a:rPr>
              <a:t> Cities all cities linked to government of Spain, no trade </a:t>
            </a:r>
            <a:r>
              <a:rPr lang="en-US" sz="2100" dirty="0" err="1" smtClean="0">
                <a:solidFill>
                  <a:schemeClr val="bg1"/>
                </a:solidFill>
              </a:rPr>
              <a:t>encourgaged</a:t>
            </a:r>
            <a:r>
              <a:rPr lang="en-US" sz="2100" dirty="0" smtClean="0">
                <a:solidFill>
                  <a:schemeClr val="bg1"/>
                </a:solidFill>
              </a:rPr>
              <a:t>. Most came from 1506 to 1750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>
                <a:solidFill>
                  <a:schemeClr val="bg1"/>
                </a:solidFill>
              </a:rPr>
              <a:t>Spaish</a:t>
            </a:r>
            <a:r>
              <a:rPr lang="en-US" sz="2100" dirty="0" smtClean="0">
                <a:solidFill>
                  <a:schemeClr val="bg1"/>
                </a:solidFill>
              </a:rPr>
              <a:t> towns followed grid structure w/ Roman </a:t>
            </a:r>
            <a:r>
              <a:rPr lang="en-US" sz="2100" dirty="0" smtClean="0">
                <a:solidFill>
                  <a:schemeClr val="bg2"/>
                </a:solidFill>
              </a:rPr>
              <a:t>implementation of reserved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Spain towns were narrow, so criminals cant ge</a:t>
            </a:r>
            <a:r>
              <a:rPr lang="en-US" sz="2100" dirty="0" smtClean="0">
                <a:solidFill>
                  <a:schemeClr val="bg2"/>
                </a:solidFill>
              </a:rPr>
              <a:t>t out, also helped w/ air ventilation, they also made missions to convert the Indians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Military cities, pueblos made, made them because they want to </a:t>
            </a:r>
            <a:r>
              <a:rPr lang="en-US" sz="2100" dirty="0" smtClean="0"/>
              <a:t>settle good </a:t>
            </a:r>
            <a:r>
              <a:rPr lang="en-US" sz="2100" dirty="0" smtClean="0">
                <a:solidFill>
                  <a:schemeClr val="bg2"/>
                </a:solidFill>
              </a:rPr>
              <a:t>places for </a:t>
            </a:r>
            <a:r>
              <a:rPr lang="en-US" sz="2100" dirty="0" err="1" smtClean="0">
                <a:solidFill>
                  <a:schemeClr val="bg2"/>
                </a:solidFill>
              </a:rPr>
              <a:t>agrilculture</a:t>
            </a:r>
            <a:endParaRPr lang="en-US" sz="21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Distinctions disappeared because </a:t>
            </a:r>
            <a:r>
              <a:rPr lang="en-US" sz="2100" dirty="0" err="1" smtClean="0">
                <a:solidFill>
                  <a:schemeClr val="bg2"/>
                </a:solidFill>
              </a:rPr>
              <a:t>ppl</a:t>
            </a:r>
            <a:r>
              <a:rPr lang="en-US" sz="2100" dirty="0" smtClean="0">
                <a:solidFill>
                  <a:schemeClr val="bg2"/>
                </a:solidFill>
              </a:rPr>
              <a:t> like to act Anglo-Saxon, but not in Latin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“European cities” Washington </a:t>
            </a:r>
            <a:r>
              <a:rPr lang="en-US" sz="2100" dirty="0" err="1" smtClean="0"/>
              <a:t>D.c</a:t>
            </a: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/>
              <a:t>Terit</a:t>
            </a:r>
            <a:r>
              <a:rPr lang="en-US" sz="2100" dirty="0" smtClean="0"/>
              <a:t> .Gov. </a:t>
            </a:r>
            <a:r>
              <a:rPr lang="en-US" sz="2100" dirty="0" smtClean="0"/>
              <a:t>Col. Francis Nicholson made Annapolis (elitist style, large lots, a square, circles</a:t>
            </a:r>
            <a:r>
              <a:rPr lang="en-US" sz="2100" dirty="0" smtClean="0"/>
              <a:t> w/ circled streets (admin place) College of Will and Mary is there, Duke of </a:t>
            </a:r>
            <a:r>
              <a:rPr lang="en-US" sz="2100" dirty="0" err="1" smtClean="0"/>
              <a:t>Glocester</a:t>
            </a:r>
            <a:r>
              <a:rPr lang="en-US" sz="2100" dirty="0" smtClean="0"/>
              <a:t> had a palace there positioned right.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4246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 also made Charleston, an aristo-center, plantation owners lived there so they made it full of mansions,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Gen. James Oglethorpe made Savannah, several formal open public </a:t>
            </a:r>
            <a:r>
              <a:rPr lang="en-US" sz="2800" dirty="0" err="1" smtClean="0">
                <a:solidFill>
                  <a:schemeClr val="bg1"/>
                </a:solidFill>
              </a:rPr>
              <a:t>sqares</a:t>
            </a:r>
            <a:r>
              <a:rPr lang="en-US" sz="2800" dirty="0" smtClean="0">
                <a:solidFill>
                  <a:schemeClr val="bg1"/>
                </a:solidFill>
              </a:rPr>
              <a:t>, lots and larger lots for churches and buildings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Grand wide streets led to the square</a:t>
            </a:r>
          </a:p>
        </p:txBody>
      </p:sp>
    </p:spTree>
    <p:extLst>
      <p:ext uri="{BB962C8B-B14F-4D97-AF65-F5344CB8AC3E}">
        <p14:creationId xmlns:p14="http://schemas.microsoft.com/office/powerpoint/2010/main" val="6944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107" y="549855"/>
            <a:ext cx="11620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Before the revolutionary war,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lived in wards and it was </a:t>
            </a:r>
            <a:r>
              <a:rPr lang="en-US" sz="2800" dirty="0" err="1" smtClean="0">
                <a:solidFill>
                  <a:schemeClr val="bg1"/>
                </a:solidFill>
              </a:rPr>
              <a:t>gunna</a:t>
            </a:r>
            <a:r>
              <a:rPr lang="en-US" sz="2800" dirty="0" smtClean="0">
                <a:solidFill>
                  <a:schemeClr val="bg1"/>
                </a:solidFill>
              </a:rPr>
              <a:t> be like that but then it changed to a bunch of random houses, </a:t>
            </a:r>
            <a:r>
              <a:rPr lang="en-US" sz="2800" smtClean="0">
                <a:solidFill>
                  <a:schemeClr val="bg1"/>
                </a:solidFill>
              </a:rPr>
              <a:t>of unorganized format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70</TotalTime>
  <Words>466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Week 2 Readings</vt:lpstr>
      <vt:lpstr>Hartshorn (p24-31)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Readings</dc:title>
  <dc:creator>Odumosu, Michael</dc:creator>
  <cp:lastModifiedBy>Windows User</cp:lastModifiedBy>
  <cp:revision>10</cp:revision>
  <dcterms:created xsi:type="dcterms:W3CDTF">2017-02-07T17:30:46Z</dcterms:created>
  <dcterms:modified xsi:type="dcterms:W3CDTF">2017-02-10T18:12:46Z</dcterms:modified>
</cp:coreProperties>
</file>