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DE3"/>
    <a:srgbClr val="B99707"/>
    <a:srgbClr val="B454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1 Introduction Readings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1000663" y="3504748"/>
            <a:ext cx="9755187" cy="1222981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Jackson   ,</a:t>
            </a:r>
            <a:r>
              <a:rPr lang="en-US" dirty="0" err="1" smtClean="0">
                <a:solidFill>
                  <a:srgbClr val="00B0F0"/>
                </a:solidFill>
              </a:rPr>
              <a:t>HartSHORN</a:t>
            </a:r>
            <a:r>
              <a:rPr lang="en-US" dirty="0" smtClean="0">
                <a:solidFill>
                  <a:srgbClr val="00B0F0"/>
                </a:solidFill>
              </a:rPr>
              <a:t>(16-23)     ,Kantor  (abstract),      </a:t>
            </a:r>
            <a:r>
              <a:rPr lang="en-US" dirty="0" err="1" smtClean="0">
                <a:solidFill>
                  <a:srgbClr val="00B0F0"/>
                </a:solidFill>
              </a:rPr>
              <a:t>Resse</a:t>
            </a:r>
            <a:r>
              <a:rPr lang="en-US" dirty="0" smtClean="0">
                <a:solidFill>
                  <a:srgbClr val="00B0F0"/>
                </a:solidFill>
              </a:rPr>
              <a:t> and </a:t>
            </a:r>
            <a:r>
              <a:rPr lang="en-US" dirty="0" err="1" smtClean="0">
                <a:solidFill>
                  <a:srgbClr val="00B0F0"/>
                </a:solidFill>
              </a:rPr>
              <a:t>zaelwski</a:t>
            </a:r>
            <a:r>
              <a:rPr lang="en-US" dirty="0" smtClean="0">
                <a:solidFill>
                  <a:srgbClr val="00B0F0"/>
                </a:solidFill>
              </a:rPr>
              <a:t>     (abstract)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51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53527" y="570156"/>
            <a:ext cx="10448365" cy="4847460"/>
          </a:xfrm>
        </p:spPr>
        <p:txBody>
          <a:bodyPr/>
          <a:lstStyle/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Cities used to be industrial centers, now they’re closed down, Washington has revive that again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America will go through hard times but the author has </a:t>
            </a:r>
            <a:r>
              <a:rPr lang="en-US" dirty="0" err="1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suggesstions</a:t>
            </a:r>
            <a:endParaRPr lang="en-US" dirty="0" smtClean="0">
              <a:solidFill>
                <a:srgbClr val="B99707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1 trillion in public investment into increasing urban standard of living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Raise gas tax by 50%. Help public transport system</a:t>
            </a:r>
          </a:p>
          <a:p>
            <a:endParaRPr lang="en-US" dirty="0" smtClean="0">
              <a:solidFill>
                <a:srgbClr val="B99707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9513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53527" y="570156"/>
            <a:ext cx="10448365" cy="4847460"/>
          </a:xfrm>
        </p:spPr>
        <p:txBody>
          <a:bodyPr/>
          <a:lstStyle/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Adopt private public partnerships that emphasize sweat equity so poor </a:t>
            </a:r>
            <a:r>
              <a:rPr lang="en-US" dirty="0" err="1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ppl</a:t>
            </a:r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can show they know how to take care of a house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Stop the immigration ban. </a:t>
            </a:r>
            <a:r>
              <a:rPr lang="en-US" dirty="0" err="1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Immgration</a:t>
            </a:r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makes the country work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Recognize metropolitan reality </a:t>
            </a:r>
            <a:endParaRPr lang="en-US" dirty="0">
              <a:solidFill>
                <a:srgbClr val="B99707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America has to stop thinking of America as farmland</a:t>
            </a:r>
          </a:p>
        </p:txBody>
      </p:sp>
    </p:spTree>
    <p:extLst>
      <p:ext uri="{BB962C8B-B14F-4D97-AF65-F5344CB8AC3E}">
        <p14:creationId xmlns:p14="http://schemas.microsoft.com/office/powerpoint/2010/main" val="646015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HARTSHORN{16-23}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Every new slide is a new page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961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53527" y="570156"/>
            <a:ext cx="10448365" cy="4847460"/>
          </a:xfrm>
        </p:spPr>
        <p:txBody>
          <a:bodyPr/>
          <a:lstStyle/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Modern cities are recent starting with </a:t>
            </a:r>
            <a:r>
              <a:rPr lang="en-US" dirty="0" err="1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britAIN</a:t>
            </a:r>
            <a:endParaRPr lang="en-US" dirty="0" smtClean="0">
              <a:solidFill>
                <a:srgbClr val="B99707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WERE GOING TO STUDY POOR CITIES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Cities came around in 3000-4000 </a:t>
            </a:r>
            <a:r>
              <a:rPr lang="en-US" dirty="0" err="1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bc</a:t>
            </a:r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in </a:t>
            </a:r>
            <a:r>
              <a:rPr lang="en-US" dirty="0" err="1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asia</a:t>
            </a:r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as religious centers with some handicraft, 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To be a city, need handicraft, </a:t>
            </a:r>
            <a:r>
              <a:rPr lang="en-US" dirty="0" err="1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ppl</a:t>
            </a:r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bossing </a:t>
            </a:r>
            <a:r>
              <a:rPr lang="en-US" dirty="0" err="1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ppl</a:t>
            </a:r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around</a:t>
            </a:r>
          </a:p>
        </p:txBody>
      </p:sp>
    </p:spTree>
    <p:extLst>
      <p:ext uri="{BB962C8B-B14F-4D97-AF65-F5344CB8AC3E}">
        <p14:creationId xmlns:p14="http://schemas.microsoft.com/office/powerpoint/2010/main" val="3709013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13892" y="491779"/>
            <a:ext cx="10448365" cy="4847460"/>
          </a:xfrm>
        </p:spPr>
        <p:txBody>
          <a:bodyPr/>
          <a:lstStyle/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MERCHANTS CAME OUT AND TRADED VALUABLE GODS W/ EVERYONE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ANCIENT CITIES WERE SMALL	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TRANSPORT, FRESH WATER AND SECURITY A CONCERN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EGYPT CITIES SPREAD BY DIFFUSION, REMEMBERED FOR MOMUNENTS AND TWO STREET CORRIDORS THAT MADE CITY GRID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Cities in </a:t>
            </a:r>
            <a:r>
              <a:rPr lang="en-US" dirty="0" err="1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indus</a:t>
            </a:r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valley: citadel, religious centers, pools and granaries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NOW NOTHING GOING ON OUT THERE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Cities exist in China cane from Mesopotamia developed independently in mountains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Greek cities were polis enclosed small villages</a:t>
            </a:r>
          </a:p>
        </p:txBody>
      </p:sp>
    </p:spTree>
    <p:extLst>
      <p:ext uri="{BB962C8B-B14F-4D97-AF65-F5344CB8AC3E}">
        <p14:creationId xmlns:p14="http://schemas.microsoft.com/office/powerpoint/2010/main" val="3316177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53527" y="570156"/>
            <a:ext cx="10448365" cy="4847460"/>
          </a:xfrm>
        </p:spPr>
        <p:txBody>
          <a:bodyPr/>
          <a:lstStyle/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Greek city structure used for plays were for ceremonies in general then used for plays and markets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No social structure really developed in Greece, Houses were plain</a:t>
            </a:r>
          </a:p>
        </p:txBody>
      </p:sp>
    </p:spTree>
    <p:extLst>
      <p:ext uri="{BB962C8B-B14F-4D97-AF65-F5344CB8AC3E}">
        <p14:creationId xmlns:p14="http://schemas.microsoft.com/office/powerpoint/2010/main" val="196804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JACKSON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EVERY NEW SLIDE IS A NEW PAGE</a:t>
            </a:r>
            <a:endParaRPr lang="en-US" dirty="0">
              <a:solidFill>
                <a:srgbClr val="393D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4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39588" y="750963"/>
            <a:ext cx="10394707" cy="4272858"/>
          </a:xfrm>
        </p:spPr>
        <p:txBody>
          <a:bodyPr/>
          <a:lstStyle/>
          <a:p>
            <a:r>
              <a:rPr lang="en-US" dirty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Kenneth t Jackson wrote this essay based on </a:t>
            </a:r>
            <a:r>
              <a:rPr lang="en-US" dirty="0" err="1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oct</a:t>
            </a:r>
            <a:r>
              <a:rPr lang="en-US" dirty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2008 shape of American city</a:t>
            </a:r>
            <a:endParaRPr lang="en-US" dirty="0">
              <a:solidFill>
                <a:srgbClr val="B4540C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After WWII Urban cities lost viability until the 2008 election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People seem to move to urban cities and suburbs AVERAGE CITY POPULATION IS 6 MILLION</a:t>
            </a:r>
          </a:p>
          <a:p>
            <a:pPr marL="0" indent="0">
              <a:buNone/>
            </a:pPr>
            <a:endParaRPr lang="en-US" dirty="0" smtClean="0">
              <a:solidFill>
                <a:srgbClr val="B99707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05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527126"/>
            <a:ext cx="10394707" cy="4847460"/>
          </a:xfrm>
        </p:spPr>
        <p:txBody>
          <a:bodyPr/>
          <a:lstStyle/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Federal government thought of America as small town had to eventually help cities in crisis,  AND </a:t>
            </a:r>
            <a:r>
              <a:rPr lang="en-US" dirty="0" err="1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thINK</a:t>
            </a:r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of America as cities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Recognized this in 2009 made department of urban cities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Everything in same in cities all over the world</a:t>
            </a:r>
          </a:p>
          <a:p>
            <a:r>
              <a:rPr lang="en-US" dirty="0" err="1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Differeces</a:t>
            </a:r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: small cars, cheap houses, few tolls</a:t>
            </a:r>
            <a:endParaRPr lang="en-US" dirty="0">
              <a:solidFill>
                <a:srgbClr val="B99707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7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527126"/>
            <a:ext cx="10394707" cy="4847460"/>
          </a:xfrm>
        </p:spPr>
        <p:txBody>
          <a:bodyPr/>
          <a:lstStyle/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Based of </a:t>
            </a:r>
            <a:r>
              <a:rPr lang="en-US" dirty="0" err="1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france</a:t>
            </a:r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: </a:t>
            </a:r>
            <a:r>
              <a:rPr lang="en-US" dirty="0" err="1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france</a:t>
            </a:r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so jam-packed because people planned to walk not drive to see one another, wanted a house to be close by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 America they eventually made a car and had plenty of space , not so in Europe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All cities have obvious boundaries where cities end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Society in America is sharply divided, government has more </a:t>
            </a:r>
            <a:r>
              <a:rPr lang="en-US" dirty="0" err="1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responsibity</a:t>
            </a:r>
            <a:endParaRPr lang="en-US" dirty="0" smtClean="0">
              <a:solidFill>
                <a:srgbClr val="B99707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498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53527" y="570156"/>
            <a:ext cx="10448365" cy="4847460"/>
          </a:xfrm>
        </p:spPr>
        <p:txBody>
          <a:bodyPr/>
          <a:lstStyle/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Other Countries take care of their own cities, America cities thrive after world war II while Japanese, </a:t>
            </a:r>
            <a:r>
              <a:rPr lang="en-US" dirty="0" err="1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german</a:t>
            </a:r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and Italian cities failed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65 years Germany and japan improved while American cities fell apart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What caused American cities to decline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One government subsidies go away from public transport</a:t>
            </a:r>
          </a:p>
        </p:txBody>
      </p:sp>
    </p:spTree>
    <p:extLst>
      <p:ext uri="{BB962C8B-B14F-4D97-AF65-F5344CB8AC3E}">
        <p14:creationId xmlns:p14="http://schemas.microsoft.com/office/powerpoint/2010/main" val="366183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53527" y="570156"/>
            <a:ext cx="10448365" cy="4847460"/>
          </a:xfrm>
        </p:spPr>
        <p:txBody>
          <a:bodyPr/>
          <a:lstStyle/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Second too easy to buy an expensive house because of </a:t>
            </a:r>
            <a:r>
              <a:rPr lang="en-US" dirty="0" err="1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goV’t</a:t>
            </a:r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dirty="0" err="1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SubsidiesThey</a:t>
            </a:r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build projects in the poor part of cities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Government caused racism and supported discrimination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Government infrastructure goes toward suburbs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So government makes bad cities</a:t>
            </a:r>
          </a:p>
        </p:txBody>
      </p:sp>
    </p:spTree>
    <p:extLst>
      <p:ext uri="{BB962C8B-B14F-4D97-AF65-F5344CB8AC3E}">
        <p14:creationId xmlns:p14="http://schemas.microsoft.com/office/powerpoint/2010/main" val="3303436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53527" y="570156"/>
            <a:ext cx="10448365" cy="4847460"/>
          </a:xfrm>
        </p:spPr>
        <p:txBody>
          <a:bodyPr/>
          <a:lstStyle/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When Richard Nixon came in it was obvious that inner cities suffered from disinvestment but had pressing matters so he  couldn’t do it 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Jimmy CARTER set up a urban research agency but didn’t have a solution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 2008 election urban issues were unimportant</a:t>
            </a:r>
          </a:p>
        </p:txBody>
      </p:sp>
    </p:spTree>
    <p:extLst>
      <p:ext uri="{BB962C8B-B14F-4D97-AF65-F5344CB8AC3E}">
        <p14:creationId xmlns:p14="http://schemas.microsoft.com/office/powerpoint/2010/main" val="3776710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53527" y="570156"/>
            <a:ext cx="10448365" cy="4847460"/>
          </a:xfrm>
        </p:spPr>
        <p:txBody>
          <a:bodyPr/>
          <a:lstStyle/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Things to deal with</a:t>
            </a:r>
            <a:endParaRPr lang="en-US" dirty="0">
              <a:solidFill>
                <a:srgbClr val="B99707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Most immigrants are American citizens, so </a:t>
            </a:r>
            <a:r>
              <a:rPr lang="en-US" dirty="0" err="1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newcoming</a:t>
            </a:r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immigrants can t get things so </a:t>
            </a:r>
            <a:r>
              <a:rPr lang="en-US" dirty="0" err="1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easily,so</a:t>
            </a:r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they try luck In well to do cities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Got cities where most </a:t>
            </a:r>
            <a:r>
              <a:rPr lang="en-US" dirty="0" err="1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ppl</a:t>
            </a:r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use the car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Imported oil, </a:t>
            </a:r>
            <a:r>
              <a:rPr lang="en-US" dirty="0" err="1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usa</a:t>
            </a:r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imports oil 90% goes to transportation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Need a public works program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Houses cost to much, </a:t>
            </a:r>
            <a:r>
              <a:rPr lang="en-US" dirty="0" err="1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credut</a:t>
            </a:r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ruined things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Deal with crime and handguns</a:t>
            </a:r>
          </a:p>
        </p:txBody>
      </p:sp>
    </p:spTree>
    <p:extLst>
      <p:ext uri="{BB962C8B-B14F-4D97-AF65-F5344CB8AC3E}">
        <p14:creationId xmlns:p14="http://schemas.microsoft.com/office/powerpoint/2010/main" val="662030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524</TotalTime>
  <Words>554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Adobe Fangsong Std R</vt:lpstr>
      <vt:lpstr>Arial</vt:lpstr>
      <vt:lpstr>Impact</vt:lpstr>
      <vt:lpstr>Main Event</vt:lpstr>
      <vt:lpstr>Week 1 Introduction Readings </vt:lpstr>
      <vt:lpstr>JACKSON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HARTSHORN{16-23}</vt:lpstr>
      <vt:lpstr>PowerPoint Presentation</vt:lpstr>
      <vt:lpstr>PowerPoint Presentation</vt:lpstr>
      <vt:lpstr>PowerPoint Presentation</vt:lpstr>
    </vt:vector>
  </TitlesOfParts>
  <Company>University at Albany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Introduction Readings</dc:title>
  <dc:creator>Odumosu, Michael</dc:creator>
  <cp:lastModifiedBy>lib-lending</cp:lastModifiedBy>
  <cp:revision>20</cp:revision>
  <dcterms:created xsi:type="dcterms:W3CDTF">2017-01-31T15:49:03Z</dcterms:created>
  <dcterms:modified xsi:type="dcterms:W3CDTF">2017-02-01T03:58:05Z</dcterms:modified>
</cp:coreProperties>
</file>