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4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5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23D8-0241-43C4-9BEF-81F22F71FE8E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2EA-B8E9-44CA-AC1C-94E5E64F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Odumosu, Michael</dc:creator>
  <cp:lastModifiedBy>Odumosu, Michael</cp:lastModifiedBy>
  <cp:revision>2</cp:revision>
  <dcterms:created xsi:type="dcterms:W3CDTF">2017-02-24T01:34:37Z</dcterms:created>
  <dcterms:modified xsi:type="dcterms:W3CDTF">2017-02-24T01:36:17Z</dcterms:modified>
</cp:coreProperties>
</file>