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7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2" r:id="rId21"/>
    <p:sldId id="273" r:id="rId22"/>
    <p:sldId id="277" r:id="rId23"/>
    <p:sldId id="278" r:id="rId24"/>
  </p:sldIdLst>
  <p:sldSz cx="9144000" cy="6858000" type="screen4x3"/>
  <p:notesSz cx="6881813" cy="92964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F8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1830" autoAdjust="0"/>
  </p:normalViewPr>
  <p:slideViewPr>
    <p:cSldViewPr>
      <p:cViewPr varScale="1">
        <p:scale>
          <a:sx n="91" d="100"/>
          <a:sy n="91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"/>
    <dgm:cxn modelId="{66DB6C31-96F0-4334-AD0F-CE70084A8431}" type="presOf" srcId="{566E96CA-8735-4E63-8D54-7B02E452E33D}" destId="{3D7AB509-6BA0-4C30-9B59-90C18990B40E}" srcOrd="0" destOrd="0" presId="urn:microsoft.com/office/officeart/2005/8/layout/target1#1"/>
    <dgm:cxn modelId="{B96DAC0F-CB73-411F-92AD-052AAD8AD0E5}" type="presOf" srcId="{978A06C0-4888-4ADC-BB0C-9E7361168730}" destId="{F83FC547-7C98-4BA1-A525-A388021023AD}" srcOrd="0" destOrd="0" presId="urn:microsoft.com/office/officeart/2005/8/layout/target1#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"/>
    <dgm:cxn modelId="{F9A34EC6-2636-4E42-BD58-F7DE83BA8FC8}" type="presParOf" srcId="{F83FC547-7C98-4BA1-A525-A388021023AD}" destId="{3D7AB509-6BA0-4C30-9B59-90C18990B40E}" srcOrd="1" destOrd="0" presId="urn:microsoft.com/office/officeart/2005/8/layout/target1#1"/>
    <dgm:cxn modelId="{A8960AC4-775E-4D5E-ADEA-9A462D9D0210}" type="presParOf" srcId="{F83FC547-7C98-4BA1-A525-A388021023AD}" destId="{DC840353-2282-4112-92DE-A3E5E740D83E}" srcOrd="2" destOrd="0" presId="urn:microsoft.com/office/officeart/2005/8/layout/target1#1"/>
    <dgm:cxn modelId="{21D543BF-BB3E-4D21-AA4B-E17DF7FAA8ED}" type="presParOf" srcId="{F83FC547-7C98-4BA1-A525-A388021023AD}" destId="{8C034039-2DFB-4963-879A-D2FCDCB1BD05}" srcOrd="3" destOrd="0" presId="urn:microsoft.com/office/officeart/2005/8/layout/target1#1"/>
    <dgm:cxn modelId="{221C3BD8-8155-40E2-AB95-14D4A5537EA6}" type="presParOf" srcId="{F83FC547-7C98-4BA1-A525-A388021023AD}" destId="{1F39E39C-0280-4F42-94ED-A35C53334115}" srcOrd="4" destOrd="0" presId="urn:microsoft.com/office/officeart/2005/8/layout/target1#1"/>
    <dgm:cxn modelId="{A2CF1743-3444-4D9B-AFE3-A7CA7A7B4716}" type="presParOf" srcId="{F83FC547-7C98-4BA1-A525-A388021023AD}" destId="{D1036620-22CD-4210-B9CB-CC9557B12E47}" srcOrd="5" destOrd="0" presId="urn:microsoft.com/office/officeart/2005/8/layout/target1#1"/>
    <dgm:cxn modelId="{A7D562A6-A5F4-436E-94F9-33885AD5D8C9}" type="presParOf" srcId="{F83FC547-7C98-4BA1-A525-A388021023AD}" destId="{FD6221E4-5503-4B42-94DA-FE23DE0A12B5}" srcOrd="6" destOrd="0" presId="urn:microsoft.com/office/officeart/2005/8/layout/target1#1"/>
    <dgm:cxn modelId="{C8F72AE5-8E4D-46B3-8C24-644ABDC933B3}" type="presParOf" srcId="{F83FC547-7C98-4BA1-A525-A388021023AD}" destId="{FD53BD5F-3D10-4661-9F3E-B99C43FB6B3C}" srcOrd="7" destOrd="0" presId="urn:microsoft.com/office/officeart/2005/8/layout/target1#1"/>
    <dgm:cxn modelId="{649F1897-A3AC-42DC-ACF4-1D81A28FC6C5}" type="presParOf" srcId="{F83FC547-7C98-4BA1-A525-A388021023AD}" destId="{3F30D057-F4F1-4E8E-BA1C-1EA6ED36557C}" srcOrd="8" destOrd="0" presId="urn:microsoft.com/office/officeart/2005/8/layout/target1#1"/>
    <dgm:cxn modelId="{087D1B95-6858-466E-94AD-1B9C661710BB}" type="presParOf" srcId="{F83FC547-7C98-4BA1-A525-A388021023AD}" destId="{72554440-F6E0-409C-BEB8-1658A7D0C84D}" srcOrd="9" destOrd="0" presId="urn:microsoft.com/office/officeart/2005/8/layout/target1#1"/>
    <dgm:cxn modelId="{DE8E6C1C-9A74-4FA6-9EB5-1BB03280FD97}" type="presParOf" srcId="{F83FC547-7C98-4BA1-A525-A388021023AD}" destId="{3565DF0B-FF98-431E-94BA-52C1748A7EE8}" srcOrd="10" destOrd="0" presId="urn:microsoft.com/office/officeart/2005/8/layout/target1#1"/>
    <dgm:cxn modelId="{09849858-7AC5-47D4-9D48-29B7F5C09474}" type="presParOf" srcId="{F83FC547-7C98-4BA1-A525-A388021023AD}" destId="{FA4F0EDC-FF8B-47C2-911B-5D735A0E2535}" srcOrd="11" destOrd="0" presId="urn:microsoft.com/office/officeart/2005/8/layout/targe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0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0"/>
    <dgm:cxn modelId="{66DB6C31-96F0-4334-AD0F-CE70084A8431}" type="presOf" srcId="{566E96CA-8735-4E63-8D54-7B02E452E33D}" destId="{3D7AB509-6BA0-4C30-9B59-90C18990B40E}" srcOrd="0" destOrd="0" presId="urn:microsoft.com/office/officeart/2005/8/layout/target1#10"/>
    <dgm:cxn modelId="{B96DAC0F-CB73-411F-92AD-052AAD8AD0E5}" type="presOf" srcId="{978A06C0-4888-4ADC-BB0C-9E7361168730}" destId="{F83FC547-7C98-4BA1-A525-A388021023AD}" srcOrd="0" destOrd="0" presId="urn:microsoft.com/office/officeart/2005/8/layout/target1#10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0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0"/>
    <dgm:cxn modelId="{F9A34EC6-2636-4E42-BD58-F7DE83BA8FC8}" type="presParOf" srcId="{F83FC547-7C98-4BA1-A525-A388021023AD}" destId="{3D7AB509-6BA0-4C30-9B59-90C18990B40E}" srcOrd="1" destOrd="0" presId="urn:microsoft.com/office/officeart/2005/8/layout/target1#10"/>
    <dgm:cxn modelId="{A8960AC4-775E-4D5E-ADEA-9A462D9D0210}" type="presParOf" srcId="{F83FC547-7C98-4BA1-A525-A388021023AD}" destId="{DC840353-2282-4112-92DE-A3E5E740D83E}" srcOrd="2" destOrd="0" presId="urn:microsoft.com/office/officeart/2005/8/layout/target1#10"/>
    <dgm:cxn modelId="{21D543BF-BB3E-4D21-AA4B-E17DF7FAA8ED}" type="presParOf" srcId="{F83FC547-7C98-4BA1-A525-A388021023AD}" destId="{8C034039-2DFB-4963-879A-D2FCDCB1BD05}" srcOrd="3" destOrd="0" presId="urn:microsoft.com/office/officeart/2005/8/layout/target1#10"/>
    <dgm:cxn modelId="{221C3BD8-8155-40E2-AB95-14D4A5537EA6}" type="presParOf" srcId="{F83FC547-7C98-4BA1-A525-A388021023AD}" destId="{1F39E39C-0280-4F42-94ED-A35C53334115}" srcOrd="4" destOrd="0" presId="urn:microsoft.com/office/officeart/2005/8/layout/target1#10"/>
    <dgm:cxn modelId="{A2CF1743-3444-4D9B-AFE3-A7CA7A7B4716}" type="presParOf" srcId="{F83FC547-7C98-4BA1-A525-A388021023AD}" destId="{D1036620-22CD-4210-B9CB-CC9557B12E47}" srcOrd="5" destOrd="0" presId="urn:microsoft.com/office/officeart/2005/8/layout/target1#10"/>
    <dgm:cxn modelId="{A7D562A6-A5F4-436E-94F9-33885AD5D8C9}" type="presParOf" srcId="{F83FC547-7C98-4BA1-A525-A388021023AD}" destId="{FD6221E4-5503-4B42-94DA-FE23DE0A12B5}" srcOrd="6" destOrd="0" presId="urn:microsoft.com/office/officeart/2005/8/layout/target1#10"/>
    <dgm:cxn modelId="{C8F72AE5-8E4D-46B3-8C24-644ABDC933B3}" type="presParOf" srcId="{F83FC547-7C98-4BA1-A525-A388021023AD}" destId="{FD53BD5F-3D10-4661-9F3E-B99C43FB6B3C}" srcOrd="7" destOrd="0" presId="urn:microsoft.com/office/officeart/2005/8/layout/target1#10"/>
    <dgm:cxn modelId="{649F1897-A3AC-42DC-ACF4-1D81A28FC6C5}" type="presParOf" srcId="{F83FC547-7C98-4BA1-A525-A388021023AD}" destId="{3F30D057-F4F1-4E8E-BA1C-1EA6ED36557C}" srcOrd="8" destOrd="0" presId="urn:microsoft.com/office/officeart/2005/8/layout/target1#10"/>
    <dgm:cxn modelId="{087D1B95-6858-466E-94AD-1B9C661710BB}" type="presParOf" srcId="{F83FC547-7C98-4BA1-A525-A388021023AD}" destId="{72554440-F6E0-409C-BEB8-1658A7D0C84D}" srcOrd="9" destOrd="0" presId="urn:microsoft.com/office/officeart/2005/8/layout/target1#10"/>
    <dgm:cxn modelId="{DE8E6C1C-9A74-4FA6-9EB5-1BB03280FD97}" type="presParOf" srcId="{F83FC547-7C98-4BA1-A525-A388021023AD}" destId="{3565DF0B-FF98-431E-94BA-52C1748A7EE8}" srcOrd="10" destOrd="0" presId="urn:microsoft.com/office/officeart/2005/8/layout/target1#10"/>
    <dgm:cxn modelId="{09849858-7AC5-47D4-9D48-29B7F5C09474}" type="presParOf" srcId="{F83FC547-7C98-4BA1-A525-A388021023AD}" destId="{FA4F0EDC-FF8B-47C2-911B-5D735A0E2535}" srcOrd="11" destOrd="0" presId="urn:microsoft.com/office/officeart/2005/8/layout/target1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1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1"/>
    <dgm:cxn modelId="{66DB6C31-96F0-4334-AD0F-CE70084A8431}" type="presOf" srcId="{566E96CA-8735-4E63-8D54-7B02E452E33D}" destId="{3D7AB509-6BA0-4C30-9B59-90C18990B40E}" srcOrd="0" destOrd="0" presId="urn:microsoft.com/office/officeart/2005/8/layout/target1#11"/>
    <dgm:cxn modelId="{B96DAC0F-CB73-411F-92AD-052AAD8AD0E5}" type="presOf" srcId="{978A06C0-4888-4ADC-BB0C-9E7361168730}" destId="{F83FC547-7C98-4BA1-A525-A388021023AD}" srcOrd="0" destOrd="0" presId="urn:microsoft.com/office/officeart/2005/8/layout/target1#1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1"/>
    <dgm:cxn modelId="{F9A34EC6-2636-4E42-BD58-F7DE83BA8FC8}" type="presParOf" srcId="{F83FC547-7C98-4BA1-A525-A388021023AD}" destId="{3D7AB509-6BA0-4C30-9B59-90C18990B40E}" srcOrd="1" destOrd="0" presId="urn:microsoft.com/office/officeart/2005/8/layout/target1#11"/>
    <dgm:cxn modelId="{A8960AC4-775E-4D5E-ADEA-9A462D9D0210}" type="presParOf" srcId="{F83FC547-7C98-4BA1-A525-A388021023AD}" destId="{DC840353-2282-4112-92DE-A3E5E740D83E}" srcOrd="2" destOrd="0" presId="urn:microsoft.com/office/officeart/2005/8/layout/target1#11"/>
    <dgm:cxn modelId="{21D543BF-BB3E-4D21-AA4B-E17DF7FAA8ED}" type="presParOf" srcId="{F83FC547-7C98-4BA1-A525-A388021023AD}" destId="{8C034039-2DFB-4963-879A-D2FCDCB1BD05}" srcOrd="3" destOrd="0" presId="urn:microsoft.com/office/officeart/2005/8/layout/target1#11"/>
    <dgm:cxn modelId="{221C3BD8-8155-40E2-AB95-14D4A5537EA6}" type="presParOf" srcId="{F83FC547-7C98-4BA1-A525-A388021023AD}" destId="{1F39E39C-0280-4F42-94ED-A35C53334115}" srcOrd="4" destOrd="0" presId="urn:microsoft.com/office/officeart/2005/8/layout/target1#11"/>
    <dgm:cxn modelId="{A2CF1743-3444-4D9B-AFE3-A7CA7A7B4716}" type="presParOf" srcId="{F83FC547-7C98-4BA1-A525-A388021023AD}" destId="{D1036620-22CD-4210-B9CB-CC9557B12E47}" srcOrd="5" destOrd="0" presId="urn:microsoft.com/office/officeart/2005/8/layout/target1#11"/>
    <dgm:cxn modelId="{A7D562A6-A5F4-436E-94F9-33885AD5D8C9}" type="presParOf" srcId="{F83FC547-7C98-4BA1-A525-A388021023AD}" destId="{FD6221E4-5503-4B42-94DA-FE23DE0A12B5}" srcOrd="6" destOrd="0" presId="urn:microsoft.com/office/officeart/2005/8/layout/target1#11"/>
    <dgm:cxn modelId="{C8F72AE5-8E4D-46B3-8C24-644ABDC933B3}" type="presParOf" srcId="{F83FC547-7C98-4BA1-A525-A388021023AD}" destId="{FD53BD5F-3D10-4661-9F3E-B99C43FB6B3C}" srcOrd="7" destOrd="0" presId="urn:microsoft.com/office/officeart/2005/8/layout/target1#11"/>
    <dgm:cxn modelId="{649F1897-A3AC-42DC-ACF4-1D81A28FC6C5}" type="presParOf" srcId="{F83FC547-7C98-4BA1-A525-A388021023AD}" destId="{3F30D057-F4F1-4E8E-BA1C-1EA6ED36557C}" srcOrd="8" destOrd="0" presId="urn:microsoft.com/office/officeart/2005/8/layout/target1#11"/>
    <dgm:cxn modelId="{087D1B95-6858-466E-94AD-1B9C661710BB}" type="presParOf" srcId="{F83FC547-7C98-4BA1-A525-A388021023AD}" destId="{72554440-F6E0-409C-BEB8-1658A7D0C84D}" srcOrd="9" destOrd="0" presId="urn:microsoft.com/office/officeart/2005/8/layout/target1#11"/>
    <dgm:cxn modelId="{DE8E6C1C-9A74-4FA6-9EB5-1BB03280FD97}" type="presParOf" srcId="{F83FC547-7C98-4BA1-A525-A388021023AD}" destId="{3565DF0B-FF98-431E-94BA-52C1748A7EE8}" srcOrd="10" destOrd="0" presId="urn:microsoft.com/office/officeart/2005/8/layout/target1#11"/>
    <dgm:cxn modelId="{09849858-7AC5-47D4-9D48-29B7F5C09474}" type="presParOf" srcId="{F83FC547-7C98-4BA1-A525-A388021023AD}" destId="{FA4F0EDC-FF8B-47C2-911B-5D735A0E2535}" srcOrd="11" destOrd="0" presId="urn:microsoft.com/office/officeart/2005/8/layout/targe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2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2"/>
    <dgm:cxn modelId="{66DB6C31-96F0-4334-AD0F-CE70084A8431}" type="presOf" srcId="{566E96CA-8735-4E63-8D54-7B02E452E33D}" destId="{3D7AB509-6BA0-4C30-9B59-90C18990B40E}" srcOrd="0" destOrd="0" presId="urn:microsoft.com/office/officeart/2005/8/layout/target1#12"/>
    <dgm:cxn modelId="{B96DAC0F-CB73-411F-92AD-052AAD8AD0E5}" type="presOf" srcId="{978A06C0-4888-4ADC-BB0C-9E7361168730}" destId="{F83FC547-7C98-4BA1-A525-A388021023AD}" srcOrd="0" destOrd="0" presId="urn:microsoft.com/office/officeart/2005/8/layout/target1#12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2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2"/>
    <dgm:cxn modelId="{F9A34EC6-2636-4E42-BD58-F7DE83BA8FC8}" type="presParOf" srcId="{F83FC547-7C98-4BA1-A525-A388021023AD}" destId="{3D7AB509-6BA0-4C30-9B59-90C18990B40E}" srcOrd="1" destOrd="0" presId="urn:microsoft.com/office/officeart/2005/8/layout/target1#12"/>
    <dgm:cxn modelId="{A8960AC4-775E-4D5E-ADEA-9A462D9D0210}" type="presParOf" srcId="{F83FC547-7C98-4BA1-A525-A388021023AD}" destId="{DC840353-2282-4112-92DE-A3E5E740D83E}" srcOrd="2" destOrd="0" presId="urn:microsoft.com/office/officeart/2005/8/layout/target1#12"/>
    <dgm:cxn modelId="{21D543BF-BB3E-4D21-AA4B-E17DF7FAA8ED}" type="presParOf" srcId="{F83FC547-7C98-4BA1-A525-A388021023AD}" destId="{8C034039-2DFB-4963-879A-D2FCDCB1BD05}" srcOrd="3" destOrd="0" presId="urn:microsoft.com/office/officeart/2005/8/layout/target1#12"/>
    <dgm:cxn modelId="{221C3BD8-8155-40E2-AB95-14D4A5537EA6}" type="presParOf" srcId="{F83FC547-7C98-4BA1-A525-A388021023AD}" destId="{1F39E39C-0280-4F42-94ED-A35C53334115}" srcOrd="4" destOrd="0" presId="urn:microsoft.com/office/officeart/2005/8/layout/target1#12"/>
    <dgm:cxn modelId="{A2CF1743-3444-4D9B-AFE3-A7CA7A7B4716}" type="presParOf" srcId="{F83FC547-7C98-4BA1-A525-A388021023AD}" destId="{D1036620-22CD-4210-B9CB-CC9557B12E47}" srcOrd="5" destOrd="0" presId="urn:microsoft.com/office/officeart/2005/8/layout/target1#12"/>
    <dgm:cxn modelId="{A7D562A6-A5F4-436E-94F9-33885AD5D8C9}" type="presParOf" srcId="{F83FC547-7C98-4BA1-A525-A388021023AD}" destId="{FD6221E4-5503-4B42-94DA-FE23DE0A12B5}" srcOrd="6" destOrd="0" presId="urn:microsoft.com/office/officeart/2005/8/layout/target1#12"/>
    <dgm:cxn modelId="{C8F72AE5-8E4D-46B3-8C24-644ABDC933B3}" type="presParOf" srcId="{F83FC547-7C98-4BA1-A525-A388021023AD}" destId="{FD53BD5F-3D10-4661-9F3E-B99C43FB6B3C}" srcOrd="7" destOrd="0" presId="urn:microsoft.com/office/officeart/2005/8/layout/target1#12"/>
    <dgm:cxn modelId="{649F1897-A3AC-42DC-ACF4-1D81A28FC6C5}" type="presParOf" srcId="{F83FC547-7C98-4BA1-A525-A388021023AD}" destId="{3F30D057-F4F1-4E8E-BA1C-1EA6ED36557C}" srcOrd="8" destOrd="0" presId="urn:microsoft.com/office/officeart/2005/8/layout/target1#12"/>
    <dgm:cxn modelId="{087D1B95-6858-466E-94AD-1B9C661710BB}" type="presParOf" srcId="{F83FC547-7C98-4BA1-A525-A388021023AD}" destId="{72554440-F6E0-409C-BEB8-1658A7D0C84D}" srcOrd="9" destOrd="0" presId="urn:microsoft.com/office/officeart/2005/8/layout/target1#12"/>
    <dgm:cxn modelId="{DE8E6C1C-9A74-4FA6-9EB5-1BB03280FD97}" type="presParOf" srcId="{F83FC547-7C98-4BA1-A525-A388021023AD}" destId="{3565DF0B-FF98-431E-94BA-52C1748A7EE8}" srcOrd="10" destOrd="0" presId="urn:microsoft.com/office/officeart/2005/8/layout/target1#12"/>
    <dgm:cxn modelId="{09849858-7AC5-47D4-9D48-29B7F5C09474}" type="presParOf" srcId="{F83FC547-7C98-4BA1-A525-A388021023AD}" destId="{FA4F0EDC-FF8B-47C2-911B-5D735A0E2535}" srcOrd="11" destOrd="0" presId="urn:microsoft.com/office/officeart/2005/8/layout/target1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3"/>
    <dgm:cxn modelId="{66DB6C31-96F0-4334-AD0F-CE70084A8431}" type="presOf" srcId="{566E96CA-8735-4E63-8D54-7B02E452E33D}" destId="{3D7AB509-6BA0-4C30-9B59-90C18990B40E}" srcOrd="0" destOrd="0" presId="urn:microsoft.com/office/officeart/2005/8/layout/target1#13"/>
    <dgm:cxn modelId="{B96DAC0F-CB73-411F-92AD-052AAD8AD0E5}" type="presOf" srcId="{978A06C0-4888-4ADC-BB0C-9E7361168730}" destId="{F83FC547-7C98-4BA1-A525-A388021023AD}" srcOrd="0" destOrd="0" presId="urn:microsoft.com/office/officeart/2005/8/layout/target1#13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3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3"/>
    <dgm:cxn modelId="{F9A34EC6-2636-4E42-BD58-F7DE83BA8FC8}" type="presParOf" srcId="{F83FC547-7C98-4BA1-A525-A388021023AD}" destId="{3D7AB509-6BA0-4C30-9B59-90C18990B40E}" srcOrd="1" destOrd="0" presId="urn:microsoft.com/office/officeart/2005/8/layout/target1#13"/>
    <dgm:cxn modelId="{A8960AC4-775E-4D5E-ADEA-9A462D9D0210}" type="presParOf" srcId="{F83FC547-7C98-4BA1-A525-A388021023AD}" destId="{DC840353-2282-4112-92DE-A3E5E740D83E}" srcOrd="2" destOrd="0" presId="urn:microsoft.com/office/officeart/2005/8/layout/target1#13"/>
    <dgm:cxn modelId="{21D543BF-BB3E-4D21-AA4B-E17DF7FAA8ED}" type="presParOf" srcId="{F83FC547-7C98-4BA1-A525-A388021023AD}" destId="{8C034039-2DFB-4963-879A-D2FCDCB1BD05}" srcOrd="3" destOrd="0" presId="urn:microsoft.com/office/officeart/2005/8/layout/target1#13"/>
    <dgm:cxn modelId="{221C3BD8-8155-40E2-AB95-14D4A5537EA6}" type="presParOf" srcId="{F83FC547-7C98-4BA1-A525-A388021023AD}" destId="{1F39E39C-0280-4F42-94ED-A35C53334115}" srcOrd="4" destOrd="0" presId="urn:microsoft.com/office/officeart/2005/8/layout/target1#13"/>
    <dgm:cxn modelId="{A2CF1743-3444-4D9B-AFE3-A7CA7A7B4716}" type="presParOf" srcId="{F83FC547-7C98-4BA1-A525-A388021023AD}" destId="{D1036620-22CD-4210-B9CB-CC9557B12E47}" srcOrd="5" destOrd="0" presId="urn:microsoft.com/office/officeart/2005/8/layout/target1#13"/>
    <dgm:cxn modelId="{A7D562A6-A5F4-436E-94F9-33885AD5D8C9}" type="presParOf" srcId="{F83FC547-7C98-4BA1-A525-A388021023AD}" destId="{FD6221E4-5503-4B42-94DA-FE23DE0A12B5}" srcOrd="6" destOrd="0" presId="urn:microsoft.com/office/officeart/2005/8/layout/target1#13"/>
    <dgm:cxn modelId="{C8F72AE5-8E4D-46B3-8C24-644ABDC933B3}" type="presParOf" srcId="{F83FC547-7C98-4BA1-A525-A388021023AD}" destId="{FD53BD5F-3D10-4661-9F3E-B99C43FB6B3C}" srcOrd="7" destOrd="0" presId="urn:microsoft.com/office/officeart/2005/8/layout/target1#13"/>
    <dgm:cxn modelId="{649F1897-A3AC-42DC-ACF4-1D81A28FC6C5}" type="presParOf" srcId="{F83FC547-7C98-4BA1-A525-A388021023AD}" destId="{3F30D057-F4F1-4E8E-BA1C-1EA6ED36557C}" srcOrd="8" destOrd="0" presId="urn:microsoft.com/office/officeart/2005/8/layout/target1#13"/>
    <dgm:cxn modelId="{087D1B95-6858-466E-94AD-1B9C661710BB}" type="presParOf" srcId="{F83FC547-7C98-4BA1-A525-A388021023AD}" destId="{72554440-F6E0-409C-BEB8-1658A7D0C84D}" srcOrd="9" destOrd="0" presId="urn:microsoft.com/office/officeart/2005/8/layout/target1#13"/>
    <dgm:cxn modelId="{DE8E6C1C-9A74-4FA6-9EB5-1BB03280FD97}" type="presParOf" srcId="{F83FC547-7C98-4BA1-A525-A388021023AD}" destId="{3565DF0B-FF98-431E-94BA-52C1748A7EE8}" srcOrd="10" destOrd="0" presId="urn:microsoft.com/office/officeart/2005/8/layout/target1#13"/>
    <dgm:cxn modelId="{09849858-7AC5-47D4-9D48-29B7F5C09474}" type="presParOf" srcId="{F83FC547-7C98-4BA1-A525-A388021023AD}" destId="{FA4F0EDC-FF8B-47C2-911B-5D735A0E2535}" srcOrd="11" destOrd="0" presId="urn:microsoft.com/office/officeart/2005/8/layout/target1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3"/>
    <dgm:cxn modelId="{66DB6C31-96F0-4334-AD0F-CE70084A8431}" type="presOf" srcId="{566E96CA-8735-4E63-8D54-7B02E452E33D}" destId="{3D7AB509-6BA0-4C30-9B59-90C18990B40E}" srcOrd="0" destOrd="0" presId="urn:microsoft.com/office/officeart/2005/8/layout/target1#13"/>
    <dgm:cxn modelId="{B96DAC0F-CB73-411F-92AD-052AAD8AD0E5}" type="presOf" srcId="{978A06C0-4888-4ADC-BB0C-9E7361168730}" destId="{F83FC547-7C98-4BA1-A525-A388021023AD}" srcOrd="0" destOrd="0" presId="urn:microsoft.com/office/officeart/2005/8/layout/target1#13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3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3"/>
    <dgm:cxn modelId="{F9A34EC6-2636-4E42-BD58-F7DE83BA8FC8}" type="presParOf" srcId="{F83FC547-7C98-4BA1-A525-A388021023AD}" destId="{3D7AB509-6BA0-4C30-9B59-90C18990B40E}" srcOrd="1" destOrd="0" presId="urn:microsoft.com/office/officeart/2005/8/layout/target1#13"/>
    <dgm:cxn modelId="{A8960AC4-775E-4D5E-ADEA-9A462D9D0210}" type="presParOf" srcId="{F83FC547-7C98-4BA1-A525-A388021023AD}" destId="{DC840353-2282-4112-92DE-A3E5E740D83E}" srcOrd="2" destOrd="0" presId="urn:microsoft.com/office/officeart/2005/8/layout/target1#13"/>
    <dgm:cxn modelId="{21D543BF-BB3E-4D21-AA4B-E17DF7FAA8ED}" type="presParOf" srcId="{F83FC547-7C98-4BA1-A525-A388021023AD}" destId="{8C034039-2DFB-4963-879A-D2FCDCB1BD05}" srcOrd="3" destOrd="0" presId="urn:microsoft.com/office/officeart/2005/8/layout/target1#13"/>
    <dgm:cxn modelId="{221C3BD8-8155-40E2-AB95-14D4A5537EA6}" type="presParOf" srcId="{F83FC547-7C98-4BA1-A525-A388021023AD}" destId="{1F39E39C-0280-4F42-94ED-A35C53334115}" srcOrd="4" destOrd="0" presId="urn:microsoft.com/office/officeart/2005/8/layout/target1#13"/>
    <dgm:cxn modelId="{A2CF1743-3444-4D9B-AFE3-A7CA7A7B4716}" type="presParOf" srcId="{F83FC547-7C98-4BA1-A525-A388021023AD}" destId="{D1036620-22CD-4210-B9CB-CC9557B12E47}" srcOrd="5" destOrd="0" presId="urn:microsoft.com/office/officeart/2005/8/layout/target1#13"/>
    <dgm:cxn modelId="{A7D562A6-A5F4-436E-94F9-33885AD5D8C9}" type="presParOf" srcId="{F83FC547-7C98-4BA1-A525-A388021023AD}" destId="{FD6221E4-5503-4B42-94DA-FE23DE0A12B5}" srcOrd="6" destOrd="0" presId="urn:microsoft.com/office/officeart/2005/8/layout/target1#13"/>
    <dgm:cxn modelId="{C8F72AE5-8E4D-46B3-8C24-644ABDC933B3}" type="presParOf" srcId="{F83FC547-7C98-4BA1-A525-A388021023AD}" destId="{FD53BD5F-3D10-4661-9F3E-B99C43FB6B3C}" srcOrd="7" destOrd="0" presId="urn:microsoft.com/office/officeart/2005/8/layout/target1#13"/>
    <dgm:cxn modelId="{649F1897-A3AC-42DC-ACF4-1D81A28FC6C5}" type="presParOf" srcId="{F83FC547-7C98-4BA1-A525-A388021023AD}" destId="{3F30D057-F4F1-4E8E-BA1C-1EA6ED36557C}" srcOrd="8" destOrd="0" presId="urn:microsoft.com/office/officeart/2005/8/layout/target1#13"/>
    <dgm:cxn modelId="{087D1B95-6858-466E-94AD-1B9C661710BB}" type="presParOf" srcId="{F83FC547-7C98-4BA1-A525-A388021023AD}" destId="{72554440-F6E0-409C-BEB8-1658A7D0C84D}" srcOrd="9" destOrd="0" presId="urn:microsoft.com/office/officeart/2005/8/layout/target1#13"/>
    <dgm:cxn modelId="{DE8E6C1C-9A74-4FA6-9EB5-1BB03280FD97}" type="presParOf" srcId="{F83FC547-7C98-4BA1-A525-A388021023AD}" destId="{3565DF0B-FF98-431E-94BA-52C1748A7EE8}" srcOrd="10" destOrd="0" presId="urn:microsoft.com/office/officeart/2005/8/layout/target1#13"/>
    <dgm:cxn modelId="{09849858-7AC5-47D4-9D48-29B7F5C09474}" type="presParOf" srcId="{F83FC547-7C98-4BA1-A525-A388021023AD}" destId="{FA4F0EDC-FF8B-47C2-911B-5D735A0E2535}" srcOrd="11" destOrd="0" presId="urn:microsoft.com/office/officeart/2005/8/layout/target1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3"/>
    <dgm:cxn modelId="{66DB6C31-96F0-4334-AD0F-CE70084A8431}" type="presOf" srcId="{566E96CA-8735-4E63-8D54-7B02E452E33D}" destId="{3D7AB509-6BA0-4C30-9B59-90C18990B40E}" srcOrd="0" destOrd="0" presId="urn:microsoft.com/office/officeart/2005/8/layout/target1#13"/>
    <dgm:cxn modelId="{B96DAC0F-CB73-411F-92AD-052AAD8AD0E5}" type="presOf" srcId="{978A06C0-4888-4ADC-BB0C-9E7361168730}" destId="{F83FC547-7C98-4BA1-A525-A388021023AD}" srcOrd="0" destOrd="0" presId="urn:microsoft.com/office/officeart/2005/8/layout/target1#13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3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3"/>
    <dgm:cxn modelId="{F9A34EC6-2636-4E42-BD58-F7DE83BA8FC8}" type="presParOf" srcId="{F83FC547-7C98-4BA1-A525-A388021023AD}" destId="{3D7AB509-6BA0-4C30-9B59-90C18990B40E}" srcOrd="1" destOrd="0" presId="urn:microsoft.com/office/officeart/2005/8/layout/target1#13"/>
    <dgm:cxn modelId="{A8960AC4-775E-4D5E-ADEA-9A462D9D0210}" type="presParOf" srcId="{F83FC547-7C98-4BA1-A525-A388021023AD}" destId="{DC840353-2282-4112-92DE-A3E5E740D83E}" srcOrd="2" destOrd="0" presId="urn:microsoft.com/office/officeart/2005/8/layout/target1#13"/>
    <dgm:cxn modelId="{21D543BF-BB3E-4D21-AA4B-E17DF7FAA8ED}" type="presParOf" srcId="{F83FC547-7C98-4BA1-A525-A388021023AD}" destId="{8C034039-2DFB-4963-879A-D2FCDCB1BD05}" srcOrd="3" destOrd="0" presId="urn:microsoft.com/office/officeart/2005/8/layout/target1#13"/>
    <dgm:cxn modelId="{221C3BD8-8155-40E2-AB95-14D4A5537EA6}" type="presParOf" srcId="{F83FC547-7C98-4BA1-A525-A388021023AD}" destId="{1F39E39C-0280-4F42-94ED-A35C53334115}" srcOrd="4" destOrd="0" presId="urn:microsoft.com/office/officeart/2005/8/layout/target1#13"/>
    <dgm:cxn modelId="{A2CF1743-3444-4D9B-AFE3-A7CA7A7B4716}" type="presParOf" srcId="{F83FC547-7C98-4BA1-A525-A388021023AD}" destId="{D1036620-22CD-4210-B9CB-CC9557B12E47}" srcOrd="5" destOrd="0" presId="urn:microsoft.com/office/officeart/2005/8/layout/target1#13"/>
    <dgm:cxn modelId="{A7D562A6-A5F4-436E-94F9-33885AD5D8C9}" type="presParOf" srcId="{F83FC547-7C98-4BA1-A525-A388021023AD}" destId="{FD6221E4-5503-4B42-94DA-FE23DE0A12B5}" srcOrd="6" destOrd="0" presId="urn:microsoft.com/office/officeart/2005/8/layout/target1#13"/>
    <dgm:cxn modelId="{C8F72AE5-8E4D-46B3-8C24-644ABDC933B3}" type="presParOf" srcId="{F83FC547-7C98-4BA1-A525-A388021023AD}" destId="{FD53BD5F-3D10-4661-9F3E-B99C43FB6B3C}" srcOrd="7" destOrd="0" presId="urn:microsoft.com/office/officeart/2005/8/layout/target1#13"/>
    <dgm:cxn modelId="{649F1897-A3AC-42DC-ACF4-1D81A28FC6C5}" type="presParOf" srcId="{F83FC547-7C98-4BA1-A525-A388021023AD}" destId="{3F30D057-F4F1-4E8E-BA1C-1EA6ED36557C}" srcOrd="8" destOrd="0" presId="urn:microsoft.com/office/officeart/2005/8/layout/target1#13"/>
    <dgm:cxn modelId="{087D1B95-6858-466E-94AD-1B9C661710BB}" type="presParOf" srcId="{F83FC547-7C98-4BA1-A525-A388021023AD}" destId="{72554440-F6E0-409C-BEB8-1658A7D0C84D}" srcOrd="9" destOrd="0" presId="urn:microsoft.com/office/officeart/2005/8/layout/target1#13"/>
    <dgm:cxn modelId="{DE8E6C1C-9A74-4FA6-9EB5-1BB03280FD97}" type="presParOf" srcId="{F83FC547-7C98-4BA1-A525-A388021023AD}" destId="{3565DF0B-FF98-431E-94BA-52C1748A7EE8}" srcOrd="10" destOrd="0" presId="urn:microsoft.com/office/officeart/2005/8/layout/target1#13"/>
    <dgm:cxn modelId="{09849858-7AC5-47D4-9D48-29B7F5C09474}" type="presParOf" srcId="{F83FC547-7C98-4BA1-A525-A388021023AD}" destId="{FA4F0EDC-FF8B-47C2-911B-5D735A0E2535}" srcOrd="11" destOrd="0" presId="urn:microsoft.com/office/officeart/2005/8/layout/target1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4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4"/>
    <dgm:cxn modelId="{66DB6C31-96F0-4334-AD0F-CE70084A8431}" type="presOf" srcId="{566E96CA-8735-4E63-8D54-7B02E452E33D}" destId="{3D7AB509-6BA0-4C30-9B59-90C18990B40E}" srcOrd="0" destOrd="0" presId="urn:microsoft.com/office/officeart/2005/8/layout/target1#14"/>
    <dgm:cxn modelId="{B96DAC0F-CB73-411F-92AD-052AAD8AD0E5}" type="presOf" srcId="{978A06C0-4888-4ADC-BB0C-9E7361168730}" destId="{F83FC547-7C98-4BA1-A525-A388021023AD}" srcOrd="0" destOrd="0" presId="urn:microsoft.com/office/officeart/2005/8/layout/target1#14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4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4"/>
    <dgm:cxn modelId="{F9A34EC6-2636-4E42-BD58-F7DE83BA8FC8}" type="presParOf" srcId="{F83FC547-7C98-4BA1-A525-A388021023AD}" destId="{3D7AB509-6BA0-4C30-9B59-90C18990B40E}" srcOrd="1" destOrd="0" presId="urn:microsoft.com/office/officeart/2005/8/layout/target1#14"/>
    <dgm:cxn modelId="{A8960AC4-775E-4D5E-ADEA-9A462D9D0210}" type="presParOf" srcId="{F83FC547-7C98-4BA1-A525-A388021023AD}" destId="{DC840353-2282-4112-92DE-A3E5E740D83E}" srcOrd="2" destOrd="0" presId="urn:microsoft.com/office/officeart/2005/8/layout/target1#14"/>
    <dgm:cxn modelId="{21D543BF-BB3E-4D21-AA4B-E17DF7FAA8ED}" type="presParOf" srcId="{F83FC547-7C98-4BA1-A525-A388021023AD}" destId="{8C034039-2DFB-4963-879A-D2FCDCB1BD05}" srcOrd="3" destOrd="0" presId="urn:microsoft.com/office/officeart/2005/8/layout/target1#14"/>
    <dgm:cxn modelId="{221C3BD8-8155-40E2-AB95-14D4A5537EA6}" type="presParOf" srcId="{F83FC547-7C98-4BA1-A525-A388021023AD}" destId="{1F39E39C-0280-4F42-94ED-A35C53334115}" srcOrd="4" destOrd="0" presId="urn:microsoft.com/office/officeart/2005/8/layout/target1#14"/>
    <dgm:cxn modelId="{A2CF1743-3444-4D9B-AFE3-A7CA7A7B4716}" type="presParOf" srcId="{F83FC547-7C98-4BA1-A525-A388021023AD}" destId="{D1036620-22CD-4210-B9CB-CC9557B12E47}" srcOrd="5" destOrd="0" presId="urn:microsoft.com/office/officeart/2005/8/layout/target1#14"/>
    <dgm:cxn modelId="{A7D562A6-A5F4-436E-94F9-33885AD5D8C9}" type="presParOf" srcId="{F83FC547-7C98-4BA1-A525-A388021023AD}" destId="{FD6221E4-5503-4B42-94DA-FE23DE0A12B5}" srcOrd="6" destOrd="0" presId="urn:microsoft.com/office/officeart/2005/8/layout/target1#14"/>
    <dgm:cxn modelId="{C8F72AE5-8E4D-46B3-8C24-644ABDC933B3}" type="presParOf" srcId="{F83FC547-7C98-4BA1-A525-A388021023AD}" destId="{FD53BD5F-3D10-4661-9F3E-B99C43FB6B3C}" srcOrd="7" destOrd="0" presId="urn:microsoft.com/office/officeart/2005/8/layout/target1#14"/>
    <dgm:cxn modelId="{649F1897-A3AC-42DC-ACF4-1D81A28FC6C5}" type="presParOf" srcId="{F83FC547-7C98-4BA1-A525-A388021023AD}" destId="{3F30D057-F4F1-4E8E-BA1C-1EA6ED36557C}" srcOrd="8" destOrd="0" presId="urn:microsoft.com/office/officeart/2005/8/layout/target1#14"/>
    <dgm:cxn modelId="{087D1B95-6858-466E-94AD-1B9C661710BB}" type="presParOf" srcId="{F83FC547-7C98-4BA1-A525-A388021023AD}" destId="{72554440-F6E0-409C-BEB8-1658A7D0C84D}" srcOrd="9" destOrd="0" presId="urn:microsoft.com/office/officeart/2005/8/layout/target1#14"/>
    <dgm:cxn modelId="{DE8E6C1C-9A74-4FA6-9EB5-1BB03280FD97}" type="presParOf" srcId="{F83FC547-7C98-4BA1-A525-A388021023AD}" destId="{3565DF0B-FF98-431E-94BA-52C1748A7EE8}" srcOrd="10" destOrd="0" presId="urn:microsoft.com/office/officeart/2005/8/layout/target1#14"/>
    <dgm:cxn modelId="{09849858-7AC5-47D4-9D48-29B7F5C09474}" type="presParOf" srcId="{F83FC547-7C98-4BA1-A525-A388021023AD}" destId="{FA4F0EDC-FF8B-47C2-911B-5D735A0E2535}" srcOrd="11" destOrd="0" presId="urn:microsoft.com/office/officeart/2005/8/layout/target1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14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14"/>
    <dgm:cxn modelId="{66DB6C31-96F0-4334-AD0F-CE70084A8431}" type="presOf" srcId="{566E96CA-8735-4E63-8D54-7B02E452E33D}" destId="{3D7AB509-6BA0-4C30-9B59-90C18990B40E}" srcOrd="0" destOrd="0" presId="urn:microsoft.com/office/officeart/2005/8/layout/target1#14"/>
    <dgm:cxn modelId="{B96DAC0F-CB73-411F-92AD-052AAD8AD0E5}" type="presOf" srcId="{978A06C0-4888-4ADC-BB0C-9E7361168730}" destId="{F83FC547-7C98-4BA1-A525-A388021023AD}" srcOrd="0" destOrd="0" presId="urn:microsoft.com/office/officeart/2005/8/layout/target1#14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14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14"/>
    <dgm:cxn modelId="{F9A34EC6-2636-4E42-BD58-F7DE83BA8FC8}" type="presParOf" srcId="{F83FC547-7C98-4BA1-A525-A388021023AD}" destId="{3D7AB509-6BA0-4C30-9B59-90C18990B40E}" srcOrd="1" destOrd="0" presId="urn:microsoft.com/office/officeart/2005/8/layout/target1#14"/>
    <dgm:cxn modelId="{A8960AC4-775E-4D5E-ADEA-9A462D9D0210}" type="presParOf" srcId="{F83FC547-7C98-4BA1-A525-A388021023AD}" destId="{DC840353-2282-4112-92DE-A3E5E740D83E}" srcOrd="2" destOrd="0" presId="urn:microsoft.com/office/officeart/2005/8/layout/target1#14"/>
    <dgm:cxn modelId="{21D543BF-BB3E-4D21-AA4B-E17DF7FAA8ED}" type="presParOf" srcId="{F83FC547-7C98-4BA1-A525-A388021023AD}" destId="{8C034039-2DFB-4963-879A-D2FCDCB1BD05}" srcOrd="3" destOrd="0" presId="urn:microsoft.com/office/officeart/2005/8/layout/target1#14"/>
    <dgm:cxn modelId="{221C3BD8-8155-40E2-AB95-14D4A5537EA6}" type="presParOf" srcId="{F83FC547-7C98-4BA1-A525-A388021023AD}" destId="{1F39E39C-0280-4F42-94ED-A35C53334115}" srcOrd="4" destOrd="0" presId="urn:microsoft.com/office/officeart/2005/8/layout/target1#14"/>
    <dgm:cxn modelId="{A2CF1743-3444-4D9B-AFE3-A7CA7A7B4716}" type="presParOf" srcId="{F83FC547-7C98-4BA1-A525-A388021023AD}" destId="{D1036620-22CD-4210-B9CB-CC9557B12E47}" srcOrd="5" destOrd="0" presId="urn:microsoft.com/office/officeart/2005/8/layout/target1#14"/>
    <dgm:cxn modelId="{A7D562A6-A5F4-436E-94F9-33885AD5D8C9}" type="presParOf" srcId="{F83FC547-7C98-4BA1-A525-A388021023AD}" destId="{FD6221E4-5503-4B42-94DA-FE23DE0A12B5}" srcOrd="6" destOrd="0" presId="urn:microsoft.com/office/officeart/2005/8/layout/target1#14"/>
    <dgm:cxn modelId="{C8F72AE5-8E4D-46B3-8C24-644ABDC933B3}" type="presParOf" srcId="{F83FC547-7C98-4BA1-A525-A388021023AD}" destId="{FD53BD5F-3D10-4661-9F3E-B99C43FB6B3C}" srcOrd="7" destOrd="0" presId="urn:microsoft.com/office/officeart/2005/8/layout/target1#14"/>
    <dgm:cxn modelId="{649F1897-A3AC-42DC-ACF4-1D81A28FC6C5}" type="presParOf" srcId="{F83FC547-7C98-4BA1-A525-A388021023AD}" destId="{3F30D057-F4F1-4E8E-BA1C-1EA6ED36557C}" srcOrd="8" destOrd="0" presId="urn:microsoft.com/office/officeart/2005/8/layout/target1#14"/>
    <dgm:cxn modelId="{087D1B95-6858-466E-94AD-1B9C661710BB}" type="presParOf" srcId="{F83FC547-7C98-4BA1-A525-A388021023AD}" destId="{72554440-F6E0-409C-BEB8-1658A7D0C84D}" srcOrd="9" destOrd="0" presId="urn:microsoft.com/office/officeart/2005/8/layout/target1#14"/>
    <dgm:cxn modelId="{DE8E6C1C-9A74-4FA6-9EB5-1BB03280FD97}" type="presParOf" srcId="{F83FC547-7C98-4BA1-A525-A388021023AD}" destId="{3565DF0B-FF98-431E-94BA-52C1748A7EE8}" srcOrd="10" destOrd="0" presId="urn:microsoft.com/office/officeart/2005/8/layout/target1#14"/>
    <dgm:cxn modelId="{09849858-7AC5-47D4-9D48-29B7F5C09474}" type="presParOf" srcId="{F83FC547-7C98-4BA1-A525-A388021023AD}" destId="{FA4F0EDC-FF8B-47C2-911B-5D735A0E2535}" srcOrd="11" destOrd="0" presId="urn:microsoft.com/office/officeart/2005/8/layout/target1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2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2"/>
    <dgm:cxn modelId="{66DB6C31-96F0-4334-AD0F-CE70084A8431}" type="presOf" srcId="{566E96CA-8735-4E63-8D54-7B02E452E33D}" destId="{3D7AB509-6BA0-4C30-9B59-90C18990B40E}" srcOrd="0" destOrd="0" presId="urn:microsoft.com/office/officeart/2005/8/layout/target1#2"/>
    <dgm:cxn modelId="{B96DAC0F-CB73-411F-92AD-052AAD8AD0E5}" type="presOf" srcId="{978A06C0-4888-4ADC-BB0C-9E7361168730}" destId="{F83FC547-7C98-4BA1-A525-A388021023AD}" srcOrd="0" destOrd="0" presId="urn:microsoft.com/office/officeart/2005/8/layout/target1#2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2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2"/>
    <dgm:cxn modelId="{F9A34EC6-2636-4E42-BD58-F7DE83BA8FC8}" type="presParOf" srcId="{F83FC547-7C98-4BA1-A525-A388021023AD}" destId="{3D7AB509-6BA0-4C30-9B59-90C18990B40E}" srcOrd="1" destOrd="0" presId="urn:microsoft.com/office/officeart/2005/8/layout/target1#2"/>
    <dgm:cxn modelId="{A8960AC4-775E-4D5E-ADEA-9A462D9D0210}" type="presParOf" srcId="{F83FC547-7C98-4BA1-A525-A388021023AD}" destId="{DC840353-2282-4112-92DE-A3E5E740D83E}" srcOrd="2" destOrd="0" presId="urn:microsoft.com/office/officeart/2005/8/layout/target1#2"/>
    <dgm:cxn modelId="{21D543BF-BB3E-4D21-AA4B-E17DF7FAA8ED}" type="presParOf" srcId="{F83FC547-7C98-4BA1-A525-A388021023AD}" destId="{8C034039-2DFB-4963-879A-D2FCDCB1BD05}" srcOrd="3" destOrd="0" presId="urn:microsoft.com/office/officeart/2005/8/layout/target1#2"/>
    <dgm:cxn modelId="{221C3BD8-8155-40E2-AB95-14D4A5537EA6}" type="presParOf" srcId="{F83FC547-7C98-4BA1-A525-A388021023AD}" destId="{1F39E39C-0280-4F42-94ED-A35C53334115}" srcOrd="4" destOrd="0" presId="urn:microsoft.com/office/officeart/2005/8/layout/target1#2"/>
    <dgm:cxn modelId="{A2CF1743-3444-4D9B-AFE3-A7CA7A7B4716}" type="presParOf" srcId="{F83FC547-7C98-4BA1-A525-A388021023AD}" destId="{D1036620-22CD-4210-B9CB-CC9557B12E47}" srcOrd="5" destOrd="0" presId="urn:microsoft.com/office/officeart/2005/8/layout/target1#2"/>
    <dgm:cxn modelId="{A7D562A6-A5F4-436E-94F9-33885AD5D8C9}" type="presParOf" srcId="{F83FC547-7C98-4BA1-A525-A388021023AD}" destId="{FD6221E4-5503-4B42-94DA-FE23DE0A12B5}" srcOrd="6" destOrd="0" presId="urn:microsoft.com/office/officeart/2005/8/layout/target1#2"/>
    <dgm:cxn modelId="{C8F72AE5-8E4D-46B3-8C24-644ABDC933B3}" type="presParOf" srcId="{F83FC547-7C98-4BA1-A525-A388021023AD}" destId="{FD53BD5F-3D10-4661-9F3E-B99C43FB6B3C}" srcOrd="7" destOrd="0" presId="urn:microsoft.com/office/officeart/2005/8/layout/target1#2"/>
    <dgm:cxn modelId="{649F1897-A3AC-42DC-ACF4-1D81A28FC6C5}" type="presParOf" srcId="{F83FC547-7C98-4BA1-A525-A388021023AD}" destId="{3F30D057-F4F1-4E8E-BA1C-1EA6ED36557C}" srcOrd="8" destOrd="0" presId="urn:microsoft.com/office/officeart/2005/8/layout/target1#2"/>
    <dgm:cxn modelId="{087D1B95-6858-466E-94AD-1B9C661710BB}" type="presParOf" srcId="{F83FC547-7C98-4BA1-A525-A388021023AD}" destId="{72554440-F6E0-409C-BEB8-1658A7D0C84D}" srcOrd="9" destOrd="0" presId="urn:microsoft.com/office/officeart/2005/8/layout/target1#2"/>
    <dgm:cxn modelId="{DE8E6C1C-9A74-4FA6-9EB5-1BB03280FD97}" type="presParOf" srcId="{F83FC547-7C98-4BA1-A525-A388021023AD}" destId="{3565DF0B-FF98-431E-94BA-52C1748A7EE8}" srcOrd="10" destOrd="0" presId="urn:microsoft.com/office/officeart/2005/8/layout/target1#2"/>
    <dgm:cxn modelId="{09849858-7AC5-47D4-9D48-29B7F5C09474}" type="presParOf" srcId="{F83FC547-7C98-4BA1-A525-A388021023AD}" destId="{FA4F0EDC-FF8B-47C2-911B-5D735A0E2535}" srcOrd="11" destOrd="0" presId="urn:microsoft.com/office/officeart/2005/8/layout/targe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3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3"/>
    <dgm:cxn modelId="{66DB6C31-96F0-4334-AD0F-CE70084A8431}" type="presOf" srcId="{566E96CA-8735-4E63-8D54-7B02E452E33D}" destId="{3D7AB509-6BA0-4C30-9B59-90C18990B40E}" srcOrd="0" destOrd="0" presId="urn:microsoft.com/office/officeart/2005/8/layout/target1#3"/>
    <dgm:cxn modelId="{B96DAC0F-CB73-411F-92AD-052AAD8AD0E5}" type="presOf" srcId="{978A06C0-4888-4ADC-BB0C-9E7361168730}" destId="{F83FC547-7C98-4BA1-A525-A388021023AD}" srcOrd="0" destOrd="0" presId="urn:microsoft.com/office/officeart/2005/8/layout/target1#3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3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3"/>
    <dgm:cxn modelId="{F9A34EC6-2636-4E42-BD58-F7DE83BA8FC8}" type="presParOf" srcId="{F83FC547-7C98-4BA1-A525-A388021023AD}" destId="{3D7AB509-6BA0-4C30-9B59-90C18990B40E}" srcOrd="1" destOrd="0" presId="urn:microsoft.com/office/officeart/2005/8/layout/target1#3"/>
    <dgm:cxn modelId="{A8960AC4-775E-4D5E-ADEA-9A462D9D0210}" type="presParOf" srcId="{F83FC547-7C98-4BA1-A525-A388021023AD}" destId="{DC840353-2282-4112-92DE-A3E5E740D83E}" srcOrd="2" destOrd="0" presId="urn:microsoft.com/office/officeart/2005/8/layout/target1#3"/>
    <dgm:cxn modelId="{21D543BF-BB3E-4D21-AA4B-E17DF7FAA8ED}" type="presParOf" srcId="{F83FC547-7C98-4BA1-A525-A388021023AD}" destId="{8C034039-2DFB-4963-879A-D2FCDCB1BD05}" srcOrd="3" destOrd="0" presId="urn:microsoft.com/office/officeart/2005/8/layout/target1#3"/>
    <dgm:cxn modelId="{221C3BD8-8155-40E2-AB95-14D4A5537EA6}" type="presParOf" srcId="{F83FC547-7C98-4BA1-A525-A388021023AD}" destId="{1F39E39C-0280-4F42-94ED-A35C53334115}" srcOrd="4" destOrd="0" presId="urn:microsoft.com/office/officeart/2005/8/layout/target1#3"/>
    <dgm:cxn modelId="{A2CF1743-3444-4D9B-AFE3-A7CA7A7B4716}" type="presParOf" srcId="{F83FC547-7C98-4BA1-A525-A388021023AD}" destId="{D1036620-22CD-4210-B9CB-CC9557B12E47}" srcOrd="5" destOrd="0" presId="urn:microsoft.com/office/officeart/2005/8/layout/target1#3"/>
    <dgm:cxn modelId="{A7D562A6-A5F4-436E-94F9-33885AD5D8C9}" type="presParOf" srcId="{F83FC547-7C98-4BA1-A525-A388021023AD}" destId="{FD6221E4-5503-4B42-94DA-FE23DE0A12B5}" srcOrd="6" destOrd="0" presId="urn:microsoft.com/office/officeart/2005/8/layout/target1#3"/>
    <dgm:cxn modelId="{C8F72AE5-8E4D-46B3-8C24-644ABDC933B3}" type="presParOf" srcId="{F83FC547-7C98-4BA1-A525-A388021023AD}" destId="{FD53BD5F-3D10-4661-9F3E-B99C43FB6B3C}" srcOrd="7" destOrd="0" presId="urn:microsoft.com/office/officeart/2005/8/layout/target1#3"/>
    <dgm:cxn modelId="{649F1897-A3AC-42DC-ACF4-1D81A28FC6C5}" type="presParOf" srcId="{F83FC547-7C98-4BA1-A525-A388021023AD}" destId="{3F30D057-F4F1-4E8E-BA1C-1EA6ED36557C}" srcOrd="8" destOrd="0" presId="urn:microsoft.com/office/officeart/2005/8/layout/target1#3"/>
    <dgm:cxn modelId="{087D1B95-6858-466E-94AD-1B9C661710BB}" type="presParOf" srcId="{F83FC547-7C98-4BA1-A525-A388021023AD}" destId="{72554440-F6E0-409C-BEB8-1658A7D0C84D}" srcOrd="9" destOrd="0" presId="urn:microsoft.com/office/officeart/2005/8/layout/target1#3"/>
    <dgm:cxn modelId="{DE8E6C1C-9A74-4FA6-9EB5-1BB03280FD97}" type="presParOf" srcId="{F83FC547-7C98-4BA1-A525-A388021023AD}" destId="{3565DF0B-FF98-431E-94BA-52C1748A7EE8}" srcOrd="10" destOrd="0" presId="urn:microsoft.com/office/officeart/2005/8/layout/target1#3"/>
    <dgm:cxn modelId="{09849858-7AC5-47D4-9D48-29B7F5C09474}" type="presParOf" srcId="{F83FC547-7C98-4BA1-A525-A388021023AD}" destId="{FA4F0EDC-FF8B-47C2-911B-5D735A0E2535}" srcOrd="11" destOrd="0" presId="urn:microsoft.com/office/officeart/2005/8/layout/target1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4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4"/>
    <dgm:cxn modelId="{66DB6C31-96F0-4334-AD0F-CE70084A8431}" type="presOf" srcId="{566E96CA-8735-4E63-8D54-7B02E452E33D}" destId="{3D7AB509-6BA0-4C30-9B59-90C18990B40E}" srcOrd="0" destOrd="0" presId="urn:microsoft.com/office/officeart/2005/8/layout/target1#4"/>
    <dgm:cxn modelId="{B96DAC0F-CB73-411F-92AD-052AAD8AD0E5}" type="presOf" srcId="{978A06C0-4888-4ADC-BB0C-9E7361168730}" destId="{F83FC547-7C98-4BA1-A525-A388021023AD}" srcOrd="0" destOrd="0" presId="urn:microsoft.com/office/officeart/2005/8/layout/target1#4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4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4"/>
    <dgm:cxn modelId="{F9A34EC6-2636-4E42-BD58-F7DE83BA8FC8}" type="presParOf" srcId="{F83FC547-7C98-4BA1-A525-A388021023AD}" destId="{3D7AB509-6BA0-4C30-9B59-90C18990B40E}" srcOrd="1" destOrd="0" presId="urn:microsoft.com/office/officeart/2005/8/layout/target1#4"/>
    <dgm:cxn modelId="{A8960AC4-775E-4D5E-ADEA-9A462D9D0210}" type="presParOf" srcId="{F83FC547-7C98-4BA1-A525-A388021023AD}" destId="{DC840353-2282-4112-92DE-A3E5E740D83E}" srcOrd="2" destOrd="0" presId="urn:microsoft.com/office/officeart/2005/8/layout/target1#4"/>
    <dgm:cxn modelId="{21D543BF-BB3E-4D21-AA4B-E17DF7FAA8ED}" type="presParOf" srcId="{F83FC547-7C98-4BA1-A525-A388021023AD}" destId="{8C034039-2DFB-4963-879A-D2FCDCB1BD05}" srcOrd="3" destOrd="0" presId="urn:microsoft.com/office/officeart/2005/8/layout/target1#4"/>
    <dgm:cxn modelId="{221C3BD8-8155-40E2-AB95-14D4A5537EA6}" type="presParOf" srcId="{F83FC547-7C98-4BA1-A525-A388021023AD}" destId="{1F39E39C-0280-4F42-94ED-A35C53334115}" srcOrd="4" destOrd="0" presId="urn:microsoft.com/office/officeart/2005/8/layout/target1#4"/>
    <dgm:cxn modelId="{A2CF1743-3444-4D9B-AFE3-A7CA7A7B4716}" type="presParOf" srcId="{F83FC547-7C98-4BA1-A525-A388021023AD}" destId="{D1036620-22CD-4210-B9CB-CC9557B12E47}" srcOrd="5" destOrd="0" presId="urn:microsoft.com/office/officeart/2005/8/layout/target1#4"/>
    <dgm:cxn modelId="{A7D562A6-A5F4-436E-94F9-33885AD5D8C9}" type="presParOf" srcId="{F83FC547-7C98-4BA1-A525-A388021023AD}" destId="{FD6221E4-5503-4B42-94DA-FE23DE0A12B5}" srcOrd="6" destOrd="0" presId="urn:microsoft.com/office/officeart/2005/8/layout/target1#4"/>
    <dgm:cxn modelId="{C8F72AE5-8E4D-46B3-8C24-644ABDC933B3}" type="presParOf" srcId="{F83FC547-7C98-4BA1-A525-A388021023AD}" destId="{FD53BD5F-3D10-4661-9F3E-B99C43FB6B3C}" srcOrd="7" destOrd="0" presId="urn:microsoft.com/office/officeart/2005/8/layout/target1#4"/>
    <dgm:cxn modelId="{649F1897-A3AC-42DC-ACF4-1D81A28FC6C5}" type="presParOf" srcId="{F83FC547-7C98-4BA1-A525-A388021023AD}" destId="{3F30D057-F4F1-4E8E-BA1C-1EA6ED36557C}" srcOrd="8" destOrd="0" presId="urn:microsoft.com/office/officeart/2005/8/layout/target1#4"/>
    <dgm:cxn modelId="{087D1B95-6858-466E-94AD-1B9C661710BB}" type="presParOf" srcId="{F83FC547-7C98-4BA1-A525-A388021023AD}" destId="{72554440-F6E0-409C-BEB8-1658A7D0C84D}" srcOrd="9" destOrd="0" presId="urn:microsoft.com/office/officeart/2005/8/layout/target1#4"/>
    <dgm:cxn modelId="{DE8E6C1C-9A74-4FA6-9EB5-1BB03280FD97}" type="presParOf" srcId="{F83FC547-7C98-4BA1-A525-A388021023AD}" destId="{3565DF0B-FF98-431E-94BA-52C1748A7EE8}" srcOrd="10" destOrd="0" presId="urn:microsoft.com/office/officeart/2005/8/layout/target1#4"/>
    <dgm:cxn modelId="{09849858-7AC5-47D4-9D48-29B7F5C09474}" type="presParOf" srcId="{F83FC547-7C98-4BA1-A525-A388021023AD}" destId="{FA4F0EDC-FF8B-47C2-911B-5D735A0E2535}" srcOrd="11" destOrd="0" presId="urn:microsoft.com/office/officeart/2005/8/layout/target1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5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5"/>
    <dgm:cxn modelId="{66DB6C31-96F0-4334-AD0F-CE70084A8431}" type="presOf" srcId="{566E96CA-8735-4E63-8D54-7B02E452E33D}" destId="{3D7AB509-6BA0-4C30-9B59-90C18990B40E}" srcOrd="0" destOrd="0" presId="urn:microsoft.com/office/officeart/2005/8/layout/target1#5"/>
    <dgm:cxn modelId="{B96DAC0F-CB73-411F-92AD-052AAD8AD0E5}" type="presOf" srcId="{978A06C0-4888-4ADC-BB0C-9E7361168730}" destId="{F83FC547-7C98-4BA1-A525-A388021023AD}" srcOrd="0" destOrd="0" presId="urn:microsoft.com/office/officeart/2005/8/layout/target1#5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5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5"/>
    <dgm:cxn modelId="{F9A34EC6-2636-4E42-BD58-F7DE83BA8FC8}" type="presParOf" srcId="{F83FC547-7C98-4BA1-A525-A388021023AD}" destId="{3D7AB509-6BA0-4C30-9B59-90C18990B40E}" srcOrd="1" destOrd="0" presId="urn:microsoft.com/office/officeart/2005/8/layout/target1#5"/>
    <dgm:cxn modelId="{A8960AC4-775E-4D5E-ADEA-9A462D9D0210}" type="presParOf" srcId="{F83FC547-7C98-4BA1-A525-A388021023AD}" destId="{DC840353-2282-4112-92DE-A3E5E740D83E}" srcOrd="2" destOrd="0" presId="urn:microsoft.com/office/officeart/2005/8/layout/target1#5"/>
    <dgm:cxn modelId="{21D543BF-BB3E-4D21-AA4B-E17DF7FAA8ED}" type="presParOf" srcId="{F83FC547-7C98-4BA1-A525-A388021023AD}" destId="{8C034039-2DFB-4963-879A-D2FCDCB1BD05}" srcOrd="3" destOrd="0" presId="urn:microsoft.com/office/officeart/2005/8/layout/target1#5"/>
    <dgm:cxn modelId="{221C3BD8-8155-40E2-AB95-14D4A5537EA6}" type="presParOf" srcId="{F83FC547-7C98-4BA1-A525-A388021023AD}" destId="{1F39E39C-0280-4F42-94ED-A35C53334115}" srcOrd="4" destOrd="0" presId="urn:microsoft.com/office/officeart/2005/8/layout/target1#5"/>
    <dgm:cxn modelId="{A2CF1743-3444-4D9B-AFE3-A7CA7A7B4716}" type="presParOf" srcId="{F83FC547-7C98-4BA1-A525-A388021023AD}" destId="{D1036620-22CD-4210-B9CB-CC9557B12E47}" srcOrd="5" destOrd="0" presId="urn:microsoft.com/office/officeart/2005/8/layout/target1#5"/>
    <dgm:cxn modelId="{A7D562A6-A5F4-436E-94F9-33885AD5D8C9}" type="presParOf" srcId="{F83FC547-7C98-4BA1-A525-A388021023AD}" destId="{FD6221E4-5503-4B42-94DA-FE23DE0A12B5}" srcOrd="6" destOrd="0" presId="urn:microsoft.com/office/officeart/2005/8/layout/target1#5"/>
    <dgm:cxn modelId="{C8F72AE5-8E4D-46B3-8C24-644ABDC933B3}" type="presParOf" srcId="{F83FC547-7C98-4BA1-A525-A388021023AD}" destId="{FD53BD5F-3D10-4661-9F3E-B99C43FB6B3C}" srcOrd="7" destOrd="0" presId="urn:microsoft.com/office/officeart/2005/8/layout/target1#5"/>
    <dgm:cxn modelId="{649F1897-A3AC-42DC-ACF4-1D81A28FC6C5}" type="presParOf" srcId="{F83FC547-7C98-4BA1-A525-A388021023AD}" destId="{3F30D057-F4F1-4E8E-BA1C-1EA6ED36557C}" srcOrd="8" destOrd="0" presId="urn:microsoft.com/office/officeart/2005/8/layout/target1#5"/>
    <dgm:cxn modelId="{087D1B95-6858-466E-94AD-1B9C661710BB}" type="presParOf" srcId="{F83FC547-7C98-4BA1-A525-A388021023AD}" destId="{72554440-F6E0-409C-BEB8-1658A7D0C84D}" srcOrd="9" destOrd="0" presId="urn:microsoft.com/office/officeart/2005/8/layout/target1#5"/>
    <dgm:cxn modelId="{DE8E6C1C-9A74-4FA6-9EB5-1BB03280FD97}" type="presParOf" srcId="{F83FC547-7C98-4BA1-A525-A388021023AD}" destId="{3565DF0B-FF98-431E-94BA-52C1748A7EE8}" srcOrd="10" destOrd="0" presId="urn:microsoft.com/office/officeart/2005/8/layout/target1#5"/>
    <dgm:cxn modelId="{09849858-7AC5-47D4-9D48-29B7F5C09474}" type="presParOf" srcId="{F83FC547-7C98-4BA1-A525-A388021023AD}" destId="{FA4F0EDC-FF8B-47C2-911B-5D735A0E2535}" srcOrd="11" destOrd="0" presId="urn:microsoft.com/office/officeart/2005/8/layout/targe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6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6"/>
    <dgm:cxn modelId="{66DB6C31-96F0-4334-AD0F-CE70084A8431}" type="presOf" srcId="{566E96CA-8735-4E63-8D54-7B02E452E33D}" destId="{3D7AB509-6BA0-4C30-9B59-90C18990B40E}" srcOrd="0" destOrd="0" presId="urn:microsoft.com/office/officeart/2005/8/layout/target1#6"/>
    <dgm:cxn modelId="{B96DAC0F-CB73-411F-92AD-052AAD8AD0E5}" type="presOf" srcId="{978A06C0-4888-4ADC-BB0C-9E7361168730}" destId="{F83FC547-7C98-4BA1-A525-A388021023AD}" srcOrd="0" destOrd="0" presId="urn:microsoft.com/office/officeart/2005/8/layout/target1#6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6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6"/>
    <dgm:cxn modelId="{F9A34EC6-2636-4E42-BD58-F7DE83BA8FC8}" type="presParOf" srcId="{F83FC547-7C98-4BA1-A525-A388021023AD}" destId="{3D7AB509-6BA0-4C30-9B59-90C18990B40E}" srcOrd="1" destOrd="0" presId="urn:microsoft.com/office/officeart/2005/8/layout/target1#6"/>
    <dgm:cxn modelId="{A8960AC4-775E-4D5E-ADEA-9A462D9D0210}" type="presParOf" srcId="{F83FC547-7C98-4BA1-A525-A388021023AD}" destId="{DC840353-2282-4112-92DE-A3E5E740D83E}" srcOrd="2" destOrd="0" presId="urn:microsoft.com/office/officeart/2005/8/layout/target1#6"/>
    <dgm:cxn modelId="{21D543BF-BB3E-4D21-AA4B-E17DF7FAA8ED}" type="presParOf" srcId="{F83FC547-7C98-4BA1-A525-A388021023AD}" destId="{8C034039-2DFB-4963-879A-D2FCDCB1BD05}" srcOrd="3" destOrd="0" presId="urn:microsoft.com/office/officeart/2005/8/layout/target1#6"/>
    <dgm:cxn modelId="{221C3BD8-8155-40E2-AB95-14D4A5537EA6}" type="presParOf" srcId="{F83FC547-7C98-4BA1-A525-A388021023AD}" destId="{1F39E39C-0280-4F42-94ED-A35C53334115}" srcOrd="4" destOrd="0" presId="urn:microsoft.com/office/officeart/2005/8/layout/target1#6"/>
    <dgm:cxn modelId="{A2CF1743-3444-4D9B-AFE3-A7CA7A7B4716}" type="presParOf" srcId="{F83FC547-7C98-4BA1-A525-A388021023AD}" destId="{D1036620-22CD-4210-B9CB-CC9557B12E47}" srcOrd="5" destOrd="0" presId="urn:microsoft.com/office/officeart/2005/8/layout/target1#6"/>
    <dgm:cxn modelId="{A7D562A6-A5F4-436E-94F9-33885AD5D8C9}" type="presParOf" srcId="{F83FC547-7C98-4BA1-A525-A388021023AD}" destId="{FD6221E4-5503-4B42-94DA-FE23DE0A12B5}" srcOrd="6" destOrd="0" presId="urn:microsoft.com/office/officeart/2005/8/layout/target1#6"/>
    <dgm:cxn modelId="{C8F72AE5-8E4D-46B3-8C24-644ABDC933B3}" type="presParOf" srcId="{F83FC547-7C98-4BA1-A525-A388021023AD}" destId="{FD53BD5F-3D10-4661-9F3E-B99C43FB6B3C}" srcOrd="7" destOrd="0" presId="urn:microsoft.com/office/officeart/2005/8/layout/target1#6"/>
    <dgm:cxn modelId="{649F1897-A3AC-42DC-ACF4-1D81A28FC6C5}" type="presParOf" srcId="{F83FC547-7C98-4BA1-A525-A388021023AD}" destId="{3F30D057-F4F1-4E8E-BA1C-1EA6ED36557C}" srcOrd="8" destOrd="0" presId="urn:microsoft.com/office/officeart/2005/8/layout/target1#6"/>
    <dgm:cxn modelId="{087D1B95-6858-466E-94AD-1B9C661710BB}" type="presParOf" srcId="{F83FC547-7C98-4BA1-A525-A388021023AD}" destId="{72554440-F6E0-409C-BEB8-1658A7D0C84D}" srcOrd="9" destOrd="0" presId="urn:microsoft.com/office/officeart/2005/8/layout/target1#6"/>
    <dgm:cxn modelId="{DE8E6C1C-9A74-4FA6-9EB5-1BB03280FD97}" type="presParOf" srcId="{F83FC547-7C98-4BA1-A525-A388021023AD}" destId="{3565DF0B-FF98-431E-94BA-52C1748A7EE8}" srcOrd="10" destOrd="0" presId="urn:microsoft.com/office/officeart/2005/8/layout/target1#6"/>
    <dgm:cxn modelId="{09849858-7AC5-47D4-9D48-29B7F5C09474}" type="presParOf" srcId="{F83FC547-7C98-4BA1-A525-A388021023AD}" destId="{FA4F0EDC-FF8B-47C2-911B-5D735A0E2535}" srcOrd="11" destOrd="0" presId="urn:microsoft.com/office/officeart/2005/8/layout/targe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7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7"/>
    <dgm:cxn modelId="{66DB6C31-96F0-4334-AD0F-CE70084A8431}" type="presOf" srcId="{566E96CA-8735-4E63-8D54-7B02E452E33D}" destId="{3D7AB509-6BA0-4C30-9B59-90C18990B40E}" srcOrd="0" destOrd="0" presId="urn:microsoft.com/office/officeart/2005/8/layout/target1#7"/>
    <dgm:cxn modelId="{B96DAC0F-CB73-411F-92AD-052AAD8AD0E5}" type="presOf" srcId="{978A06C0-4888-4ADC-BB0C-9E7361168730}" destId="{F83FC547-7C98-4BA1-A525-A388021023AD}" srcOrd="0" destOrd="0" presId="urn:microsoft.com/office/officeart/2005/8/layout/target1#7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7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7"/>
    <dgm:cxn modelId="{F9A34EC6-2636-4E42-BD58-F7DE83BA8FC8}" type="presParOf" srcId="{F83FC547-7C98-4BA1-A525-A388021023AD}" destId="{3D7AB509-6BA0-4C30-9B59-90C18990B40E}" srcOrd="1" destOrd="0" presId="urn:microsoft.com/office/officeart/2005/8/layout/target1#7"/>
    <dgm:cxn modelId="{A8960AC4-775E-4D5E-ADEA-9A462D9D0210}" type="presParOf" srcId="{F83FC547-7C98-4BA1-A525-A388021023AD}" destId="{DC840353-2282-4112-92DE-A3E5E740D83E}" srcOrd="2" destOrd="0" presId="urn:microsoft.com/office/officeart/2005/8/layout/target1#7"/>
    <dgm:cxn modelId="{21D543BF-BB3E-4D21-AA4B-E17DF7FAA8ED}" type="presParOf" srcId="{F83FC547-7C98-4BA1-A525-A388021023AD}" destId="{8C034039-2DFB-4963-879A-D2FCDCB1BD05}" srcOrd="3" destOrd="0" presId="urn:microsoft.com/office/officeart/2005/8/layout/target1#7"/>
    <dgm:cxn modelId="{221C3BD8-8155-40E2-AB95-14D4A5537EA6}" type="presParOf" srcId="{F83FC547-7C98-4BA1-A525-A388021023AD}" destId="{1F39E39C-0280-4F42-94ED-A35C53334115}" srcOrd="4" destOrd="0" presId="urn:microsoft.com/office/officeart/2005/8/layout/target1#7"/>
    <dgm:cxn modelId="{A2CF1743-3444-4D9B-AFE3-A7CA7A7B4716}" type="presParOf" srcId="{F83FC547-7C98-4BA1-A525-A388021023AD}" destId="{D1036620-22CD-4210-B9CB-CC9557B12E47}" srcOrd="5" destOrd="0" presId="urn:microsoft.com/office/officeart/2005/8/layout/target1#7"/>
    <dgm:cxn modelId="{A7D562A6-A5F4-436E-94F9-33885AD5D8C9}" type="presParOf" srcId="{F83FC547-7C98-4BA1-A525-A388021023AD}" destId="{FD6221E4-5503-4B42-94DA-FE23DE0A12B5}" srcOrd="6" destOrd="0" presId="urn:microsoft.com/office/officeart/2005/8/layout/target1#7"/>
    <dgm:cxn modelId="{C8F72AE5-8E4D-46B3-8C24-644ABDC933B3}" type="presParOf" srcId="{F83FC547-7C98-4BA1-A525-A388021023AD}" destId="{FD53BD5F-3D10-4661-9F3E-B99C43FB6B3C}" srcOrd="7" destOrd="0" presId="urn:microsoft.com/office/officeart/2005/8/layout/target1#7"/>
    <dgm:cxn modelId="{649F1897-A3AC-42DC-ACF4-1D81A28FC6C5}" type="presParOf" srcId="{F83FC547-7C98-4BA1-A525-A388021023AD}" destId="{3F30D057-F4F1-4E8E-BA1C-1EA6ED36557C}" srcOrd="8" destOrd="0" presId="urn:microsoft.com/office/officeart/2005/8/layout/target1#7"/>
    <dgm:cxn modelId="{087D1B95-6858-466E-94AD-1B9C661710BB}" type="presParOf" srcId="{F83FC547-7C98-4BA1-A525-A388021023AD}" destId="{72554440-F6E0-409C-BEB8-1658A7D0C84D}" srcOrd="9" destOrd="0" presId="urn:microsoft.com/office/officeart/2005/8/layout/target1#7"/>
    <dgm:cxn modelId="{DE8E6C1C-9A74-4FA6-9EB5-1BB03280FD97}" type="presParOf" srcId="{F83FC547-7C98-4BA1-A525-A388021023AD}" destId="{3565DF0B-FF98-431E-94BA-52C1748A7EE8}" srcOrd="10" destOrd="0" presId="urn:microsoft.com/office/officeart/2005/8/layout/target1#7"/>
    <dgm:cxn modelId="{09849858-7AC5-47D4-9D48-29B7F5C09474}" type="presParOf" srcId="{F83FC547-7C98-4BA1-A525-A388021023AD}" destId="{FA4F0EDC-FF8B-47C2-911B-5D735A0E2535}" srcOrd="11" destOrd="0" presId="urn:microsoft.com/office/officeart/2005/8/layout/target1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8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8"/>
    <dgm:cxn modelId="{66DB6C31-96F0-4334-AD0F-CE70084A8431}" type="presOf" srcId="{566E96CA-8735-4E63-8D54-7B02E452E33D}" destId="{3D7AB509-6BA0-4C30-9B59-90C18990B40E}" srcOrd="0" destOrd="0" presId="urn:microsoft.com/office/officeart/2005/8/layout/target1#8"/>
    <dgm:cxn modelId="{B96DAC0F-CB73-411F-92AD-052AAD8AD0E5}" type="presOf" srcId="{978A06C0-4888-4ADC-BB0C-9E7361168730}" destId="{F83FC547-7C98-4BA1-A525-A388021023AD}" srcOrd="0" destOrd="0" presId="urn:microsoft.com/office/officeart/2005/8/layout/target1#8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8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8"/>
    <dgm:cxn modelId="{F9A34EC6-2636-4E42-BD58-F7DE83BA8FC8}" type="presParOf" srcId="{F83FC547-7C98-4BA1-A525-A388021023AD}" destId="{3D7AB509-6BA0-4C30-9B59-90C18990B40E}" srcOrd="1" destOrd="0" presId="urn:microsoft.com/office/officeart/2005/8/layout/target1#8"/>
    <dgm:cxn modelId="{A8960AC4-775E-4D5E-ADEA-9A462D9D0210}" type="presParOf" srcId="{F83FC547-7C98-4BA1-A525-A388021023AD}" destId="{DC840353-2282-4112-92DE-A3E5E740D83E}" srcOrd="2" destOrd="0" presId="urn:microsoft.com/office/officeart/2005/8/layout/target1#8"/>
    <dgm:cxn modelId="{21D543BF-BB3E-4D21-AA4B-E17DF7FAA8ED}" type="presParOf" srcId="{F83FC547-7C98-4BA1-A525-A388021023AD}" destId="{8C034039-2DFB-4963-879A-D2FCDCB1BD05}" srcOrd="3" destOrd="0" presId="urn:microsoft.com/office/officeart/2005/8/layout/target1#8"/>
    <dgm:cxn modelId="{221C3BD8-8155-40E2-AB95-14D4A5537EA6}" type="presParOf" srcId="{F83FC547-7C98-4BA1-A525-A388021023AD}" destId="{1F39E39C-0280-4F42-94ED-A35C53334115}" srcOrd="4" destOrd="0" presId="urn:microsoft.com/office/officeart/2005/8/layout/target1#8"/>
    <dgm:cxn modelId="{A2CF1743-3444-4D9B-AFE3-A7CA7A7B4716}" type="presParOf" srcId="{F83FC547-7C98-4BA1-A525-A388021023AD}" destId="{D1036620-22CD-4210-B9CB-CC9557B12E47}" srcOrd="5" destOrd="0" presId="urn:microsoft.com/office/officeart/2005/8/layout/target1#8"/>
    <dgm:cxn modelId="{A7D562A6-A5F4-436E-94F9-33885AD5D8C9}" type="presParOf" srcId="{F83FC547-7C98-4BA1-A525-A388021023AD}" destId="{FD6221E4-5503-4B42-94DA-FE23DE0A12B5}" srcOrd="6" destOrd="0" presId="urn:microsoft.com/office/officeart/2005/8/layout/target1#8"/>
    <dgm:cxn modelId="{C8F72AE5-8E4D-46B3-8C24-644ABDC933B3}" type="presParOf" srcId="{F83FC547-7C98-4BA1-A525-A388021023AD}" destId="{FD53BD5F-3D10-4661-9F3E-B99C43FB6B3C}" srcOrd="7" destOrd="0" presId="urn:microsoft.com/office/officeart/2005/8/layout/target1#8"/>
    <dgm:cxn modelId="{649F1897-A3AC-42DC-ACF4-1D81A28FC6C5}" type="presParOf" srcId="{F83FC547-7C98-4BA1-A525-A388021023AD}" destId="{3F30D057-F4F1-4E8E-BA1C-1EA6ED36557C}" srcOrd="8" destOrd="0" presId="urn:microsoft.com/office/officeart/2005/8/layout/target1#8"/>
    <dgm:cxn modelId="{087D1B95-6858-466E-94AD-1B9C661710BB}" type="presParOf" srcId="{F83FC547-7C98-4BA1-A525-A388021023AD}" destId="{72554440-F6E0-409C-BEB8-1658A7D0C84D}" srcOrd="9" destOrd="0" presId="urn:microsoft.com/office/officeart/2005/8/layout/target1#8"/>
    <dgm:cxn modelId="{DE8E6C1C-9A74-4FA6-9EB5-1BB03280FD97}" type="presParOf" srcId="{F83FC547-7C98-4BA1-A525-A388021023AD}" destId="{3565DF0B-FF98-431E-94BA-52C1748A7EE8}" srcOrd="10" destOrd="0" presId="urn:microsoft.com/office/officeart/2005/8/layout/target1#8"/>
    <dgm:cxn modelId="{09849858-7AC5-47D4-9D48-29B7F5C09474}" type="presParOf" srcId="{F83FC547-7C98-4BA1-A525-A388021023AD}" destId="{FA4F0EDC-FF8B-47C2-911B-5D735A0E2535}" srcOrd="11" destOrd="0" presId="urn:microsoft.com/office/officeart/2005/8/layout/target1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#9" loCatId="relationship" qsTypeId="urn:microsoft.com/office/officeart/2005/8/quickstyle/3d6" qsCatId="3D" csTypeId="urn:microsoft.com/office/officeart/2005/8/colors/accent0_3" csCatId="mainScheme" phldr="1"/>
      <dgm:spPr/>
      <dgm:t>
        <a:bodyPr numCol="1"/>
        <a:lstStyle/>
        <a:p>
          <a:endParaRPr lang="en-US"/>
        </a:p>
      </dgm:t>
    </dgm:pt>
    <dgm:pt modelId="{566E96CA-8735-4E63-8D54-7B02E452E33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 numCol="1"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 numCol="1"/>
        <a:lstStyle/>
        <a:p>
          <a:endParaRPr lang="en-US"/>
        </a:p>
      </dgm:t>
    </dgm:pt>
    <dgm:pt modelId="{062EC279-DBB5-4FB2-A50F-143FC9F6C740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gm:t>
    </dgm:pt>
    <dgm:pt modelId="{607C11F1-8A58-4B97-9478-8E41AD02BD07}" type="sibTrans" cxnId="{02A9E34A-0234-47EA-82F6-490648A5BBDB}">
      <dgm:prSet/>
      <dgm:spPr/>
      <dgm:t>
        <a:bodyPr numCol="1"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 numCol="1"/>
        <a:lstStyle/>
        <a:p>
          <a:endParaRPr lang="en-US"/>
        </a:p>
      </dgm:t>
    </dgm:pt>
    <dgm:pt modelId="{554B6B70-78BF-4B46-9BF4-E86FFF69B0AD}">
      <dgm:prSet/>
      <dgm:spPr/>
      <dgm:t>
        <a:bodyPr numCol="1"/>
        <a:lstStyle/>
        <a:p>
          <a:pPr rtl="0"/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gm:t>
    </dgm:pt>
    <dgm:pt modelId="{6F81C20C-D97B-4A8B-987A-9EED43F613EE}" type="sibTrans" cxnId="{36B31DB1-1FA1-45E4-8AE5-BA441E41E11D}">
      <dgm:prSet/>
      <dgm:spPr/>
      <dgm:t>
        <a:bodyPr numCol="1"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 numCol="1"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3D3B5D40-1BD1-4060-B6B2-2DD98431D479}" type="presOf" srcId="{062EC279-DBB5-4FB2-A50F-143FC9F6C740}" destId="{D1036620-22CD-4210-B9CB-CC9557B12E47}" srcOrd="0" destOrd="0" presId="urn:microsoft.com/office/officeart/2005/8/layout/target1#9"/>
    <dgm:cxn modelId="{66DB6C31-96F0-4334-AD0F-CE70084A8431}" type="presOf" srcId="{566E96CA-8735-4E63-8D54-7B02E452E33D}" destId="{3D7AB509-6BA0-4C30-9B59-90C18990B40E}" srcOrd="0" destOrd="0" presId="urn:microsoft.com/office/officeart/2005/8/layout/target1#9"/>
    <dgm:cxn modelId="{B96DAC0F-CB73-411F-92AD-052AAD8AD0E5}" type="presOf" srcId="{978A06C0-4888-4ADC-BB0C-9E7361168730}" destId="{F83FC547-7C98-4BA1-A525-A388021023AD}" srcOrd="0" destOrd="0" presId="urn:microsoft.com/office/officeart/2005/8/layout/target1#9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CCA53FD9-E033-4104-AC52-AB1B2811ADA5}" type="presOf" srcId="{554B6B70-78BF-4B46-9BF4-E86FFF69B0AD}" destId="{72554440-F6E0-409C-BEB8-1658A7D0C84D}" srcOrd="0" destOrd="0" presId="urn:microsoft.com/office/officeart/2005/8/layout/target1#9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#9"/>
    <dgm:cxn modelId="{F9A34EC6-2636-4E42-BD58-F7DE83BA8FC8}" type="presParOf" srcId="{F83FC547-7C98-4BA1-A525-A388021023AD}" destId="{3D7AB509-6BA0-4C30-9B59-90C18990B40E}" srcOrd="1" destOrd="0" presId="urn:microsoft.com/office/officeart/2005/8/layout/target1#9"/>
    <dgm:cxn modelId="{A8960AC4-775E-4D5E-ADEA-9A462D9D0210}" type="presParOf" srcId="{F83FC547-7C98-4BA1-A525-A388021023AD}" destId="{DC840353-2282-4112-92DE-A3E5E740D83E}" srcOrd="2" destOrd="0" presId="urn:microsoft.com/office/officeart/2005/8/layout/target1#9"/>
    <dgm:cxn modelId="{21D543BF-BB3E-4D21-AA4B-E17DF7FAA8ED}" type="presParOf" srcId="{F83FC547-7C98-4BA1-A525-A388021023AD}" destId="{8C034039-2DFB-4963-879A-D2FCDCB1BD05}" srcOrd="3" destOrd="0" presId="urn:microsoft.com/office/officeart/2005/8/layout/target1#9"/>
    <dgm:cxn modelId="{221C3BD8-8155-40E2-AB95-14D4A5537EA6}" type="presParOf" srcId="{F83FC547-7C98-4BA1-A525-A388021023AD}" destId="{1F39E39C-0280-4F42-94ED-A35C53334115}" srcOrd="4" destOrd="0" presId="urn:microsoft.com/office/officeart/2005/8/layout/target1#9"/>
    <dgm:cxn modelId="{A2CF1743-3444-4D9B-AFE3-A7CA7A7B4716}" type="presParOf" srcId="{F83FC547-7C98-4BA1-A525-A388021023AD}" destId="{D1036620-22CD-4210-B9CB-CC9557B12E47}" srcOrd="5" destOrd="0" presId="urn:microsoft.com/office/officeart/2005/8/layout/target1#9"/>
    <dgm:cxn modelId="{A7D562A6-A5F4-436E-94F9-33885AD5D8C9}" type="presParOf" srcId="{F83FC547-7C98-4BA1-A525-A388021023AD}" destId="{FD6221E4-5503-4B42-94DA-FE23DE0A12B5}" srcOrd="6" destOrd="0" presId="urn:microsoft.com/office/officeart/2005/8/layout/target1#9"/>
    <dgm:cxn modelId="{C8F72AE5-8E4D-46B3-8C24-644ABDC933B3}" type="presParOf" srcId="{F83FC547-7C98-4BA1-A525-A388021023AD}" destId="{FD53BD5F-3D10-4661-9F3E-B99C43FB6B3C}" srcOrd="7" destOrd="0" presId="urn:microsoft.com/office/officeart/2005/8/layout/target1#9"/>
    <dgm:cxn modelId="{649F1897-A3AC-42DC-ACF4-1D81A28FC6C5}" type="presParOf" srcId="{F83FC547-7C98-4BA1-A525-A388021023AD}" destId="{3F30D057-F4F1-4E8E-BA1C-1EA6ED36557C}" srcOrd="8" destOrd="0" presId="urn:microsoft.com/office/officeart/2005/8/layout/target1#9"/>
    <dgm:cxn modelId="{087D1B95-6858-466E-94AD-1B9C661710BB}" type="presParOf" srcId="{F83FC547-7C98-4BA1-A525-A388021023AD}" destId="{72554440-F6E0-409C-BEB8-1658A7D0C84D}" srcOrd="9" destOrd="0" presId="urn:microsoft.com/office/officeart/2005/8/layout/target1#9"/>
    <dgm:cxn modelId="{DE8E6C1C-9A74-4FA6-9EB5-1BB03280FD97}" type="presParOf" srcId="{F83FC547-7C98-4BA1-A525-A388021023AD}" destId="{3565DF0B-FF98-431E-94BA-52C1748A7EE8}" srcOrd="10" destOrd="0" presId="urn:microsoft.com/office/officeart/2005/8/layout/target1#9"/>
    <dgm:cxn modelId="{09849858-7AC5-47D4-9D48-29B7F5C09474}" type="presParOf" srcId="{F83FC547-7C98-4BA1-A525-A388021023AD}" destId="{FA4F0EDC-FF8B-47C2-911B-5D735A0E2535}" srcOrd="11" destOrd="0" presId="urn:microsoft.com/office/officeart/2005/8/layout/target1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16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#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1#10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1#1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1#12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1#1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1#1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1#1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1#14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1#14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#2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#3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#4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#5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#6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#7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1#8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#9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alg type="composite">
      <dgm:param type="ar" val="1.25"/>
    </dgm:alg>
    <dgm:shape xmlns:r="http://schemas.openxmlformats.org/officeDocument/2006/relationships" r:blip="">
      <dgm:adjLst/>
    </dgm:shape>
    <dgm:varLst>
      <dgm:chMax val="5"/>
      <dgm:dir/>
      <dgm:resizeHandles val="exact"/>
    </dgm:varLst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shape xmlns:r="http://schemas.openxmlformats.org/officeDocument/2006/relationships" type="rect" r:blip="">
          <dgm:adjLst/>
        </dgm:shape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numCol="1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 numCol="1"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 numCol="1"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 numCol="1"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 numCol="1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7129108-AC8D-4212-9283-60D9E99BF07A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numCol="1"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numCol="1"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DED3D3-6235-4F4C-B439-DF277FB555A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numCol="1"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 numCol="1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 numCol="1"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numCol="1"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numCol="1"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numCol="1"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 numCol="1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3085435-8225-4333-BFFA-0096413F0D7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 numCol="1"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783C494-2A87-468C-A21B-CB14FB9ABB00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A180FA0-5B31-4864-A2BB-719EA5A679C6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numCol="1"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 numCol="1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BECC0C8-36B8-442A-833D-B6AACE86BB77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numCol="1"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 numCol="1"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 numCol="1"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1E20EC5-AC53-4169-941E-EDF10CD23748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numCol="1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 num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numCol="1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2/21/2017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numCol="1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numCol="1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ARUS 280 HW #7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0010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dirty="0"/>
              <a:t>Bed and Sofa(Abram Room, 1927, 1:09) </a:t>
            </a:r>
          </a:p>
          <a:p>
            <a:pPr algn="ctr"/>
            <a:r>
              <a:rPr lang="en-US" dirty="0"/>
              <a:t>The Extraordinary Adventures of Mr. West in the Land of the Bolsheviks (Lev </a:t>
            </a:r>
            <a:r>
              <a:rPr lang="en-US" dirty="0" err="1"/>
              <a:t>Kuleshov</a:t>
            </a:r>
            <a:r>
              <a:rPr lang="en-US" dirty="0"/>
              <a:t>, 1924, 1:14)The Strike (Sergei Eisenstein, 1924, 1:35)</a:t>
            </a:r>
          </a:p>
          <a:p>
            <a:pPr algn="ctr"/>
            <a:r>
              <a:rPr lang="en-US" dirty="0"/>
              <a:t> Beumers’s History, 60–67</a:t>
            </a:r>
          </a:p>
          <a:p>
            <a:pPr algn="ctr"/>
            <a:r>
              <a:rPr lang="en-US" dirty="0" err="1"/>
              <a:t>Ascher</a:t>
            </a:r>
            <a:r>
              <a:rPr lang="en-US" dirty="0"/>
              <a:t>, 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 8 (pdf)</a:t>
            </a: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Elizabeth invited her nephew Peter to be heir, he knew German but changed in a year. </a:t>
            </a:r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Then she got him married to Sophia Fredrich to keep the royal blood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Font typeface="Arial" panose="020B0604020202020204" pitchFamily="34" charset="0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but they didnt like each other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9 (pdf).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When Elizabeth died Peter ascended but he didn't do well</a:t>
            </a:r>
          </a:p>
          <a:p>
            <a:pPr marL="340614" indent="-285750">
              <a:buFont typeface="Arial"/>
              <a:buChar char="•"/>
            </a:pPr>
            <a:r>
              <a:rPr sz="2200"/>
              <a:t>However he got things done. for the nobles they didn't have to do too much and let ppl go back home. there was peace during his reign</a:t>
            </a:r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indent="-285750">
              <a:buFont typeface="Arial" panose="020B0604020202020204" pitchFamily="34" charset="0"/>
              <a:buChar char="•"/>
            </a:pPr>
            <a:endParaRPr sz="2200"/>
          </a:p>
          <a:p>
            <a:pPr marL="340614" lvl="0" indent="-285750" algn="l">
              <a:buFont typeface="Arial"/>
              <a:buChar char="•"/>
            </a:pPr>
            <a:endParaRPr sz="2200"/>
          </a:p>
          <a:p>
            <a:pPr marL="340614" indent="-285750">
              <a:buChar char="•"/>
            </a:pPr>
            <a:endParaRPr sz="220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10 (pdf).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/>
              <a:t>However he was acting too German and idolized Prussia too much. 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He was always drunk and made fun of Catherine, no one liked him so while he was away Catherine made herself quen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11(pdf)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/>
              <a:t> Catherine ran around w/ many men. 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But she loved them and gave them riches, 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sz="2200"/>
              <a:t>pg 12 (pdf) 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/>
              <a:t>She worked very hard also. said  'peace though conquer' was wrong</a:t>
            </a:r>
          </a:p>
          <a:p>
            <a:pPr marL="340614" indent="-285750">
              <a:buFont typeface="Arial"/>
              <a:buChar char="•"/>
            </a:pPr>
            <a:r>
              <a:rPr sz="2200"/>
              <a:t>She won a lot of wars and annexed land to RUSSIA, ppl thought she was going too far. 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 err="1"/>
              <a:t>As a result you got foreigners in Russia staging revolts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sz="2200" dirty="0" err="1"/>
              <a:t>pg</a:t>
            </a:r>
            <a:r>
              <a:rPr sz="2200" dirty="0"/>
              <a:t> 13 -14(pdf). </a:t>
            </a:r>
            <a:endParaRPr lang="en-US" sz="2200" dirty="0"/>
          </a:p>
          <a:p>
            <a:pPr marL="340614" indent="-285750">
              <a:buFont typeface="Arial"/>
              <a:buChar char="•"/>
            </a:pPr>
            <a:r>
              <a:rPr sz="2200" dirty="0"/>
              <a:t>She supported the Enlightenment helped Denis Diderot w/ his French library. </a:t>
            </a:r>
          </a:p>
          <a:p>
            <a:pPr marL="340614" indent="-285750">
              <a:buFont typeface="Arial"/>
              <a:buChar char="•"/>
            </a:pPr>
            <a:r>
              <a:rPr lang="en-US" sz="2200" dirty="0"/>
              <a:t>She said Russia was the best place to live ... She wrote about other things too of social and history</a:t>
            </a:r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err="1"/>
          </a:p>
          <a:p>
            <a:pPr marL="340614" lvl="0" indent="-285750" algn="l">
              <a:buFont typeface="Arial"/>
              <a:buChar char="•"/>
            </a:pPr>
            <a:endParaRPr lang="en-US" sz="2200" dirty="0" err="1"/>
          </a:p>
          <a:p>
            <a:pPr marL="340614" indent="-285750">
              <a:buChar char="•"/>
            </a:pPr>
            <a:endParaRPr lang="en-US" sz="2200" dirty="0" err="1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She wasn’t a good writer though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Ppl</a:t>
            </a:r>
            <a:r>
              <a:rPr lang="en-US" sz="2400" dirty="0"/>
              <a:t> checked her claims but since she blessed them they didn't say anything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reforming the gov't, </a:t>
            </a:r>
            <a:r>
              <a:rPr lang="en-US" sz="2400" dirty="0" err="1"/>
              <a:t>comission</a:t>
            </a:r>
            <a:r>
              <a:rPr lang="en-US" sz="2400" dirty="0"/>
              <a:t> so big the </a:t>
            </a:r>
            <a:r>
              <a:rPr lang="en-US" sz="2400" dirty="0" err="1"/>
              <a:t>cldn't</a:t>
            </a:r>
            <a:r>
              <a:rPr lang="en-US" sz="2400" dirty="0"/>
              <a:t> get anything done. Catherine was too conservative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200" dirty="0" err="1"/>
              <a:t>pg</a:t>
            </a:r>
            <a:r>
              <a:rPr lang="en-US" sz="2200" dirty="0"/>
              <a:t> 15 -16(pdf).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 Catherine divided the empire into </a:t>
            </a:r>
            <a:r>
              <a:rPr lang="en-US" sz="2200" dirty="0" err="1"/>
              <a:t>provnices</a:t>
            </a:r>
            <a:r>
              <a:rPr lang="en-US" sz="2200" dirty="0"/>
              <a:t>, gov. Talked to empress</a:t>
            </a:r>
          </a:p>
          <a:p>
            <a:pPr marL="340614" lvl="0" indent="-285750" algn="l">
              <a:buFont typeface="Arial"/>
              <a:buChar char="•"/>
            </a:pPr>
            <a:r>
              <a:rPr lang="en-US" sz="2200" dirty="0"/>
              <a:t>Charter of nobility -Nobles didn't have to worry </a:t>
            </a:r>
            <a:r>
              <a:rPr lang="en-US" sz="2200" dirty="0" err="1"/>
              <a:t>abt</a:t>
            </a:r>
            <a:r>
              <a:rPr lang="en-US" sz="2200" dirty="0"/>
              <a:t> crime and do things, but </a:t>
            </a:r>
            <a:r>
              <a:rPr lang="en-US" sz="2200" dirty="0" err="1"/>
              <a:t>cldn't</a:t>
            </a:r>
            <a:r>
              <a:rPr lang="en-US" sz="2200" dirty="0"/>
              <a:t> really gather to petition gov't</a:t>
            </a:r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378565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 Charter of towns- towns ruled by rich merchants who had no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She shut down </a:t>
            </a:r>
            <a:r>
              <a:rPr lang="en-US" sz="2400" dirty="0" err="1"/>
              <a:t>Emeilan</a:t>
            </a:r>
            <a:r>
              <a:rPr lang="en-US" sz="2400" dirty="0"/>
              <a:t> </a:t>
            </a:r>
            <a:r>
              <a:rPr lang="en-US" sz="2400" dirty="0" err="1"/>
              <a:t>Pugachev</a:t>
            </a:r>
            <a:r>
              <a:rPr lang="en-US" sz="2400" dirty="0"/>
              <a:t> rebellion, who left the army </a:t>
            </a:r>
            <a:r>
              <a:rPr lang="en-US" sz="2400" dirty="0" err="1"/>
              <a:t>cuz</a:t>
            </a:r>
            <a:r>
              <a:rPr lang="en-US" sz="2400" dirty="0"/>
              <a:t> he was very sick.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wanted him </a:t>
            </a:r>
            <a:r>
              <a:rPr lang="en-US" sz="2400" dirty="0" err="1"/>
              <a:t>toutured</a:t>
            </a:r>
            <a:r>
              <a:rPr lang="en-US" sz="2400" dirty="0"/>
              <a:t> but the queen just had him tried and executed.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Shows us how Russia was never about </a:t>
            </a:r>
            <a:r>
              <a:rPr lang="en-US" sz="2400" dirty="0" err="1"/>
              <a:t>enlightment</a:t>
            </a:r>
            <a:r>
              <a:rPr lang="en-US" sz="2400" dirty="0"/>
              <a:t> n peace although </a:t>
            </a:r>
            <a:r>
              <a:rPr lang="en-US" sz="2400" dirty="0" err="1"/>
              <a:t>catherine</a:t>
            </a:r>
            <a:r>
              <a:rPr lang="en-US" sz="2400" dirty="0"/>
              <a:t> 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200" dirty="0" err="1"/>
              <a:t>pg</a:t>
            </a:r>
            <a:r>
              <a:rPr lang="en-US" sz="2200" dirty="0"/>
              <a:t> 17-18 (pdf).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 When she heard about the </a:t>
            </a:r>
            <a:r>
              <a:rPr lang="en-US" sz="2200" dirty="0" err="1"/>
              <a:t>french</a:t>
            </a:r>
            <a:r>
              <a:rPr lang="en-US" sz="2200" dirty="0"/>
              <a:t> revolution it drove her mad she </a:t>
            </a:r>
            <a:r>
              <a:rPr lang="en-US" sz="2200" dirty="0" err="1"/>
              <a:t>cldnt</a:t>
            </a:r>
            <a:r>
              <a:rPr lang="en-US" sz="2200" dirty="0"/>
              <a:t> trust anyone</a:t>
            </a:r>
          </a:p>
          <a:p>
            <a:pPr marL="340614" lvl="0" indent="-285750" algn="l">
              <a:buFont typeface="Arial"/>
              <a:buChar char="•"/>
            </a:pPr>
            <a:r>
              <a:rPr lang="en-US" sz="2200" dirty="0" err="1"/>
              <a:t>Radischlev</a:t>
            </a:r>
            <a:r>
              <a:rPr lang="en-US" sz="2200" dirty="0"/>
              <a:t> wrote </a:t>
            </a:r>
            <a:r>
              <a:rPr lang="en-US" sz="2200" dirty="0" err="1"/>
              <a:t>russia</a:t>
            </a:r>
            <a:r>
              <a:rPr lang="en-US" sz="2200" dirty="0"/>
              <a:t> was a bad corrupt place, They wanted to kill him but </a:t>
            </a:r>
            <a:r>
              <a:rPr lang="en-US" sz="2200" dirty="0" err="1"/>
              <a:t>catherine</a:t>
            </a:r>
            <a:r>
              <a:rPr lang="en-US" sz="2200" dirty="0"/>
              <a:t> sent him to exile</a:t>
            </a:r>
          </a:p>
          <a:p>
            <a:pPr marL="340614" lvl="0" indent="-285750" algn="l">
              <a:buFont typeface="Arial"/>
              <a:buChar char="•"/>
            </a:pPr>
            <a:r>
              <a:rPr lang="en-US" sz="2200" dirty="0"/>
              <a:t>Her reign was a success but she</a:t>
            </a:r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193899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 Didn’t get along w/ her son </a:t>
            </a:r>
            <a:r>
              <a:rPr lang="en-US" sz="2400" dirty="0" err="1"/>
              <a:t>paul</a:t>
            </a:r>
            <a:r>
              <a:rPr lang="en-US" sz="2400" dirty="0"/>
              <a:t>, even though he was </a:t>
            </a:r>
            <a:r>
              <a:rPr lang="en-US" sz="2400" dirty="0" err="1"/>
              <a:t>legitmate</a:t>
            </a:r>
            <a:r>
              <a:rPr lang="en-US" sz="2400" dirty="0"/>
              <a:t> she failed to get her grandson alexander as king and the court was divided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Paul was an </a:t>
            </a:r>
            <a:r>
              <a:rPr lang="en-US" sz="2400" dirty="0" err="1"/>
              <a:t>argry</a:t>
            </a:r>
            <a:r>
              <a:rPr lang="en-US" sz="2400" dirty="0"/>
              <a:t> guy, did opposite of her mom, helped peasants but exalted himself</a:t>
            </a:r>
          </a:p>
        </p:txBody>
      </p:sp>
    </p:spTree>
    <p:extLst>
      <p:ext uri="{BB962C8B-B14F-4D97-AF65-F5344CB8AC3E}">
        <p14:creationId xmlns:p14="http://schemas.microsoft.com/office/powerpoint/2010/main" val="363328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vert="horz" numCol="1" anchor="t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 </a:t>
            </a:r>
            <a:r>
              <a:rPr lang="en-US" sz="2200" dirty="0" err="1"/>
              <a:t>pg</a:t>
            </a:r>
            <a:r>
              <a:rPr lang="en-US" sz="2200" dirty="0"/>
              <a:t> 19 (pdf)</a:t>
            </a:r>
            <a:r>
              <a:rPr lang="en-US" sz="2200"/>
              <a:t> 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He said only guys can be king and king cant choose whoever to be ruler anymore.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He said serfs don’t work on </a:t>
            </a:r>
            <a:r>
              <a:rPr lang="en-US" sz="2200" dirty="0" err="1"/>
              <a:t>sundays</a:t>
            </a:r>
            <a:r>
              <a:rPr lang="en-US" sz="2200" dirty="0"/>
              <a:t>, but merchants can buy them</a:t>
            </a:r>
            <a:r>
              <a:rPr lang="en-US" sz="2200"/>
              <a:t> led to uprisings</a:t>
            </a:r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  <a:p>
            <a:pPr marL="340614" indent="-285750">
              <a:buChar char="•"/>
            </a:pP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635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28" y="1137046"/>
            <a:ext cx="6858000" cy="914400"/>
          </a:xfrm>
        </p:spPr>
        <p:txBody>
          <a:bodyPr numCol="1"/>
          <a:lstStyle/>
          <a:p>
            <a:r>
              <a:rPr lang="en-US" sz="4000" dirty="0"/>
              <a:t>The Extrordinary adventures of Mr.West in the land of the Bolsheviks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/>
          </a:bodyPr>
          <a:lstStyle/>
          <a:p>
            <a:r>
              <a:rPr lang="en-US" sz="1600" dirty="0"/>
              <a:t>Every </a:t>
            </a:r>
            <a:r>
              <a:rPr lang="en-US" sz="1600" dirty="0" smtClean="0"/>
              <a:t>5 min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0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z="4000" dirty="0"/>
              <a:t>Beumers’s History, 60–67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 lnSpcReduction="10000"/>
          </a:bodyPr>
          <a:lstStyle/>
          <a:p>
            <a:r>
              <a:rPr lang="en-US" sz="1600" dirty="0"/>
              <a:t>Every paragraph all about married couple problems (summary don’t read else test)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sz="2400" dirty="0"/>
              <a:t> </a:t>
            </a:r>
            <a:r>
              <a:rPr lang="en-US" sz="2400" dirty="0"/>
              <a:t>5 </a:t>
            </a:r>
            <a:r>
              <a:rPr lang="en-US" sz="2400" dirty="0" smtClean="0"/>
              <a:t>min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(every </a:t>
            </a:r>
            <a:r>
              <a:rPr lang="en-US" sz="2200" dirty="0" smtClean="0"/>
              <a:t>paragraph or everything you noted in this frame , </a:t>
            </a:r>
            <a:r>
              <a:rPr lang="en-US" sz="2200" dirty="0"/>
              <a:t>every </a:t>
            </a:r>
            <a:r>
              <a:rPr lang="en-US" sz="2200" dirty="0" smtClean="0"/>
              <a:t>page gets its own bullet point </a:t>
            </a:r>
            <a:r>
              <a:rPr lang="en-US" sz="2200" dirty="0"/>
              <a:t>so delete this 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(duplicate this slide for more pages or clips by pressing [Ctrl-D])(delete this also)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indent="-285750">
              <a:buChar char="•"/>
            </a:pPr>
            <a:endParaRPr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858000" cy="914400"/>
          </a:xfrm>
        </p:spPr>
        <p:txBody>
          <a:bodyPr numCol="1"/>
          <a:lstStyle/>
          <a:p>
            <a:r>
              <a:rPr lang="en-US" sz="4000" dirty="0" smtClean="0"/>
              <a:t>Bed and Sofa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/>
          </a:bodyPr>
          <a:lstStyle/>
          <a:p>
            <a:r>
              <a:rPr lang="en-US" sz="1600" dirty="0"/>
              <a:t>Every </a:t>
            </a:r>
            <a:r>
              <a:rPr lang="en-US" sz="1600" dirty="0" smtClean="0"/>
              <a:t>5 min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805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sz="2400" dirty="0"/>
              <a:t> </a:t>
            </a:r>
            <a:r>
              <a:rPr lang="en-US" sz="2400" dirty="0"/>
              <a:t>5 </a:t>
            </a:r>
            <a:r>
              <a:rPr lang="en-US" sz="2400" dirty="0" smtClean="0"/>
              <a:t>min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(every </a:t>
            </a:r>
            <a:r>
              <a:rPr lang="en-US" sz="2200" dirty="0" smtClean="0"/>
              <a:t>paragraph or everything you noted in this frame , </a:t>
            </a:r>
            <a:r>
              <a:rPr lang="en-US" sz="2200" dirty="0"/>
              <a:t>every </a:t>
            </a:r>
            <a:r>
              <a:rPr lang="en-US" sz="2200" dirty="0" smtClean="0"/>
              <a:t>page gets its own bullet point </a:t>
            </a:r>
            <a:r>
              <a:rPr lang="en-US" sz="2200" dirty="0"/>
              <a:t>so delete this 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(duplicate this slide for more pages or clips by pressing [Ctrl-D])(delete this also)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dirty="0"/>
          </a:p>
          <a:p>
            <a:pPr marL="340614" lvl="0" indent="-285750" algn="l">
              <a:buFont typeface="Arial"/>
              <a:buChar char="•"/>
            </a:pPr>
            <a:endParaRPr dirty="0"/>
          </a:p>
          <a:p>
            <a:pPr marL="340614" indent="-285750">
              <a:buChar char="•"/>
            </a:pPr>
            <a:endParaRPr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9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49001647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pg</a:t>
            </a:r>
            <a:r>
              <a:rPr lang="en-US" sz="2400" dirty="0"/>
              <a:t> 60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FEKS (1921), </a:t>
            </a:r>
            <a:r>
              <a:rPr lang="en-US" sz="2400" dirty="0" err="1"/>
              <a:t>differen</a:t>
            </a:r>
            <a:r>
              <a:rPr lang="en-US" sz="2400" dirty="0"/>
              <a:t> from </a:t>
            </a:r>
            <a:r>
              <a:rPr lang="en-US" sz="2400" dirty="0" err="1"/>
              <a:t>Eisens</a:t>
            </a:r>
            <a:r>
              <a:rPr lang="en-US" sz="2400" dirty="0"/>
              <a:t> film , based off comedy and acrobats, made by several </a:t>
            </a:r>
            <a:r>
              <a:rPr lang="en-US" sz="2400" dirty="0" err="1"/>
              <a:t>ppl</a:t>
            </a:r>
            <a:r>
              <a:rPr lang="en-US" sz="2400" dirty="0"/>
              <a:t>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1st film adventures of </a:t>
            </a:r>
            <a:r>
              <a:rPr lang="en-US" sz="2400" dirty="0" err="1"/>
              <a:t>oktiabrina</a:t>
            </a:r>
            <a:r>
              <a:rPr lang="en-US" sz="2400" dirty="0"/>
              <a:t>, a tax collector </a:t>
            </a:r>
            <a:r>
              <a:rPr lang="en-US" sz="2400" dirty="0" err="1"/>
              <a:t>whos</a:t>
            </a:r>
            <a:r>
              <a:rPr lang="en-US" sz="2400" dirty="0"/>
              <a:t> fighting w/ an NEP agent </a:t>
            </a:r>
            <a:r>
              <a:rPr lang="en-US" sz="2400" dirty="0" err="1"/>
              <a:t>whos</a:t>
            </a:r>
            <a:r>
              <a:rPr lang="en-US" sz="2400" dirty="0"/>
              <a:t> trying to </a:t>
            </a:r>
            <a:r>
              <a:rPr lang="en-US" sz="2400" dirty="0" err="1"/>
              <a:t>colect</a:t>
            </a:r>
            <a:r>
              <a:rPr lang="en-US" sz="2400" dirty="0"/>
              <a:t> taxes the new gov't has annulled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Devils  Wheel is about two </a:t>
            </a:r>
            <a:r>
              <a:rPr lang="en-US" sz="2400" dirty="0" err="1"/>
              <a:t>ppl</a:t>
            </a:r>
            <a:r>
              <a:rPr lang="en-US" sz="2400" dirty="0"/>
              <a:t> who meet each other during the civil war, then they run into gangsters and do their evil deeds till </a:t>
            </a:r>
            <a:r>
              <a:rPr lang="en-US" sz="2400" dirty="0" err="1"/>
              <a:t>Vania</a:t>
            </a:r>
            <a:r>
              <a:rPr lang="en-US" sz="2400" dirty="0"/>
              <a:t> gets them arrested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Overcoat is about </a:t>
            </a:r>
            <a:r>
              <a:rPr lang="en-US" sz="2400" dirty="0" err="1"/>
              <a:t>hows</a:t>
            </a:r>
            <a:r>
              <a:rPr lang="en-US" sz="2400" dirty="0"/>
              <a:t> a guys  life is ruined because he lost his coat and how he needs to find it again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62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 err="1"/>
              <a:t>Yakov</a:t>
            </a:r>
            <a:r>
              <a:rPr lang="en-US" dirty="0"/>
              <a:t>  </a:t>
            </a:r>
            <a:r>
              <a:rPr lang="en-US" dirty="0" err="1"/>
              <a:t>Protozanov</a:t>
            </a:r>
            <a:r>
              <a:rPr lang="en-US" dirty="0"/>
              <a:t> came back in 1923, he knew </a:t>
            </a:r>
            <a:r>
              <a:rPr lang="en-US" dirty="0" err="1"/>
              <a:t>ppl</a:t>
            </a:r>
            <a:r>
              <a:rPr lang="en-US" dirty="0"/>
              <a:t> tastes. Makes  a film in 1924 about a guy who dreams </a:t>
            </a:r>
            <a:r>
              <a:rPr lang="en-US" dirty="0" err="1"/>
              <a:t>abt</a:t>
            </a:r>
            <a:r>
              <a:rPr lang="en-US" dirty="0"/>
              <a:t> going to mars kills his wife, free slaves falls in love w. princess </a:t>
            </a:r>
            <a:r>
              <a:rPr lang="en-US" dirty="0" err="1"/>
              <a:t>aelita</a:t>
            </a:r>
            <a:r>
              <a:rPr lang="en-US" dirty="0"/>
              <a:t>, n wakes up. He was </a:t>
            </a:r>
            <a:r>
              <a:rPr lang="en-US" dirty="0" err="1"/>
              <a:t>critized</a:t>
            </a:r>
            <a:r>
              <a:rPr lang="en-US" dirty="0"/>
              <a:t> because conquering planets was a bad thing.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His Call</a:t>
            </a:r>
            <a:r>
              <a:rPr lang="en-US" dirty="0"/>
              <a:t> (1925) man goes back to his flat and befriends the residents in order to get the </a:t>
            </a:r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    the treasure chest he  befriends the </a:t>
            </a:r>
            <a:r>
              <a:rPr lang="en-US" dirty="0" err="1"/>
              <a:t>ppl</a:t>
            </a:r>
            <a:r>
              <a:rPr lang="en-US" dirty="0"/>
              <a:t> living there and gets it he also made </a:t>
            </a:r>
          </a:p>
          <a:p>
            <a:r>
              <a:rPr lang="en-US" dirty="0"/>
              <a:t>    Films mocking soviet bureaucracy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Forty-first about a girl who falls in love but kills this general, he makes it as she lost morals instead of being an </a:t>
            </a:r>
            <a:r>
              <a:rPr lang="en-US" dirty="0" err="1"/>
              <a:t>amry</a:t>
            </a:r>
            <a:r>
              <a:rPr lang="en-US" dirty="0"/>
              <a:t> hero</a:t>
            </a:r>
          </a:p>
        </p:txBody>
      </p:sp>
    </p:spTree>
    <p:extLst>
      <p:ext uri="{BB962C8B-B14F-4D97-AF65-F5344CB8AC3E}">
        <p14:creationId xmlns:p14="http://schemas.microsoft.com/office/powerpoint/2010/main" val="28590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63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Three millions case </a:t>
            </a:r>
            <a:r>
              <a:rPr lang="en-US" dirty="0"/>
              <a:t>(1926) couple get robbed by two thieves and become broke</a:t>
            </a:r>
          </a:p>
          <a:p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The  Bear’s wedding </a:t>
            </a:r>
            <a:r>
              <a:rPr lang="en-US" dirty="0"/>
              <a:t>(1920) by </a:t>
            </a:r>
            <a:r>
              <a:rPr lang="en-US" dirty="0" err="1"/>
              <a:t>Konstatin</a:t>
            </a:r>
            <a:r>
              <a:rPr lang="en-US" dirty="0"/>
              <a:t> about a guy who mutilates a girl and her sister gets revenge,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Best melodrama Abram Room, he had a </a:t>
            </a:r>
          </a:p>
          <a:p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     medical background, several documentaries made </a:t>
            </a:r>
            <a:r>
              <a:rPr lang="en-US" i="1" dirty="0"/>
              <a:t>Death bay (</a:t>
            </a:r>
            <a:r>
              <a:rPr lang="en-US" dirty="0"/>
              <a:t>1926) and </a:t>
            </a:r>
            <a:r>
              <a:rPr lang="en-US" i="1" dirty="0"/>
              <a:t>Bed  </a:t>
            </a:r>
          </a:p>
          <a:p>
            <a:r>
              <a:rPr lang="en-US" i="1" dirty="0"/>
              <a:t>      and Sofa </a:t>
            </a:r>
            <a:r>
              <a:rPr lang="en-US" dirty="0"/>
              <a:t>(1927) about a guy who moves in with his friend to sleep with his </a:t>
            </a:r>
          </a:p>
          <a:p>
            <a:r>
              <a:rPr lang="en-US" dirty="0"/>
              <a:t>      wife, she eventually has a son and leaves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3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64-65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/>
              <a:t>In that movie we find she just only male convenience and has no mind of her own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Liuda</a:t>
            </a:r>
            <a:r>
              <a:rPr lang="en-US" sz="2200" dirty="0"/>
              <a:t> also didn’t want a child because she was poor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/>
              <a:t>Outraged everyone she wasn’t a </a:t>
            </a: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116316"/>
            <a:ext cx="8458200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     </a:t>
            </a:r>
            <a:r>
              <a:rPr lang="en-US" sz="2400" dirty="0"/>
              <a:t>free Soviet woman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i="1" dirty="0"/>
              <a:t>Miss Mend </a:t>
            </a:r>
            <a:r>
              <a:rPr lang="en-US" sz="2400" dirty="0"/>
              <a:t> about American bandits who want to disease Russia, kidnaps </a:t>
            </a:r>
            <a:r>
              <a:rPr lang="en-US" sz="2400" dirty="0" err="1"/>
              <a:t>someones</a:t>
            </a:r>
            <a:r>
              <a:rPr lang="en-US" sz="2400" dirty="0"/>
              <a:t> boy, w/ the help of the police they kill the bandits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The Girl with a Hat </a:t>
            </a:r>
            <a:r>
              <a:rPr lang="en-US" sz="2400" i="1" dirty="0" err="1"/>
              <a:t>Box,someone</a:t>
            </a:r>
            <a:r>
              <a:rPr lang="en-US" sz="2400" i="1" dirty="0"/>
              <a:t> comes in to live have </a:t>
            </a:r>
            <a:r>
              <a:rPr lang="en-US" sz="2400" dirty="0"/>
              <a:t>a fake marriage w/ someone, she gets kicked out but gets a lottery ticket and has a real marriage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9305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66-67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/>
              <a:t>The house on </a:t>
            </a:r>
            <a:r>
              <a:rPr lang="en-US" sz="2200" i="1" dirty="0" err="1"/>
              <a:t>Trubnaya</a:t>
            </a:r>
            <a:r>
              <a:rPr lang="en-US" sz="2200" i="1" dirty="0"/>
              <a:t> Square </a:t>
            </a:r>
            <a:r>
              <a:rPr lang="en-US" sz="2200" dirty="0"/>
              <a:t>about a girl who mistakenly gets called to office, but gets evicted. She gets justice with help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 err="1"/>
              <a:t>Fredrich</a:t>
            </a:r>
            <a:r>
              <a:rPr lang="en-US" sz="2200" i="1" dirty="0"/>
              <a:t> </a:t>
            </a:r>
            <a:r>
              <a:rPr lang="en-US" sz="2200" i="1" dirty="0" err="1"/>
              <a:t>Ermler</a:t>
            </a:r>
            <a:r>
              <a:rPr lang="en-US" sz="2200" i="1" dirty="0"/>
              <a:t> sets us KEM w/ a partner and they copy FEKS</a:t>
            </a: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i="1" dirty="0"/>
              <a:t>Parisian </a:t>
            </a:r>
            <a:r>
              <a:rPr lang="en-US" sz="2400" i="1" dirty="0" err="1"/>
              <a:t>Cobbler</a:t>
            </a:r>
            <a:r>
              <a:rPr lang="en-US" sz="2400" dirty="0" err="1"/>
              <a:t>about</a:t>
            </a:r>
            <a:r>
              <a:rPr lang="en-US" sz="2400" dirty="0"/>
              <a:t> a girl who gets pregnant and everybody disowns </a:t>
            </a:r>
            <a:r>
              <a:rPr lang="en-US" sz="2400" i="1" dirty="0"/>
              <a:t>however </a:t>
            </a:r>
            <a:r>
              <a:rPr lang="en-US" sz="2400" dirty="0"/>
              <a:t>the political party Andrei in eventually kicks him </a:t>
            </a:r>
          </a:p>
          <a:p>
            <a:r>
              <a:rPr lang="en-US" sz="2400" i="1" dirty="0"/>
              <a:t>     out although she doesn’t get justice we learn that </a:t>
            </a:r>
            <a:r>
              <a:rPr lang="en-US" sz="2400" dirty="0"/>
              <a:t>people</a:t>
            </a:r>
          </a:p>
          <a:p>
            <a:r>
              <a:rPr lang="en-US" sz="2400" i="1" dirty="0"/>
              <a:t>     </a:t>
            </a:r>
            <a:r>
              <a:rPr lang="en-US" sz="2400" dirty="0"/>
              <a:t>in parties are not always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Fragment of an Empire </a:t>
            </a:r>
            <a:r>
              <a:rPr lang="en-US" sz="2400" dirty="0"/>
              <a:t>married couples </a:t>
            </a:r>
            <a:r>
              <a:rPr lang="en-US" sz="2400" dirty="0" err="1"/>
              <a:t>aruge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837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z="4000" dirty="0" err="1"/>
              <a:t>Ascher</a:t>
            </a:r>
            <a:r>
              <a:rPr lang="en-US" sz="4000" dirty="0"/>
              <a:t> </a:t>
            </a:r>
            <a:r>
              <a:rPr lang="en-US" sz="4000" dirty="0" err="1"/>
              <a:t>ch</a:t>
            </a:r>
            <a:r>
              <a:rPr lang="en-US" sz="4000" dirty="0"/>
              <a:t>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 numCol="1">
            <a:normAutofit/>
          </a:bodyPr>
          <a:lstStyle/>
          <a:p>
            <a:r>
              <a:rPr lang="en-US" sz="1600" dirty="0"/>
              <a:t>Every paragraph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0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 numCol="1"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 7 (pdf)</a:t>
            </a:r>
            <a:endParaRPr lang="en-US" sz="2200" dirty="0"/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after peter the great death in 1725 russia was divided.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 People were concerned about how to have fun.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r>
              <a:rPr sz="2200">
                <a:solidFill>
                  <a:schemeClr val="tx1"/>
                </a:solidFill>
                <a:latin typeface="+mn-lt"/>
              </a:rPr>
              <a:t> Elizabeth of Anne was </a:t>
            </a: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Font typeface="Arial" panose="020B0604020202020204" pitchFamily="34" charset="0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lvl="0" indent="-285750" algn="l">
              <a:buFont typeface="Arial"/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  <a:p>
            <a:pPr marL="340614" indent="-285750">
              <a:buChar char="•"/>
            </a:pPr>
            <a:endParaRPr sz="2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 successor, her fiancee a clergyman died, she got pressure from ppl to sign things</a:t>
            </a:r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presentation</Template>
  <TotalTime>0</TotalTime>
  <Words>1231</Words>
  <Application>Microsoft Office PowerPoint</Application>
  <PresentationFormat>On-screen Show (4:3)</PresentationFormat>
  <Paragraphs>243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Wingdings 3</vt:lpstr>
      <vt:lpstr>IntroducingPowerPoint2007</vt:lpstr>
      <vt:lpstr>ARUS 280 HW #7 </vt:lpstr>
      <vt:lpstr>Beumers’s History, 60–67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Ascher ch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Extrordinary adventures of Mr.West in the land of the Bolsheviks</vt:lpstr>
      <vt:lpstr>PowerPoint Presentation</vt:lpstr>
      <vt:lpstr>Bed and Sofa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#7 </dc:title>
  <dc:creator/>
  <cp:keywords/>
  <cp:lastModifiedBy/>
  <cp:revision>10</cp:revision>
  <dcterms:created xsi:type="dcterms:W3CDTF">2017-02-20T20:44:29Z</dcterms:created>
  <dcterms:modified xsi:type="dcterms:W3CDTF">2017-02-22T01:32:10Z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TC102905519990</vt:lpwstr>
  </property>
</Properties>
</file>