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000" dirty="0" err="1" smtClean="0">
                <a:solidFill>
                  <a:schemeClr val="bg2"/>
                </a:solidFill>
              </a:rPr>
              <a:t>tht</a:t>
            </a:r>
            <a:r>
              <a:rPr lang="en-US" sz="2000" dirty="0" smtClean="0">
                <a:solidFill>
                  <a:schemeClr val="bg2"/>
                </a:solidFill>
              </a:rPr>
              <a:t> + </a:t>
            </a:r>
            <a:r>
              <a:rPr lang="en-US" sz="2000" dirty="0" err="1" smtClean="0">
                <a:solidFill>
                  <a:schemeClr val="bg2"/>
                </a:solidFill>
              </a:rPr>
              <a:t>Louisana</a:t>
            </a:r>
            <a:r>
              <a:rPr lang="en-US" sz="20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000" dirty="0" err="1" smtClean="0">
                <a:solidFill>
                  <a:schemeClr val="bg2"/>
                </a:solidFill>
              </a:rPr>
              <a:t>Cinncinati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porkopolis</a:t>
            </a:r>
            <a:r>
              <a:rPr lang="en-US" sz="20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Only mule drawn boats could go in canal, New York was the biggest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Everyone did this and in 1830 2,000 miles of canal was built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You got a canal system w/ the Great Lakes and got Cleveland Detroit and Chicago </a:t>
            </a:r>
            <a:r>
              <a:rPr lang="en-US" sz="2000" dirty="0" smtClean="0"/>
              <a:t>(head honcho)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Chicago </a:t>
            </a:r>
            <a:r>
              <a:rPr lang="en-US" sz="2000" dirty="0" err="1" smtClean="0"/>
              <a:t>trynna</a:t>
            </a:r>
            <a:r>
              <a:rPr lang="en-US" sz="2000" dirty="0" smtClean="0"/>
              <a:t> build a canal to link w/ Mississippi River,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Even though Chicago was a marsh, </a:t>
            </a:r>
            <a:r>
              <a:rPr lang="en-US" sz="2000" dirty="0" err="1" smtClean="0"/>
              <a:t>ppl</a:t>
            </a:r>
            <a:r>
              <a:rPr lang="en-US" sz="2000" dirty="0" smtClean="0"/>
              <a:t> started to pay bread for its 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it became a city w/ railroads , trading and got a telegraph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Farmers used this and all of a sudden everyone had a reason to go everywhere to do stuff</a:t>
            </a:r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Boosterism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In 1800 city growing was competitive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Entrepreneurs put money into the city so they can get it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So they boosted, but poorly built the city so it could fall on itself but </a:t>
            </a:r>
            <a:r>
              <a:rPr lang="en-US" sz="2800" dirty="0" err="1" smtClean="0">
                <a:solidFill>
                  <a:schemeClr val="bg2"/>
                </a:solidFill>
              </a:rPr>
              <a:t>ppl</a:t>
            </a:r>
            <a:r>
              <a:rPr lang="en-US" sz="2800" dirty="0" smtClean="0">
                <a:solidFill>
                  <a:schemeClr val="bg2"/>
                </a:solidFill>
              </a:rPr>
              <a:t> got rich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Boosterism</a:t>
            </a:r>
            <a:r>
              <a:rPr lang="en-US" sz="2800" dirty="0" smtClean="0">
                <a:solidFill>
                  <a:schemeClr val="bg2"/>
                </a:solidFill>
              </a:rPr>
              <a:t> nearly killed D.C.</a:t>
            </a:r>
          </a:p>
        </p:txBody>
      </p:sp>
    </p:spTree>
    <p:extLst>
      <p:ext uri="{BB962C8B-B14F-4D97-AF65-F5344CB8AC3E}">
        <p14:creationId xmlns:p14="http://schemas.microsoft.com/office/powerpoint/2010/main" val="770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Beginnings of Urban Industrialization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Farmers and other specialists needed things from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Before 1840 easy to make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After Alex </a:t>
            </a:r>
            <a:r>
              <a:rPr lang="en-US" sz="2800" dirty="0" err="1" smtClean="0">
                <a:solidFill>
                  <a:schemeClr val="bg2"/>
                </a:solidFill>
              </a:rPr>
              <a:t>Hamiliton</a:t>
            </a:r>
            <a:r>
              <a:rPr lang="en-US" sz="2800" dirty="0" smtClean="0">
                <a:solidFill>
                  <a:schemeClr val="bg2"/>
                </a:solidFill>
              </a:rPr>
              <a:t> said, make things at 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1</a:t>
            </a:r>
            <a:r>
              <a:rPr lang="en-US" sz="2800" baseline="30000" dirty="0" smtClean="0">
                <a:solidFill>
                  <a:schemeClr val="bg2"/>
                </a:solidFill>
              </a:rPr>
              <a:t>st</a:t>
            </a:r>
            <a:r>
              <a:rPr lang="en-US" sz="2800" dirty="0" smtClean="0">
                <a:solidFill>
                  <a:schemeClr val="bg2"/>
                </a:solidFill>
              </a:rPr>
              <a:t> factory in Rhode Island 1793, got it from England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Francis Cabot Lowell started an advance spinning factory and made a city Lowell, 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Factories needed waterpower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Pittsburgh was always covered in smoke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Machines got rid of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Needed factories because of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Walking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All the cities by the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No traffic regulation in city, everything close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lived w/ each other and built everything to stay near their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Early Changes in Urban Geography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Because of cities apprentices do not have to live w/ their masters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Omnibus basically ancient MTA , then the drivers ran over people and shoved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inside the carriage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But the rich liked it and used it because it got them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they got </a:t>
            </a:r>
            <a:r>
              <a:rPr lang="en-US" sz="2400" dirty="0">
                <a:solidFill>
                  <a:schemeClr val="bg2"/>
                </a:solidFill>
              </a:rPr>
              <a:t>the  </a:t>
            </a:r>
            <a:r>
              <a:rPr lang="en-US" sz="2400" dirty="0" smtClean="0">
                <a:solidFill>
                  <a:schemeClr val="bg2"/>
                </a:solidFill>
              </a:rPr>
              <a:t>aboveground subway going, rich liked it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1860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started to segregate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people started to replace swamp land w/ buildings, lot of work, then they got skyscrapers in 1880’s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Cities grew again in 1860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Then they got ferries and bridges going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They put skilled workers in suburbs to make things more accessible to farmers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Cities took outer territory and used it for their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2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South and West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Southern cities around the periphery of the South grew the most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Orleans was the cotton port, but it didn’t grow as fast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Guy from there said everything is from the North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tried but they like North stuff too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was segregated, slaves lived on the outskirts of the good 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During the civil war Spanish towns fell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Spain lost when Mexico became independent, </a:t>
            </a:r>
            <a:r>
              <a:rPr lang="en-US" sz="2400" dirty="0" err="1" smtClean="0">
                <a:solidFill>
                  <a:schemeClr val="bg2"/>
                </a:solidFill>
              </a:rPr>
              <a:t>Spainsh</a:t>
            </a:r>
            <a:r>
              <a:rPr lang="en-US" sz="2400" dirty="0" smtClean="0">
                <a:solidFill>
                  <a:schemeClr val="bg2"/>
                </a:solidFill>
              </a:rPr>
              <a:t> speakers failed to move in so America took some land and named it Texas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US also went to war/ Mexico and took the rest of Modern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was reported to be in the west coast and young men went crazy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the 1860 American cities had 40k + </a:t>
            </a:r>
            <a:r>
              <a:rPr lang="en-US" sz="2400" dirty="0" err="1" smtClean="0"/>
              <a:t>ppl</a:t>
            </a:r>
            <a:r>
              <a:rPr lang="en-US" sz="2400" dirty="0"/>
              <a:t> </a:t>
            </a:r>
            <a:r>
              <a:rPr lang="en-US" sz="2400" dirty="0" smtClean="0"/>
              <a:t>all thanks to market revolution which people had a reason to travel across American, transport </a:t>
            </a:r>
            <a:r>
              <a:rPr lang="en-US" sz="2400" dirty="0" err="1" smtClean="0"/>
              <a:t>tech,bascicially</a:t>
            </a:r>
            <a:r>
              <a:rPr lang="en-US" sz="2400" dirty="0" smtClean="0"/>
              <a:t> everyone got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CSB </a:t>
            </a:r>
            <a:r>
              <a:rPr lang="en-US" dirty="0" err="1" smtClean="0">
                <a:solidFill>
                  <a:schemeClr val="bg1"/>
                </a:solidFill>
              </a:rPr>
              <a:t>ch.</a:t>
            </a:r>
            <a:r>
              <a:rPr lang="en-US" dirty="0" smtClean="0">
                <a:solidFill>
                  <a:schemeClr val="bg1"/>
                </a:solidFill>
              </a:rPr>
              <a:t>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SUBSECTION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Eventually people started to realize they had different skin color, and the city that brought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together broke them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Class Divisions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Rich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got rich and poor got poorer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Master didn’t want apprentices as family members, to be known as 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Poorer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made a dollar a week sick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 wonder why they did anything to make ends meet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Ralph Waldo Emerson said the city should burn or be done w/ it was so economically unfair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Emergence of the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came out as white collar workers who did commercial handling (clerks, salesmen, managers)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had to be distinct so they don’t fall back into poverty. They ended up using religion, especially </a:t>
            </a:r>
            <a:r>
              <a:rPr lang="en-US" sz="2400" dirty="0" err="1" smtClean="0">
                <a:solidFill>
                  <a:schemeClr val="bg2"/>
                </a:solidFill>
              </a:rPr>
              <a:t>tempereance</a:t>
            </a:r>
            <a:r>
              <a:rPr lang="en-US" sz="2400" dirty="0" smtClean="0">
                <a:solidFill>
                  <a:schemeClr val="bg2"/>
                </a:solidFill>
              </a:rPr>
              <a:t> and imposing it on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had a family life they, which the mom was head, there she instilled values of piety in kids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single </a:t>
            </a:r>
            <a:r>
              <a:rPr lang="en-US" sz="2400" dirty="0">
                <a:solidFill>
                  <a:schemeClr val="bg2"/>
                </a:solidFill>
              </a:rPr>
              <a:t>women got to teach, and do things but were very poor as a result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Amusements and Temptations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as </a:t>
            </a:r>
            <a:r>
              <a:rPr lang="en-US" sz="2400" dirty="0">
                <a:solidFill>
                  <a:schemeClr val="bg2"/>
                </a:solidFill>
              </a:rPr>
              <a:t>young men went to the city for work, after employees left they </a:t>
            </a:r>
            <a:r>
              <a:rPr lang="en-US" sz="2400" dirty="0" err="1">
                <a:solidFill>
                  <a:schemeClr val="bg2"/>
                </a:solidFill>
              </a:rPr>
              <a:t>cld</a:t>
            </a:r>
            <a:r>
              <a:rPr lang="en-US" sz="2400" dirty="0">
                <a:solidFill>
                  <a:schemeClr val="bg2"/>
                </a:solidFill>
              </a:rPr>
              <a:t> do </a:t>
            </a:r>
            <a:r>
              <a:rPr lang="en-US" sz="2400" dirty="0" err="1">
                <a:solidFill>
                  <a:schemeClr val="bg2"/>
                </a:solidFill>
              </a:rPr>
              <a:t>whtever</a:t>
            </a:r>
            <a:r>
              <a:rPr lang="en-US" sz="2400" dirty="0">
                <a:solidFill>
                  <a:schemeClr val="bg2"/>
                </a:solidFill>
              </a:rPr>
              <a:t>, for it was the </a:t>
            </a:r>
            <a:r>
              <a:rPr lang="en-US" sz="2400" dirty="0" smtClean="0">
                <a:solidFill>
                  <a:schemeClr val="bg2"/>
                </a:solidFill>
              </a:rPr>
              <a:t>night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they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do well w/ the freedom after a </a:t>
            </a:r>
            <a:r>
              <a:rPr lang="en-US" sz="2400" dirty="0" err="1">
                <a:solidFill>
                  <a:schemeClr val="bg2"/>
                </a:solidFill>
              </a:rPr>
              <a:t>prostitue</a:t>
            </a:r>
            <a:r>
              <a:rPr lang="en-US" sz="2400" dirty="0">
                <a:solidFill>
                  <a:schemeClr val="bg2"/>
                </a:solidFill>
              </a:rPr>
              <a:t> was murdered and he was let free. church crack </a:t>
            </a:r>
            <a:r>
              <a:rPr lang="en-US" sz="2400" dirty="0" smtClean="0">
                <a:solidFill>
                  <a:schemeClr val="bg2"/>
                </a:solidFill>
              </a:rPr>
              <a:t>down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</a:t>
            </a:r>
            <a:r>
              <a:rPr lang="en-US" sz="2400" dirty="0">
                <a:solidFill>
                  <a:schemeClr val="bg2"/>
                </a:solidFill>
              </a:rPr>
              <a:t>mid 1850 men found fun in the dance hall but women cleaned </a:t>
            </a:r>
            <a:r>
              <a:rPr lang="en-US" sz="2400" dirty="0" smtClean="0">
                <a:solidFill>
                  <a:schemeClr val="bg2"/>
                </a:solidFill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-they got theaters going but then they changed their 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-church ended around nine but events ended late, but </a:t>
            </a:r>
            <a:r>
              <a:rPr lang="en-US" sz="2400" dirty="0" err="1">
                <a:solidFill>
                  <a:schemeClr val="bg2"/>
                </a:solidFill>
              </a:rPr>
              <a:t>youmg</a:t>
            </a:r>
            <a:r>
              <a:rPr lang="en-US" sz="2400" dirty="0">
                <a:solidFill>
                  <a:schemeClr val="bg2"/>
                </a:solidFill>
              </a:rPr>
              <a:t> men stayed 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116899"/>
            <a:ext cx="105532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Arcade is just </a:t>
            </a:r>
            <a:r>
              <a:rPr lang="en-US" sz="2800" dirty="0" err="1" smtClean="0">
                <a:solidFill>
                  <a:schemeClr val="bg2"/>
                </a:solidFill>
              </a:rPr>
              <a:t>anoter</a:t>
            </a:r>
            <a:r>
              <a:rPr lang="en-US" sz="28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Free Blacks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Blacks were the majority in the South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After revolution many more blacks became </a:t>
            </a:r>
            <a:r>
              <a:rPr lang="en-US" sz="2400" dirty="0" smtClean="0">
                <a:solidFill>
                  <a:schemeClr val="bg2"/>
                </a:solidFill>
              </a:rPr>
              <a:t>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ex slaves went to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they were mostly women however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rich black men fought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 rights of Africans and made communities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by 1820 </a:t>
            </a:r>
            <a:r>
              <a:rPr lang="en-US" sz="2400" dirty="0" err="1">
                <a:solidFill>
                  <a:schemeClr val="bg2"/>
                </a:solidFill>
              </a:rPr>
              <a:t>africans</a:t>
            </a:r>
            <a:r>
              <a:rPr lang="en-US" sz="2400" dirty="0">
                <a:solidFill>
                  <a:schemeClr val="bg2"/>
                </a:solidFill>
              </a:rPr>
              <a:t> were doing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whites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want </a:t>
            </a:r>
            <a:r>
              <a:rPr lang="en-US" sz="2400" dirty="0" err="1">
                <a:solidFill>
                  <a:schemeClr val="bg2"/>
                </a:solidFill>
              </a:rPr>
              <a:t>tht</a:t>
            </a:r>
            <a:r>
              <a:rPr lang="en-US" sz="2400" dirty="0">
                <a:solidFill>
                  <a:schemeClr val="bg2"/>
                </a:solidFill>
              </a:rPr>
              <a:t> but it was hard to tear down </a:t>
            </a:r>
            <a:r>
              <a:rPr lang="en-US" sz="2400" dirty="0" err="1">
                <a:solidFill>
                  <a:schemeClr val="bg2"/>
                </a:solidFill>
              </a:rPr>
              <a:t>wht</a:t>
            </a:r>
            <a:r>
              <a:rPr lang="en-US" sz="2400" dirty="0">
                <a:solidFill>
                  <a:schemeClr val="bg2"/>
                </a:solidFill>
              </a:rPr>
              <a:t> they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urban slaves lived </a:t>
            </a:r>
            <a:r>
              <a:rPr lang="en-US" sz="2400" dirty="0" err="1">
                <a:solidFill>
                  <a:schemeClr val="bg2"/>
                </a:solidFill>
              </a:rPr>
              <a:t>lk</a:t>
            </a:r>
            <a:r>
              <a:rPr lang="en-US" sz="2400" dirty="0">
                <a:solidFill>
                  <a:schemeClr val="bg2"/>
                </a:solidFill>
              </a:rPr>
              <a:t> free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law didn't abide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thm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since rural slaves found refuge in the city </a:t>
            </a:r>
            <a:r>
              <a:rPr lang="en-US" sz="2400" dirty="0" err="1">
                <a:solidFill>
                  <a:schemeClr val="bg2"/>
                </a:solidFill>
              </a:rPr>
              <a:t>govt</a:t>
            </a:r>
            <a:r>
              <a:rPr lang="en-US" sz="2400" dirty="0">
                <a:solidFill>
                  <a:schemeClr val="bg2"/>
                </a:solidFill>
              </a:rPr>
              <a:t> started segregation and made life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 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Immigrants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came and lived in farms they came </a:t>
            </a:r>
            <a:r>
              <a:rPr lang="en-US" sz="2400" dirty="0" err="1">
                <a:solidFill>
                  <a:schemeClr val="bg2"/>
                </a:solidFill>
              </a:rPr>
              <a:t>cuz</a:t>
            </a:r>
            <a:r>
              <a:rPr lang="en-US" sz="2400" dirty="0">
                <a:solidFill>
                  <a:schemeClr val="bg2"/>
                </a:solidFill>
              </a:rPr>
              <a:t> Europe sucked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1850 1/2 from </a:t>
            </a:r>
            <a:r>
              <a:rPr lang="en-US" sz="2400" dirty="0" err="1">
                <a:solidFill>
                  <a:schemeClr val="bg2"/>
                </a:solidFill>
              </a:rPr>
              <a:t>europe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were so desperate they work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a 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</a:t>
            </a:r>
            <a:r>
              <a:rPr lang="en-US" sz="2400" dirty="0" err="1">
                <a:solidFill>
                  <a:schemeClr val="bg2"/>
                </a:solidFill>
              </a:rPr>
              <a:t>decrese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amnt</a:t>
            </a:r>
            <a:r>
              <a:rPr lang="en-US" sz="2400" dirty="0">
                <a:solidFill>
                  <a:schemeClr val="bg2"/>
                </a:solidFill>
              </a:rPr>
              <a:t> of black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the beginning </a:t>
            </a:r>
            <a:r>
              <a:rPr lang="en-US" sz="2400" dirty="0" err="1">
                <a:solidFill>
                  <a:schemeClr val="bg2"/>
                </a:solidFill>
              </a:rPr>
              <a:t>irish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know racism but </a:t>
            </a:r>
            <a:r>
              <a:rPr lang="en-US" sz="2400" dirty="0" err="1">
                <a:solidFill>
                  <a:schemeClr val="bg2"/>
                </a:solidFill>
              </a:rPr>
              <a:t>whn</a:t>
            </a:r>
            <a:r>
              <a:rPr lang="en-US" sz="2400" dirty="0">
                <a:solidFill>
                  <a:schemeClr val="bg2"/>
                </a:solidFill>
              </a:rPr>
              <a:t> they saw it was good to be white they 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everyone hate each </a:t>
            </a:r>
            <a:r>
              <a:rPr lang="en-US" sz="2400" dirty="0" err="1">
                <a:solidFill>
                  <a:schemeClr val="bg2"/>
                </a:solidFill>
              </a:rPr>
              <a:t>othr</a:t>
            </a:r>
            <a:r>
              <a:rPr lang="en-US" sz="2400" dirty="0">
                <a:solidFill>
                  <a:schemeClr val="bg2"/>
                </a:solidFill>
              </a:rPr>
              <a:t> n went to war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nativists formed party hating on immigrants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french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dutch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etc</a:t>
            </a:r>
            <a:r>
              <a:rPr lang="en-US" sz="2400" dirty="0">
                <a:solidFill>
                  <a:schemeClr val="bg2"/>
                </a:solidFill>
              </a:rPr>
              <a:t> kept to </a:t>
            </a:r>
            <a:r>
              <a:rPr lang="en-US" sz="2400" dirty="0" err="1">
                <a:solidFill>
                  <a:schemeClr val="bg2"/>
                </a:solidFill>
              </a:rPr>
              <a:t>theirselves</a:t>
            </a:r>
            <a:r>
              <a:rPr lang="en-US" sz="2400">
                <a:solidFill>
                  <a:schemeClr val="bg2"/>
                </a:solidFill>
              </a:rPr>
              <a:t> </a:t>
            </a:r>
            <a:r>
              <a:rPr lang="en-US" sz="2400" smtClean="0">
                <a:solidFill>
                  <a:schemeClr val="bg2"/>
                </a:solidFill>
              </a:rPr>
              <a:t>white </a:t>
            </a:r>
            <a:r>
              <a:rPr lang="en-US" sz="2400" dirty="0">
                <a:solidFill>
                  <a:schemeClr val="bg2"/>
                </a:solidFill>
              </a:rPr>
              <a:t>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737</TotalTime>
  <Words>3233</Words>
  <Application>Microsoft Office PowerPoint</Application>
  <PresentationFormat>Widescreen</PresentationFormat>
  <Paragraphs>294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Windows User</cp:lastModifiedBy>
  <cp:revision>67</cp:revision>
  <dcterms:created xsi:type="dcterms:W3CDTF">2017-02-07T17:30:46Z</dcterms:created>
  <dcterms:modified xsi:type="dcterms:W3CDTF">2017-02-16T14:38:37Z</dcterms:modified>
</cp:coreProperties>
</file>