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831850" y="1709738"/>
            <a:ext cx="10515599" cy="28622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189662" y="2193925"/>
            <a:ext cx="5157787" cy="3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189662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831850" y="2193925"/>
            <a:ext cx="5156199" cy="3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831850" y="274637"/>
            <a:ext cx="10515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9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8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2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6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84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2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Ch 6 (141-150),</a:t>
            </a:r>
          </a:p>
        </p:txBody>
      </p:sp>
      <p:sp>
        <p:nvSpPr>
          <p:cNvPr id="89" name="Shape 89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 4 Introduction Readings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to edit Master text styles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 level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 level</a:t>
            </a:r>
          </a:p>
          <a:p>
            <a:pPr indent="-228600" lvl="3" marL="1600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Fourth level</a:t>
            </a:r>
          </a:p>
          <a:p>
            <a:pPr indent="-2286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Fifth level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There’s just one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252925" y="985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in 19th century reformers were all about addressing problems of urban life</a:t>
            </a:r>
          </a:p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 </a:t>
            </a:r>
            <a:r>
              <a:rPr lang="en-US" sz="2500"/>
              <a:t>Socialisist, can get in office</a:t>
            </a:r>
          </a:p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Everybody participated in politics back then</a:t>
            </a:r>
          </a:p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Reformers called for great community responsibility</a:t>
            </a:r>
          </a:p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Social  reform grew out of changes in society</a:t>
            </a:r>
          </a:p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they said that city was moving too fast for ppl to understand and they said if you inform the public people will be better equipped to stop injustice </a:t>
            </a:r>
          </a:p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so people wrote journals as a result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/>
              <a:t>t</a:t>
            </a:r>
            <a:r>
              <a:rPr lang="en-US" sz="2500"/>
              <a:t>hey tried to alert readers by exposing the scandals that they were exposed to for the day</a:t>
            </a:r>
          </a:p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Other journals stimulated interest with investigations of political abuses</a:t>
            </a:r>
          </a:p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1907-1908 journals produced the most extensive catalog of problems of today</a:t>
            </a:r>
          </a:p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Ida B Wells wrote about the wrongful lynching of black people 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733150" y="-115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Impulses of Social Reform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52925" y="985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00"/>
              <a:t>reformers focused on moral and religious embetterment, civic and culutral enlightenment and a drive to bridge cultural gaps</a:t>
            </a:r>
          </a:p>
          <a:p>
            <a:pPr indent="-2095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t/>
            </a:r>
            <a:endParaRPr sz="2500"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733150" y="-115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Varieties of Social Reform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52925" y="985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Protestants did a salvation of society, where people were urged to help the poor, in response to urbanization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Gladden preached that Christians should seek salvation by looking for the kingdom of heaven on Earth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Social Gospel ,basically Gladden and Rauschenbusch said people are bad because of the conditions they live in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A few people were radical but most did not care because they had guilt their selves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Social gospel wanted to close down saloons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temperance movement supported by native-born Protestant Women who were abused by their husbands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People fought temperance in different ways, people said it was evil they promoted licenses, voting by individual precints, this was done by white city protestants who dwelled on the outside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then gambling and prostitution was eventually dealt with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women said prostitution was exploitation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early 1900’s reformers recommend, increase women wages, education about HIV …, neighborhood recreational spots, nuisance laws to close down establishments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police started to deal with  pimps and gangs, getting tougher on prostitution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733150" y="-115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Religious and Moral </a:t>
            </a:r>
            <a:r>
              <a:rPr lang="en-US"/>
              <a:t>Reform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252925" y="985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Social Reformers used public schools as their main weapon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attendance laws came out to make it mandatory, enforced by truant officers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If it was not for catholicism, the problem would have been worse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William T Harris was a pioneer for the St, Louis public schools, he stressed grades and uniform standards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They focused on kindergarten and evening schools because they had a need to in society. They wanted to americanize the immigrants from a young age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trade schools were established to teach kids industrial skills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By 1910’s people believed that school would give America a higher standard for civilization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733150" y="-115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Educational</a:t>
            </a:r>
            <a:r>
              <a:rPr lang="en-US"/>
              <a:t> Reform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252925" y="985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Settlement housing movement became one of the most influential branches of urban reform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Most participants in early settlements were young, middle-class women who were disturbed because they felt useless in society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Women loved settlements beucase they could apply their college training there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Settlement workers saw the problems of the city firsthand and actively tried to fix things 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This was good for women because they could make paid professions on helping society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Settlement workers were naive , romantic, motherly , segregated of fear of driving whites away and believed that immigrants did not have to shed cultural backgrounds to be good Americans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White females worked for the gov’t, black females received private donations and helped their own in schools, elderly homes and protecting women. This includes Jane Hunter and Nannie Burroghs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because of this urban reformers believed gov’t should be more responsible in urban and social reform</a:t>
            </a:r>
          </a:p>
          <a:p>
            <a:pPr indent="-1714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/>
              <a:t>their limit was their paternalistic attitude but they were optimistic that the city was the place to advance in life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733150" y="-115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Settlements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sland design template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