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ARUS 280 HW#11 notes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7175"/>
            <a:ext cx="8520600" cy="1137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rgbClr val="38761D"/>
                </a:solidFill>
              </a:rPr>
              <a:t>Ascher, chapter 8 (“The Soviet Union under Lenin and Stalin”)</a:t>
            </a:r>
          </a:p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rgbClr val="38761D"/>
                </a:solidFill>
              </a:rPr>
              <a:t> Earth (Alexander Dovzhenko, 1930, 1:18)</a:t>
            </a:r>
          </a:p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rgbClr val="38761D"/>
                </a:solidFill>
              </a:rPr>
              <a:t>Beumers’s Cinema, Phil Cavendish, “EARTH,” 57–68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30</a:t>
            </a:r>
            <a:r>
              <a:rPr lang="en">
                <a:solidFill>
                  <a:srgbClr val="FFFFFF"/>
                </a:solidFill>
              </a:rPr>
              <a:t>  min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however the tractor has stopped the ppl were initially happy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back in an office a man listens abt the tractors success thru a phone and eventually hears tht it stopped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now the ppl r sad n wait they realize tht there is no water in the cooler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back in the office ppl hv a meeting at a table and the director doesn't believe the tractor has stopped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villageppl along w/ Vasyl r provoked to pee in the tractor to make it move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35  min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tractor starts to move again and the village celebrates as Vasyl brings it back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few ppl are angry with it, but they do not touch it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gets up among the crowd and says tht the machine will help us and the kulaks will die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tells Chroma (an elderly guy coming out of the office) its going down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Vasyl use the tractor and it is pulling a rake along tht levels the soil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chases his path however , the scene gets more chaotic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Loud chaotic music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1760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40</a:t>
            </a:r>
            <a:r>
              <a:rPr lang="en">
                <a:solidFill>
                  <a:srgbClr val="FFFFFF"/>
                </a:solidFill>
              </a:rPr>
              <a:t>  min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942525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sees his father raking wheat and tells his father to stop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his father keeps going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the tractor process acres of wheat into a bin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it deposited where women fold it up and hand it , to trucks to be turned into corn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sent it to be processed on these box machines w/ legs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then it got pounded w/ corn and poured into A basket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45  min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porridge is then flattened out and turn to bread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Two men walk on a a road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One is holding twezzers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guy in the black suit gets mad someone shows up late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Couples are looking at the sunset, a couple is sleeping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Others looked woried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Everyone has this glow abt them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As Vasyl walks he sees a horse eating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90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is walking a long path then starts to dance on it’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is a good dancer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Music gets  from calm and mellow louder and more chaotic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starts to get tired and falls on the path,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horse looks over as someone runs past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Vasyl in bed at dawn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His parents are there hoping he will wake up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His wife or fiancee runs in shocked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child is eating a watermelon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50</a:t>
            </a:r>
            <a:r>
              <a:rPr lang="en">
                <a:solidFill>
                  <a:srgbClr val="FFFFFF"/>
                </a:solidFill>
              </a:rPr>
              <a:t>  min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father starts to yell,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is now on a hill screaming ssaying the the Stepans killed his son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walks toa blond man and tells him something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him on a desk lookng down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asks his nephewChoma but hE SAYS NO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father hears people coming to the door and the family is cautious about answereing it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55  min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father is looking at an elderly man as he came out of the house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looks of to the distance and asks who else is there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elderly man turn away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All the men are depressed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His father says that now Vasyl is dead we shld rmbr him by the new life he has brought to the ladn 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 hr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whole village marches to Vasyl’s funeral,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Ppl bring flowers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sing a song a mother watches over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are carrying Vasyl body along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Ppl want God to punish the ppl who killed Vasyl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however carry on the funeral without a priests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Ppl from a house say it good if they do it w/ a priest for they celebrate the good things Vasyl has given to them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 hr 5 min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Someone starts to give birth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is now carried through a field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sees this and hides in the bushes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priest is praying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woman is knocking on doors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get to the burial place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gets among them and has words to say about Vasyl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 hr 10 min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man hiding in the fields tries to warn the man on stage to stop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man on stage tells the crowd who kills Vasyl at night while he was dancing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father is Opanas and tthe man tells him to miss his son and be proud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says Vasyl work will revolutuize the word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We see fruit then heavy rain comes on the fruit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 hr 15 min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FFFFF"/>
                </a:solidFill>
              </a:rPr>
              <a:t>Ascher, chapter 8 (“The Soviet Union under Lenin and Stalin”)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EVERY PARAGRAPH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995550"/>
            <a:ext cx="8520600" cy="39909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seems to look at his daughter or his wife and they are happy to see each other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700" y="218350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ending</a:t>
            </a:r>
          </a:p>
        </p:txBody>
      </p:sp>
      <p:pic>
        <p:nvPicPr>
          <p:cNvPr descr="Screenshot 2017-03-03 at 10.01.04 PM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1814512"/>
            <a:ext cx="43434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FFFFFF"/>
                </a:solidFill>
              </a:rPr>
              <a:t>Beumers’s Cinema, Phil Cavendish, “EARTH,” 57–68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EVERY PARAGRAPH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57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Alexander Dovzhenko(1894-1956) was skeptical about cimena he said ppl will soon enjoy it than be changed  by it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We will be calling him Dove to save space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58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Dove was born to poor ppl, he became a teacher and avoided the draft by medical uses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400">
                <a:solidFill>
                  <a:srgbClr val="FFFFFF"/>
                </a:solidFill>
              </a:rPr>
              <a:t>Zvenigora</a:t>
            </a:r>
            <a:r>
              <a:rPr lang="en" sz="2400">
                <a:solidFill>
                  <a:srgbClr val="FFFFFF"/>
                </a:solidFill>
              </a:rPr>
              <a:t> (1927) was a great movie it was about turning stores from the October Revo. and Soviet Revo. into many myths n tales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59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6183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200">
                <a:solidFill>
                  <a:srgbClr val="FFFFFF"/>
                </a:solidFill>
              </a:rPr>
              <a:t>Arsenal </a:t>
            </a:r>
            <a:r>
              <a:rPr lang="en" sz="2200">
                <a:solidFill>
                  <a:srgbClr val="FFFFFF"/>
                </a:solidFill>
              </a:rPr>
              <a:t>(1928) was Zveingora’s sequel celebrate 10th aniversary of Soviet Revo. 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About how nationalist storm a Bolshevik fort in Kiev after Soviets took power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Collectivisation: gov’t forcing peasants to live together to 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Dekulakisation: ppl getting exiled from country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200">
                <a:solidFill>
                  <a:srgbClr val="FFFFFF"/>
                </a:solidFill>
              </a:rPr>
              <a:t>Earth </a:t>
            </a:r>
            <a:r>
              <a:rPr lang="en" sz="2200">
                <a:solidFill>
                  <a:srgbClr val="FFFFFF"/>
                </a:solidFill>
              </a:rPr>
              <a:t>is about a Kosmosol activist Vasyl who believes in collectivastion and tech, he helps his town, he gets killed and the pesants coutinue his work in memory of him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60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400">
                <a:solidFill>
                  <a:srgbClr val="FFFFFF"/>
                </a:solidFill>
              </a:rPr>
              <a:t>Earth </a:t>
            </a:r>
            <a:r>
              <a:rPr lang="en" sz="2400">
                <a:solidFill>
                  <a:srgbClr val="FFFFFF"/>
                </a:solidFill>
              </a:rPr>
              <a:t>however was about sacrificing oneself for the good of everyone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The movie was a cimenatic poem that could not change its politcal message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Eisen. Could however change the politcal sides of his movies as much as he wanted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61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400">
                <a:solidFill>
                  <a:srgbClr val="FFFFFF"/>
                </a:solidFill>
              </a:rPr>
              <a:t>Earth </a:t>
            </a:r>
            <a:r>
              <a:rPr lang="en" sz="2400">
                <a:solidFill>
                  <a:srgbClr val="FFFFFF"/>
                </a:solidFill>
              </a:rPr>
              <a:t> was about ellipses many parallel scenes occured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first movement was about how people were enjoying the production of bread led by Vasyl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Second movement was about however couples stood toghether as they mourned Vasyll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62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Juxtaposition of movement and stais of human body is what the movie is about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Stais - Vasyl sister sitting next to a giant sunflower,faces of villagers as they wait for delivery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Movement- from choreography (Vasyl dancing)to spontaneous,(ppl freeruning everywhere…)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63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Dove was interested in human movement, because he wanted to express poetry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By using plasticity, he encourgaed his co-workers to do the same in their own work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He used dance to express emotion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Vasyl dancing was the keystone of the film 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He danced like a Cossack, they dance w/ vitality as they tend to stomp the floor hard like beaver buck teeth on wood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64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It was not accident that the fiiiilm was soft focus it was an aesthetic during the time period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That is why the dancing scene is so dream-like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65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This was done in alomst every silent film in America n Europe in 1920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What Dove was doing was trying to make the film surreal and poetic and immersive into something new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They put vaseline into the lens basically because they want human the the setting to blend into each other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By doing that they made them glow like a dream scene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66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The movie was about coutinutity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In other words death a life are just part of the cycle 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Dove missed Ukrainian folk and his movie was all about reconcling the old myths w/ the new society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67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700">
                <a:solidFill>
                  <a:srgbClr val="FFFFFF"/>
                </a:solidFill>
              </a:rPr>
              <a:t>Nothing but resources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FFFFFF"/>
                </a:solidFill>
              </a:rPr>
              <a:t>Earth (Alexander Dovzhenko, 1930, 1:18)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EVERY 5 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5 min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credits</a:t>
            </a:r>
          </a:p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you see alot of grass</a:t>
            </a:r>
          </a:p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a girl sits next to a sunflower </a:t>
            </a:r>
          </a:p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Petro is sitting w:Semion who tells him tht he is dying, they r both old men</a:t>
            </a:r>
          </a:p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a man a elderly woman another man and a baby are displayed </a:t>
            </a:r>
          </a:p>
          <a:p>
            <a:pPr indent="-3619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100">
                <a:solidFill>
                  <a:srgbClr val="FFFFFF"/>
                </a:solidFill>
              </a:rPr>
              <a:t>Petro tells Semion to die and tell him ( somehow ) if hes in heaven or hell...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10 </a:t>
            </a:r>
            <a:r>
              <a:rPr lang="en">
                <a:solidFill>
                  <a:srgbClr val="FFFFFF"/>
                </a:solidFill>
              </a:rPr>
              <a:t>min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and his grandfather talk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say that Semion plowed oxen fr 75 yrs, he deserves to be agricultural commissioner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Semion somehow wakes up among rocks and he is with the ppl(dint he die or he just went to sleep)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asks for food and he is given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sees his family and tells everyone to live well tht he is dying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he slowly lies back down on the stones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so the family went for a picnic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15 min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Semion must be lying among grapes he was still breathing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ppl are crying and losing their minds most likely because Semion had died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they actually were crying that the kulaks were taking everything away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a man was about to kill his horse instead the kulaks take it but his wife and another man held him back a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talked with his father abt the machines. His father said they do not need the machines and Vasyl wasnt thinking straight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0 min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father said the villagers were laughing 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vasyl said only the kulaks stupid are n said. hes getting old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someone comes in and tells the father tht the komosol is coming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everyone tries to reason w/ him but they take a paper n leave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 father calls em stupid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outside later Vasyl tells his father he is leaving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25  min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His father continues to graze the fields manually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Petro is sitting at Semion grave n puts his ear to the ground to see if he can hear him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children come to tease him n he tells them to go away</a:t>
            </a:r>
          </a:p>
          <a:p>
            <a:pPr indent="-34925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then on a hill ppl see Vasyl come back on a primitive tractor w/ his friends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