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12192000"/>
  <p:notesSz cx="6858000" cy="9144000"/>
  <p:embeddedFontLs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7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20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9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done</a:t>
            </a: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04.png"/><Relationship Id="rId2" Type="http://schemas.openxmlformats.org/officeDocument/2006/relationships/image" Target="../media/image00.png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ARUS 280 HW #4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ALEXANDER PUSHKIN “QUEEN OF SPADES”, ASCHER CH 3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QUEEN OF SPADES IAKOR PROTAZANOV 1916, 1:04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officer stood looking into her window for two hours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days later he was there again like some ghost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he was staring in the window again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did it everyday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thought of what she asked to Tomskii, it might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Hermann trying to be German again, never touched his will, used his salary, proud and thrifty watched card games everyday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was thinking if he could get to the Countess to find the trick of the cards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found himself in front of a mansion and found out it was Countess house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dreamed of a pot of gold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found the house again and found a dark hair person looking at him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Countess called for Lizaveta again to go out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Stalker gives her a letter, she was shocked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Countess asked random ?’s She gave random answers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letter was about love and Lizaveta enjoyed it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didn’t know what to do so she replied talking about how he shld be less creepy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Hermann picked up the letter Lizaveta threw onna floor (she gave it to him)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Hermann then demanded they meet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writes better letters, she enjoys them too much and tells him how to get to her room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Hermann waites anxiously that day for everyone to clear out then he rushes through the house as he told her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got to the final instruction, but instead of going down the corridor he went to the study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he stands in the study all night, in the morning he just watches everyone take care of the countess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she got into her nightgown she became less frightening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kicked everyone out and sat on a rocking chair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Suddenly he got in front of her and begged abt the three cards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threated to shoot her then she rolled over and died from heart attack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Lizaveta was sad that she never talked with Hermann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Tomskii was mad princess Polina was flirting so he talked w/ Lizaveta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96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 like he knew who was talking to her, describing him exactly as he experienced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Three ladies came over, then Polina tlked w/ Tomskii, when he came back the mazurka was over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Hermann suddenly came in and told Lizaveta how the woman died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realized all he cared abt was money, Hermann only though abt how he lost the money, but he felt bad for her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gave him insturctors on how to get out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wondered if someone missed her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was supersititous and went to the funeral to find forgiveness, although he didn’t shoot her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church was packed, priest talked abt how she went to heaven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Everyone came to pay dues, even Hermann stayed for several minutes but he fell on the floor, They said he was an illegitimate son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was all over the place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woke up lk 3 am and thought abt the funeral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the Countess came in as a ghost, and tells him the trick against her will and told her that she will forgive him if he marries Lizaveta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was shook, then tried to wake his drunk orderly then wrote down his vision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Everywhere he went he saw that three, seven and ace and thought of gambling a fortune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Wealthy gamblers formed a group with a experienced guy Chekalinskii as head, young guys stop wht they doing to see him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154954" y="1447800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AF4A0D"/>
              </a:buClr>
              <a:buSzPct val="25000"/>
              <a:buFont typeface="Century Gothic"/>
              <a:buNone/>
            </a:pPr>
            <a:r>
              <a:rPr lang="en-US">
                <a:solidFill>
                  <a:srgbClr val="AF4A0D"/>
                </a:solidFill>
              </a:rPr>
              <a:t>Alexander Puskin’s literary work </a:t>
            </a:r>
            <a:r>
              <a:rPr b="0" i="0" lang="en-US" sz="7200" u="none" cap="none" strike="noStrike">
                <a:solidFill>
                  <a:srgbClr val="AF4A0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Queen of Spades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>
                <a:solidFill>
                  <a:srgbClr val="F4A06D"/>
                </a:solidFill>
              </a:rPr>
              <a:t>ALEXANDER PUSHKIN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Hermann and Narumov went to meet him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started a game, the deal lasted a long time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Narumov wished Hermann luck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bet $47,000 and won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did this for three days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Instead of pulling an ace he pulled a queen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Instead of pulling an ace he pulled a queen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Hermann lost his mind and went to an asylum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Lizaveta married a good man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Tomskii was promoted and married Polina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AF4A0D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rgbClr val="AF4A0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Queen of Spades</a:t>
            </a:r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4A06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IAKOR PROTAZANOV (1916,1:04) EVERY FIVE MINUTES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officer watches higher rank officers play cards, he doesn’t mind the othr offcr 2 mcu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ask him he says it interests him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go and eat dinner w/ wine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guy says its g-ma b-day everyone drink!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Guys says g-ma anna don’t play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 yrs ago she went to paris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Lost money to some duke didn’t make a scene there tho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Told his g-pa, wanted him to pay he said no in the scene he was calmer tho, he snapped later tho, she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Evil guy shows up in his evil witchcraft lab, gets a note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Shows up to the countess house and shes sad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Says she doesn’t need money(he walking around while she sits)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reveals the secret whispering in her ear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he walks out, she in Versailles meanwhile everyone gets close to listen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gets all her money back, all the soldiers leave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German finds himself on main st. in st.Petersburg he is wearing a whiteovercoat and a black pope hat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Another officer tells him tht’s the countess house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Countess goes inside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his crib he thinks abt winning every card game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walks to the house and looks inside to see a girl,(the girl looks at the camera)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Lizaveta life sucks, they film her talking to another maid	abt it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into the cart, Herman gives her a letter and runs away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Lizaveta hurries to her room and wants to read it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wants a meeting, she smiles here and writes a letter back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Hermann reads a letter telling him how to get to her	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looks up and quickly folds the paper and walks away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the house he waits till the countess leaves in a carriage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gets in and hides in the study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 grandson goes to see her along with the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Peole got together to sin in the rain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Party at Narumov in winter 5 am, people played a game then they got merry w/ champagne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Surin says he does things right but he keeps losing, they say Hermann  never played cards but watches them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countess goes to her room to rest, and sends everyone away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Lizaveta is looking for the guy with the letters hes not in the room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Flash back to path Lizaveta almost caught cheating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Lover enters his room instead its hermann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Begs for answer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shoots up holds her neck and dies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finds shes dead and heads to Lizaveta room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Liza holds her head while Hermann plays w/ his hands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goes get a drink and sits bedaffled then her ghost walks to him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said play the 3 the seven and the ace in sucession and he will win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wakes up and some guy gives him a coat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Narumow bring Hermann to meet Chekalinski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writes 47000 on chalk and wins, he takes these huge bank notes w/ him and leaves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evening he sits at a table, tosses the card and wins hes look into the air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time he thinks he drew an ace but he draws a queen instead, he marches out angry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sees a portrait turn to an ace, himself surrounded by spiders and he does not know what to do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plays with needles throwing a three seven and an ace, and sees visions of them over and over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4A06D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rgbClr val="F4A06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Ascher CH 3</a:t>
            </a:r>
          </a:p>
        </p:txBody>
      </p:sp>
      <p:sp>
        <p:nvSpPr>
          <p:cNvPr id="316" name="Shape 316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4A06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 BY PARAGRAPHS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Ivan IV died, wicked ruler son couldn’t make things good, to spriritual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Ppl fought till boris Godunov came up, smart guy calmed down Russia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Fedor died Boris became king but he didn’t do as well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Faminie hit in 1601 and ppl died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Ppl accused him of all of it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Ivan fourth wife had a son and she made everyone hate fedor and boris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 son died then they started a coup, Boris won and they got kicked out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made a fake Dmitri and he became catholic, Poland  tried to take advantage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Boris dies, fake guy takes over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Boris let too many poles in then the nobles killed him and name Shuisky tsar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Country was mess, either war or fake ppl trying take over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 imposter comes in, but since they’re catholic they have a marriage in secret	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guy died, as boyars changed allegiance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Someone killed shuisky wladyslaw wanted throne for self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Surin says he doesn’t get his grandma Count ANNA FEDOTOVNA she never puts, he said back in the day she use to be cruel to ppl because she was beautiful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lost a game one day and wanted her grandpa to pay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Grandpa fears grandma but this he shouted no,grandma slaped her and went to bed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day she wanted to talk but grandpa said no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was friends w/ Saint Germain who was rich, she gave him a 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told him her husband was being mean and that she owes him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Germain said she cant pay him back, said she cld win it back and it cost no money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day she met w/ the duke guess correctly three cards and got her money back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 grandma has four sons but wont share the secret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Narumov tells another story about a young man who lost $300,000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Grandma taught him the trick he won back everything,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went to sleep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Countless N, put on makeup although she was 80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Officer told her he wanted to introduce a friend, she said introduce at the ball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talked abt how good a dance was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Countess violated a princess Paul said she died 7 yrs ago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was calm, then told her grandson Paul the story of how they were maids 100X. Then got help to get up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 was with a young lady, he wanted to introduce Narumov a calvaryman officer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 grandma wanted Russian novels, she didn’t like ppl drowning, but Paul left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Grandma got dressed then ordered Lizanka to get the horses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was going slow so grandma shouted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Someone gave her book Lizanka read it but the grandma shouted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two pages they stopped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asked why she wasn’t dressed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she dressed grandma didn’t like her clothes so they didn’t go out anymore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1103312" y="828340"/>
            <a:ext cx="8946541" cy="542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Lizaveta was unlucky, grandma wasn’t like that though, she was just an ornament now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sucked no one noticed her too so she cried in her room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days after the party week bfr the carriage 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