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layfair Displ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layfairDisplay-bold.fntdata"/><Relationship Id="rId41" Type="http://schemas.openxmlformats.org/officeDocument/2006/relationships/font" Target="fonts/PlayfairDisplay-regular.fntdata"/><Relationship Id="rId22" Type="http://schemas.openxmlformats.org/officeDocument/2006/relationships/slide" Target="slides/slide18.xml"/><Relationship Id="rId44" Type="http://schemas.openxmlformats.org/officeDocument/2006/relationships/font" Target="fonts/PlayfairDisplay-boldItalic.fntdata"/><Relationship Id="rId21" Type="http://schemas.openxmlformats.org/officeDocument/2006/relationships/slide" Target="slides/slide17.xml"/><Relationship Id="rId43" Type="http://schemas.openxmlformats.org/officeDocument/2006/relationships/font" Target="fonts/PlayfairDisplay-italic.fntdata"/><Relationship Id="rId24" Type="http://schemas.openxmlformats.org/officeDocument/2006/relationships/slide" Target="slides/slide20.xml"/><Relationship Id="rId46" Type="http://schemas.openxmlformats.org/officeDocument/2006/relationships/font" Target="fonts/Lato-bold.fntdata"/><Relationship Id="rId23" Type="http://schemas.openxmlformats.org/officeDocument/2006/relationships/slide" Target="slides/slide19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Lato-boldItalic.fntdata"/><Relationship Id="rId25" Type="http://schemas.openxmlformats.org/officeDocument/2006/relationships/slide" Target="slides/slide21.xml"/><Relationship Id="rId47" Type="http://schemas.openxmlformats.org/officeDocument/2006/relationships/font" Target="fonts/La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787850" y="1233975"/>
            <a:ext cx="55683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ARUS 280 HW #15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24694" y="3266925"/>
            <a:ext cx="85413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Circus (Grigorii Alexandrov, 1936, 1:28)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Ratchford, “Circus of 1936: Ideology and Entertainment Under the Big Top”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Beumers’s History, 75–88 (“The Purges, the Second World War, and the Cold War, or How Stalin Entertained the People”),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So this hitler-looking man takes the actress (Marion ) away to talk with her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says he wants to marry her, but when he sees her mixed child he cant stand her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She holds his child and cradles him keeps him from crying</a:t>
            </a:r>
          </a:p>
        </p:txBody>
      </p:sp>
      <p:pic>
        <p:nvPicPr>
          <p:cNvPr descr="Overhead shot of red raspberries in white teacup on a wooden table." id="122" name="Shape 122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40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She sends her child off to be taken care of by the maiden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 are taken to a scene where a man is drilling into the ground along with the hitler looking man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She writes a letter to the hitler -looking man and comes to give it to him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goes into another room scared that she will come in, by climbing the balcony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When he gets back into the window he sees the letter and sends a love sign through his heart</a:t>
            </a:r>
          </a:p>
        </p:txBody>
      </p:sp>
      <p:pic>
        <p:nvPicPr>
          <p:cNvPr descr="Overhead shot of red raspberries in white teacup on a wooden table." id="129" name="Shape 129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Marion is trying to get dressed but she has something on her mind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The hitler-looking man now a vampire gives a letter to one of his close friends, the man-lover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He is excited someone probably loves him, as he is directing everyone for the play then his girl sees him with the letter slaps him for getting letters from someone else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The son sees the girl forlorn by a horse and helps her up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She only tells him that a letter reads that someone else wants to love her and gives him the letter to read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t/>
            </a:r>
            <a:endParaRPr sz="1700"/>
          </a:p>
        </p:txBody>
      </p:sp>
      <p:pic>
        <p:nvPicPr>
          <p:cNvPr descr="Overhead shot of red raspberries in white teacup on a wooden table." id="136" name="Shape 136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50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number Boris Eder starts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 man in a cage and the officer tells him he will be executed by lions, the lions come in the cage and chase him to the open area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At first the lions try to eat him but then he goes crazy and acts as a lion and scares them back down the tunnel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He is met by some officers who carries him away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Meanwhile backstage Marion runs into the son and is happy to see her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son shows Marion the letter she wrote to the Hitler-looking man and walks away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realizes that the hitler-looking man gave the letter to the man-lover making him think she loves him instead</a:t>
            </a:r>
          </a:p>
        </p:txBody>
      </p:sp>
      <p:pic>
        <p:nvPicPr>
          <p:cNvPr descr="Overhead shot of red raspberries in white teacup on a wooden table." id="143" name="Shape 143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  <p:sp>
        <p:nvSpPr>
          <p:cNvPr id="145" name="Shape 145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 then Marion goes onstage to perform while the vampire is looking at her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Afterwards she is in her room sad, the woman-lover goes to see her and shows her a letter, Marion tells her that she has been deceived sits on a couch with her and cries to her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 the theatre the son talks to this father as if they are looking for someone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two men talk about how someone needs better speaking practice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One man tells another to stop violating his dog </a:t>
            </a:r>
          </a:p>
        </p:txBody>
      </p:sp>
      <p:pic>
        <p:nvPicPr>
          <p:cNvPr descr="Overhead shot of red raspberries in white teacup on a wooden table." id="151" name="Shape 151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 the backseat the man and the woman are smooching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we are sent to a play scene where the audience is cheering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we are sent to a scene where a child is supposed to be delivered on to a train to go somewhere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 man tries to force the woman onto the train with her but she gets off and the man follows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 the theatre a number where three people sing a song on primitive bicycles while performing acrobatic stunts occurs</a:t>
            </a:r>
          </a:p>
        </p:txBody>
      </p:sp>
      <p:pic>
        <p:nvPicPr>
          <p:cNvPr descr="Overhead shot of red raspberries in white teacup on a wooden table." id="159" name="Shape 159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 5 min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We are taken to a more modern subway with modern-looking escalators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the three actors run different bicycle scenes waiting for someone to show up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Marion shows up and the old-bicycle rider kisses her glad that she is back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son shows up and the old bicycle man said he kissed her for business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and the son are happy to see each other and embrace</a:t>
            </a:r>
          </a:p>
        </p:txBody>
      </p:sp>
      <p:pic>
        <p:nvPicPr>
          <p:cNvPr descr="Overhead shot of red raspberries in white teacup on a wooden table." id="167" name="Shape 167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 10 min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the next number is flight to the stratosphere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Meanwhile someone is taking care of Marion’s mixed child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This number is the latest innovation of Soviet Technology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Stairs come out with trumpeters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comes out as an astronaut, the son comes out as a man with wings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is shot out of the cannon to grab, a huge curtain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She does acrobatics in it while the son glides around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She decsends to the floor with the curtain covering her 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she ascends along with singers</a:t>
            </a:r>
          </a:p>
        </p:txBody>
      </p:sp>
      <p:pic>
        <p:nvPicPr>
          <p:cNvPr descr="Overhead shot of red raspberries in white teacup on a wooden table." id="175" name="Shape 175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 15 min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she is suspended by stirngs which are attached to the celling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Then everyone is holding firecrackers and do acrobatic stunts on this cake like center stage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tosses the firecrackers to the son who runs to the top of the stage and claps them together and the whole theatre lights up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Now the hitler-looking man comes out of nowhere with the child probably trying to kill him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He’s just holding up and screaming like a madman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When he brings them to the people they take him further and further away from the man and the officers confront him</a:t>
            </a:r>
          </a:p>
        </p:txBody>
      </p:sp>
      <p:pic>
        <p:nvPicPr>
          <p:cNvPr descr="Overhead shot of red raspberries in white teacup on a wooden table." id="183" name="Shape 183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 20 min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mother faints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german was escorted out by the officers,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people told the child to sleep and slowly gave the child back to the mother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son had to wake the mother up and tell her that her son is alright</a:t>
            </a:r>
          </a:p>
        </p:txBody>
      </p:sp>
      <p:pic>
        <p:nvPicPr>
          <p:cNvPr descr="Overhead shot of red raspberries in white teacup on a wooden table." id="191" name="Shape 191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hr 25 min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Circus (Grigorii Alexandrov, 1936)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30 minutes • Serves 4-6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(Every 5 min :))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Ingredients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Item 1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Item 2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Item 3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Preparation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Lorem ipsum dolor sit amet, consectetur adipiscing elit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Sed do eiusmod tempor incididunt ut labore et 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Dolore magna aliqua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They march all in white clothes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They march in Soviet nationalism taking about how free the Soviet Union makes them</a:t>
            </a:r>
          </a:p>
        </p:txBody>
      </p:sp>
      <p:pic>
        <p:nvPicPr>
          <p:cNvPr descr="Overhead shot of red raspberries in white teacup on a wooden table." id="199" name="Shape 199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71125" y="1729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Ratchford, “Circus of 1936: Ideology and Entertainment Under the Big Top”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171125" y="3584474"/>
            <a:ext cx="4045200" cy="13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0 minutes • Serves 2-3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(Every paragraph :))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Ingredients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1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2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3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Preparation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Lorem ipsum dolor sit amet, consectetur adipiscing elit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Sed do eiusmod tempor incididunt ut labore et 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Dolore magna aliqua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Stalin used cinema is a non-offensive way to instill myths into the minds of the people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Circus was one of the musical comedies of Girgory Alexandrov. Others were  Happy Guys (1934), Volga, Volga (1938) and The Radiant Road (1940),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Stalin used film because everyone could watch it and it better convinced people than using rational arguments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Boris Shumiatsky, the head of Soviet cinema at the time, did this a 1935 decree entitled “Movies for the Millions,” said Soviet need happy themes, in order to legitimize what Stalin was doing</a:t>
            </a:r>
          </a:p>
        </p:txBody>
      </p:sp>
      <p:pic>
        <p:nvPicPr>
          <p:cNvPr descr="Overhead shot of red raspberries in white teacup on a wooden table." id="214" name="Shape 214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1.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Circus, released in 1936. It represented a marked contrast to Alexandrov’s 1934 comedy, Happy Guys., the constrast was the change in gov’t cultural policy  and political pathos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 Happy Guys Alexandrov he made it funny to be funny, in Circus he brought back the ideology of Kataev, Illf and Petrov, doing melodramas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Basically the characters in this new comedy had to be Soviet heroes who had meaningful roles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t/>
            </a:r>
            <a:endParaRPr sz="1500"/>
          </a:p>
        </p:txBody>
      </p:sp>
      <p:pic>
        <p:nvPicPr>
          <p:cNvPr descr="Overhead shot of red raspberries in white teacup on a wooden table." id="222" name="Shape 222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2.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Everything afterward was Soviet based, Alexandrov distanced himself from censured Eisenstein, Stalin inspected every released film and used a single state agency GUKF to finish the job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Circus was the first film to reflect these changes it  embodied the Stalinist Constitution of 1936.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When writing songs for the movie it was about the constitution. The songs were about playing, working and sleeping freely</a:t>
            </a:r>
          </a:p>
        </p:txBody>
      </p:sp>
      <p:pic>
        <p:nvPicPr>
          <p:cNvPr descr="Overhead shot of red raspberries in white teacup on a wooden table." id="230" name="Shape 230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3.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People actually thought that the constitution was about equality, no racism and utopia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However stalin did this to make ties with the west against fasicst germany, but really he got people going through oppresion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Circus was about victimized American, (Marion Dixon )a villainous Nazi,(Kneishitz, her boss) who tries to defame her and an exemplary Soviet hero (Martynov) who teaches her Soviet values</a:t>
            </a:r>
          </a:p>
        </p:txBody>
      </p:sp>
      <p:pic>
        <p:nvPicPr>
          <p:cNvPr descr="Overhead shot of red raspberries in white teacup on a wooden table." id="238" name="Shape 238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4.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socialism = good facism = evil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knesitz keeps making ruthless tactics , lk rerouting the love letter away from martynov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t/>
            </a:r>
            <a:endParaRPr sz="1500"/>
          </a:p>
        </p:txBody>
      </p:sp>
      <p:pic>
        <p:nvPicPr>
          <p:cNvPr descr="Overhead shot of red raspberries in white teacup on a wooden table." id="246" name="Shape 246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5.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says in Russia you are free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Alexandrov uses cariacatures to emphasize things</a:t>
            </a:r>
          </a:p>
        </p:txBody>
      </p:sp>
      <p:pic>
        <p:nvPicPr>
          <p:cNvPr descr="Overhead shot of red raspberries in white teacup on a wooden table." id="254" name="Shape 254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6.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Another theme is Soviet sovereingty over the USSR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Martynov shows that this is what is it by showing himself better than the best American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humans were superathletes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 was for Americans to be socialist</a:t>
            </a:r>
          </a:p>
        </p:txBody>
      </p:sp>
      <p:pic>
        <p:nvPicPr>
          <p:cNvPr descr="Overhead shot of red raspberries in white teacup on a wooden table." id="262" name="Shape 262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7.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He does this by showing Marion that the USSR is all about love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sees Martynov as a good father for her child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Marion becomes a Soviet after Kneshitz waves her child around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spriit is shown when all nationalities are walking in the Red Square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t/>
            </a:r>
            <a:endParaRPr sz="1500"/>
          </a:p>
        </p:txBody>
      </p:sp>
      <p:pic>
        <p:nvPicPr>
          <p:cNvPr descr="Overhead shot of red raspberries in white teacup on a wooden table." id="270" name="Shape 270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8.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2" type="body"/>
          </p:nvPr>
        </p:nvSpPr>
        <p:spPr>
          <a:xfrm>
            <a:off x="4986700" y="1422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55000"/>
            </a:pPr>
            <a:r>
              <a:rPr lang="en" sz="2000"/>
              <a:t>Your see an add then a previews, with colorful ad filled scenes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People are chasing a lady as she escapes on a train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 man comes to her aid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We are taken to a circus where dogs play with a globe then it bouces into the crowd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We move out of the circus to a headquater where two ppl are making out</a:t>
            </a:r>
          </a:p>
        </p:txBody>
      </p:sp>
      <p:pic>
        <p:nvPicPr>
          <p:cNvPr descr="Overhead shot of red raspberries in white teacup on a wooden table." id="73" name="Shape 73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Nazi stole the blue eyed blond Aryan from the Russian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 counters the racist attitudes of facisism and capitalistism, more evident in USA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Alexandrov used melodrama to expose racism in other countries</a:t>
            </a:r>
          </a:p>
        </p:txBody>
      </p:sp>
      <p:pic>
        <p:nvPicPr>
          <p:cNvPr descr="Overhead shot of red raspberries in white teacup on a wooden table." id="278" name="Shape 278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9.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 is unknown how Circus impacted the masses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Circus was the transition from entertainment to showing things for what they really are or what they are supposed to be</a:t>
            </a:r>
          </a:p>
        </p:txBody>
      </p:sp>
      <p:pic>
        <p:nvPicPr>
          <p:cNvPr descr="Overhead shot of red raspberries in white teacup on a wooden table." id="286" name="Shape 286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10.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Beumers’s History, 75–88 (“The Purges, the Second World War, and the Cold War, or How Stalin Entertained the People”),</a:t>
            </a:r>
          </a:p>
        </p:txBody>
      </p:sp>
      <p:sp>
        <p:nvSpPr>
          <p:cNvPr id="294" name="Shape 29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 minutes • Serves 4-6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(Every paragraph :))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Ingredients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1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2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Item 3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Preparation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Lorem ipsum dolor sit amet, consectetur adipiscing elit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Sed do eiusmod tempor incididunt ut labore et 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Dolore magna aliqua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Chapter is  about the Stalin Era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1930 was about terror and fear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Stalin was clearing politics of opposition and the Union was isolating itself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Foreigners came to support communism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They started to make shows for kids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film administration was made more effcient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Republics (annexed countries) had movies in the 1930’s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1931 Alexenader Medvedkin launched the film train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They short agitational films</a:t>
            </a:r>
          </a:p>
        </p:txBody>
      </p:sp>
      <p:pic>
        <p:nvPicPr>
          <p:cNvPr descr="Overhead shot of red raspberries in white teacup on a wooden table." id="301" name="Shape 301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75 - 78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When Soyuzkino started the film industry entered a new era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 1928 Pudovkin, Alexandrov and Eisenstein said use sound to create a sound montage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Documentary film easily adapted to sound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Earliest fiction film w/ sound - Yuri Raizman </a:t>
            </a:r>
            <a:r>
              <a:rPr i="1" lang="en" sz="1500"/>
              <a:t>Earth Thirsts (1931) </a:t>
            </a:r>
            <a:r>
              <a:rPr lang="en" sz="1500"/>
              <a:t>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 most important use of sound was from machines</a:t>
            </a:r>
          </a:p>
        </p:txBody>
      </p:sp>
      <p:pic>
        <p:nvPicPr>
          <p:cNvPr descr="Overhead shot of red raspberries in white teacup on a wooden table." id="309" name="Shape 309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79-80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1934- films provided realistic narrative through dialogue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Boris Shiumastky wanted to create cinema for the millions, showing the future as a rewarding place just like the bible does w/ heaven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Soviet musical adapts conventions of hollywood musicals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Alexandrov’s musical debut came in Jolly Fellows aka Happy guys 1934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His best work is the circus a film written by satirists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Slapstick is associated with Skameikin the man lover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Love intrigue unfolds throughout the story</a:t>
            </a:r>
          </a:p>
        </p:txBody>
      </p:sp>
      <p:pic>
        <p:nvPicPr>
          <p:cNvPr descr="Overhead shot of red raspberries in white teacup on a wooden table." id="317" name="Shape 317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81-84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2" type="body"/>
          </p:nvPr>
        </p:nvSpPr>
        <p:spPr>
          <a:xfrm>
            <a:off x="4930100" y="21260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The stunts of Martynov rely on technology and mechanical skills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There is a constrast between light and dark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The Circus addresses the problem of people leaving the country or adopting Soviet citizenship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In his Volga - Volga ( 1938) natural talent triumphis over high art of symphony 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i="1" lang="en" sz="1300"/>
              <a:t>The Radiant Path </a:t>
            </a:r>
            <a:r>
              <a:rPr lang="en" sz="1300"/>
              <a:t>(Syetlyi put’ 1940) is about a girl who goes to work in a factory and becomes the best worker and falls in love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Ivan Pyriev films was all about broad and wide Soviet land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i="1" lang="en" sz="1300"/>
              <a:t>The Swineherd and the Shepard (1941) </a:t>
            </a:r>
            <a:r>
              <a:rPr lang="en" sz="1300"/>
              <a:t>was about a girl Glasha who meets a dagestani shock-shepard Musaib. They agree to get married but her friend Kumza deceives her. In the end they get married and Kuzma is taught a lession</a:t>
            </a:r>
          </a:p>
        </p:txBody>
      </p:sp>
      <p:pic>
        <p:nvPicPr>
          <p:cNvPr descr="Overhead shot of red raspberries in white teacup on a wooden table." id="325" name="Shape 325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Pg 85-88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210802" y="2296117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Then they stop as two people enter the room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And old man tells another man to get him and his dog outta here that they aren’t good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tries to kick them out but a young man shows up probably his son, and calms the old man down till he recognizes him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is glad to see him and takes him to the theater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next act is about flying to the moon (they call it numbers)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 flashy woman stands on top of a cannon and starts singing and dancing</a:t>
            </a:r>
          </a:p>
        </p:txBody>
      </p:sp>
      <p:pic>
        <p:nvPicPr>
          <p:cNvPr descr="Overhead shot of red raspberries in white teacup on a wooden table." id="80" name="Shape 80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So the lady finally enters the cannon 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man asks if  he is okay with this she says yes and he fires her up to a circular pole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They use a pulley system to move her around,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male lover gets dumped by the angry female lover and comes in to talk with the man and his son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They talk about getting her to wife, the son takes the man lovers bunee and throws it at the actress who catches it and throws a flower back</a:t>
            </a:r>
          </a:p>
        </p:txBody>
      </p:sp>
      <p:pic>
        <p:nvPicPr>
          <p:cNvPr descr="Overhead shot of red raspberries in white teacup on a wooden table." id="87" name="Shape 87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So the actress is let down from the suspension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female lover comes back and the father asks her to take part of a new theatre flight to the …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male lover askes about her love and she says acting is more important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When she comes back to her dressing room a man comes in slaps and shouts at her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In his room another man tells the boss he needs to remember his past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 find the actress is blond and the son comes in to see the actress and helps her up</a:t>
            </a:r>
          </a:p>
        </p:txBody>
      </p:sp>
      <p:pic>
        <p:nvPicPr>
          <p:cNvPr descr="Overhead shot of red raspberries in white teacup on a wooden table." id="94" name="Shape 94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So the two seem to be in a room together in a cabin and a man comes in to spy, the son looks at the man in the mirror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 are taken to a scene where the son is playing the piano and they sing to each other flight to the moon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 nurse touches the actress then she kicks him off the piano and shows off her skills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looks at her and he holds her hand and looks at their reflection in the piano</a:t>
            </a:r>
          </a:p>
        </p:txBody>
      </p:sp>
      <p:pic>
        <p:nvPicPr>
          <p:cNvPr descr="Overhead shot of red raspberries in white teacup on a wooden table." id="101" name="Shape 101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They look like they about to kiss but then he runs to the back overwhelmed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 are taken to a scene where it looks like the back stage of a thatre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People are working to get everything in order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Meanwhile a rich couple dance on a skyline and have an elegant dinner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Then the son comes meet the manager who says that he is German and should have nothing to do with a Russian</a:t>
            </a:r>
          </a:p>
        </p:txBody>
      </p:sp>
      <p:pic>
        <p:nvPicPr>
          <p:cNvPr descr="Overhead shot of red raspberries in white teacup on a wooden table." id="108" name="Shape 108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2" type="body"/>
          </p:nvPr>
        </p:nvSpPr>
        <p:spPr>
          <a:xfrm>
            <a:off x="4970975" y="0"/>
            <a:ext cx="3837000" cy="44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So the actress comes in looking for his son, but the manager tells the Russian to go somewhere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 talks to a wealthy looking man about how improvements in screen are going, they enter into the theater to see the sun with a primitive glider, about to be shot into the cannon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actress instructs the woman lover how to be a better actor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The actress and the rich man meet upstairs to see the son get shot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As he lands horribly the actress runs to see if he is alright and wants to stay with him</a:t>
            </a:r>
          </a:p>
        </p:txBody>
      </p:sp>
      <p:pic>
        <p:nvPicPr>
          <p:cNvPr descr="Overhead shot of red raspberries in white teacup on a wooden table." id="115" name="Shape 115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928025" y="1421925"/>
            <a:ext cx="2217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35 min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