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6858000" cx="12192000"/>
  <p:notesSz cx="6858000" cy="9144000"/>
  <p:embeddedFontLst>
    <p:embeddedFont>
      <p:font typeface="Cabin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Cabin-regular.fntdata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font" Target="fonts/Cabin-italic.fntdata"/><Relationship Id="rId23" Type="http://schemas.openxmlformats.org/officeDocument/2006/relationships/slide" Target="slides/slide19.xml"/><Relationship Id="rId45" Type="http://schemas.openxmlformats.org/officeDocument/2006/relationships/font" Target="fonts/Cabin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Cabin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accen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 title="scalloped circle"/>
          <p:cNvSpPr/>
          <p:nvPr/>
        </p:nvSpPr>
        <p:spPr>
          <a:xfrm>
            <a:off x="3557016" y="630935"/>
            <a:ext cx="5235575" cy="5229225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61164" y="109"/>
                </a:lnTo>
                <a:lnTo>
                  <a:pt x="62292" y="400"/>
                </a:lnTo>
                <a:lnTo>
                  <a:pt x="63383" y="837"/>
                </a:lnTo>
                <a:lnTo>
                  <a:pt x="64511" y="1384"/>
                </a:lnTo>
                <a:lnTo>
                  <a:pt x="65567" y="2003"/>
                </a:lnTo>
                <a:lnTo>
                  <a:pt x="66658" y="2659"/>
                </a:lnTo>
                <a:lnTo>
                  <a:pt x="67750" y="3242"/>
                </a:lnTo>
                <a:lnTo>
                  <a:pt x="68841" y="3825"/>
                </a:lnTo>
                <a:lnTo>
                  <a:pt x="69896" y="4262"/>
                </a:lnTo>
                <a:lnTo>
                  <a:pt x="71061" y="4553"/>
                </a:lnTo>
                <a:lnTo>
                  <a:pt x="72189" y="4699"/>
                </a:lnTo>
                <a:lnTo>
                  <a:pt x="73389" y="4699"/>
                </a:lnTo>
                <a:lnTo>
                  <a:pt x="74627" y="4626"/>
                </a:lnTo>
                <a:lnTo>
                  <a:pt x="75864" y="4480"/>
                </a:lnTo>
                <a:lnTo>
                  <a:pt x="77101" y="4298"/>
                </a:lnTo>
                <a:lnTo>
                  <a:pt x="78338" y="4153"/>
                </a:lnTo>
                <a:lnTo>
                  <a:pt x="79575" y="4043"/>
                </a:lnTo>
                <a:lnTo>
                  <a:pt x="80739" y="4080"/>
                </a:lnTo>
                <a:lnTo>
                  <a:pt x="81867" y="4225"/>
                </a:lnTo>
                <a:lnTo>
                  <a:pt x="82959" y="4553"/>
                </a:lnTo>
                <a:lnTo>
                  <a:pt x="83869" y="5027"/>
                </a:lnTo>
                <a:lnTo>
                  <a:pt x="84742" y="5646"/>
                </a:lnTo>
                <a:lnTo>
                  <a:pt x="85506" y="6375"/>
                </a:lnTo>
                <a:lnTo>
                  <a:pt x="86270" y="7213"/>
                </a:lnTo>
                <a:lnTo>
                  <a:pt x="86961" y="8087"/>
                </a:lnTo>
                <a:lnTo>
                  <a:pt x="87653" y="8998"/>
                </a:lnTo>
                <a:lnTo>
                  <a:pt x="88344" y="9908"/>
                </a:lnTo>
                <a:lnTo>
                  <a:pt x="89035" y="10783"/>
                </a:lnTo>
                <a:lnTo>
                  <a:pt x="89763" y="11621"/>
                </a:lnTo>
                <a:lnTo>
                  <a:pt x="90600" y="12349"/>
                </a:lnTo>
                <a:lnTo>
                  <a:pt x="91400" y="13005"/>
                </a:lnTo>
                <a:lnTo>
                  <a:pt x="92310" y="13515"/>
                </a:lnTo>
                <a:lnTo>
                  <a:pt x="93292" y="13952"/>
                </a:lnTo>
                <a:lnTo>
                  <a:pt x="94348" y="14316"/>
                </a:lnTo>
                <a:lnTo>
                  <a:pt x="95439" y="14644"/>
                </a:lnTo>
                <a:lnTo>
                  <a:pt x="96531" y="14936"/>
                </a:lnTo>
                <a:lnTo>
                  <a:pt x="97659" y="15227"/>
                </a:lnTo>
                <a:lnTo>
                  <a:pt x="98714" y="15555"/>
                </a:lnTo>
                <a:lnTo>
                  <a:pt x="99769" y="15919"/>
                </a:lnTo>
                <a:lnTo>
                  <a:pt x="100751" y="16357"/>
                </a:lnTo>
                <a:lnTo>
                  <a:pt x="101625" y="16903"/>
                </a:lnTo>
                <a:lnTo>
                  <a:pt x="102425" y="17559"/>
                </a:lnTo>
                <a:lnTo>
                  <a:pt x="103080" y="18360"/>
                </a:lnTo>
                <a:lnTo>
                  <a:pt x="103626" y="19234"/>
                </a:lnTo>
                <a:lnTo>
                  <a:pt x="104063" y="20218"/>
                </a:lnTo>
                <a:lnTo>
                  <a:pt x="104426" y="21275"/>
                </a:lnTo>
                <a:lnTo>
                  <a:pt x="104754" y="22331"/>
                </a:lnTo>
                <a:lnTo>
                  <a:pt x="105045" y="23460"/>
                </a:lnTo>
                <a:lnTo>
                  <a:pt x="105336" y="24553"/>
                </a:lnTo>
                <a:lnTo>
                  <a:pt x="105664" y="25646"/>
                </a:lnTo>
                <a:lnTo>
                  <a:pt x="106027" y="26703"/>
                </a:lnTo>
                <a:lnTo>
                  <a:pt x="106464" y="27686"/>
                </a:lnTo>
                <a:lnTo>
                  <a:pt x="106973" y="28597"/>
                </a:lnTo>
                <a:lnTo>
                  <a:pt x="107628" y="29398"/>
                </a:lnTo>
                <a:lnTo>
                  <a:pt x="108356" y="30236"/>
                </a:lnTo>
                <a:lnTo>
                  <a:pt x="109193" y="30965"/>
                </a:lnTo>
                <a:lnTo>
                  <a:pt x="110066" y="31657"/>
                </a:lnTo>
                <a:lnTo>
                  <a:pt x="111012" y="32349"/>
                </a:lnTo>
                <a:lnTo>
                  <a:pt x="111922" y="33041"/>
                </a:lnTo>
                <a:lnTo>
                  <a:pt x="112795" y="33734"/>
                </a:lnTo>
                <a:lnTo>
                  <a:pt x="113632" y="34499"/>
                </a:lnTo>
                <a:lnTo>
                  <a:pt x="114360" y="35264"/>
                </a:lnTo>
                <a:lnTo>
                  <a:pt x="114978" y="36138"/>
                </a:lnTo>
                <a:lnTo>
                  <a:pt x="115451" y="37049"/>
                </a:lnTo>
                <a:lnTo>
                  <a:pt x="115779" y="38142"/>
                </a:lnTo>
                <a:lnTo>
                  <a:pt x="115924" y="39271"/>
                </a:lnTo>
                <a:lnTo>
                  <a:pt x="115961" y="40437"/>
                </a:lnTo>
                <a:lnTo>
                  <a:pt x="115852" y="41675"/>
                </a:lnTo>
                <a:lnTo>
                  <a:pt x="115706" y="42914"/>
                </a:lnTo>
                <a:lnTo>
                  <a:pt x="115524" y="44153"/>
                </a:lnTo>
                <a:lnTo>
                  <a:pt x="115379" y="45391"/>
                </a:lnTo>
                <a:lnTo>
                  <a:pt x="115306" y="46630"/>
                </a:lnTo>
                <a:lnTo>
                  <a:pt x="115306" y="47832"/>
                </a:lnTo>
                <a:lnTo>
                  <a:pt x="115451" y="48961"/>
                </a:lnTo>
                <a:lnTo>
                  <a:pt x="115742" y="50091"/>
                </a:lnTo>
                <a:lnTo>
                  <a:pt x="116179" y="51147"/>
                </a:lnTo>
                <a:lnTo>
                  <a:pt x="116761" y="52240"/>
                </a:lnTo>
                <a:lnTo>
                  <a:pt x="117343" y="53333"/>
                </a:lnTo>
                <a:lnTo>
                  <a:pt x="117998" y="54426"/>
                </a:lnTo>
                <a:lnTo>
                  <a:pt x="118617" y="55482"/>
                </a:lnTo>
                <a:lnTo>
                  <a:pt x="119163" y="56612"/>
                </a:lnTo>
                <a:lnTo>
                  <a:pt x="119599" y="57704"/>
                </a:lnTo>
                <a:lnTo>
                  <a:pt x="119890" y="58834"/>
                </a:lnTo>
                <a:lnTo>
                  <a:pt x="120000" y="60000"/>
                </a:lnTo>
                <a:lnTo>
                  <a:pt x="119890" y="61165"/>
                </a:lnTo>
                <a:lnTo>
                  <a:pt x="119599" y="62295"/>
                </a:lnTo>
                <a:lnTo>
                  <a:pt x="119163" y="63387"/>
                </a:lnTo>
                <a:lnTo>
                  <a:pt x="118617" y="64517"/>
                </a:lnTo>
                <a:lnTo>
                  <a:pt x="117998" y="65573"/>
                </a:lnTo>
                <a:lnTo>
                  <a:pt x="117343" y="66666"/>
                </a:lnTo>
                <a:lnTo>
                  <a:pt x="116761" y="67759"/>
                </a:lnTo>
                <a:lnTo>
                  <a:pt x="116179" y="68852"/>
                </a:lnTo>
                <a:lnTo>
                  <a:pt x="115742" y="69908"/>
                </a:lnTo>
                <a:lnTo>
                  <a:pt x="115451" y="71038"/>
                </a:lnTo>
                <a:lnTo>
                  <a:pt x="115306" y="72167"/>
                </a:lnTo>
                <a:lnTo>
                  <a:pt x="115306" y="73369"/>
                </a:lnTo>
                <a:lnTo>
                  <a:pt x="115379" y="74608"/>
                </a:lnTo>
                <a:lnTo>
                  <a:pt x="115524" y="75846"/>
                </a:lnTo>
                <a:lnTo>
                  <a:pt x="115706" y="77085"/>
                </a:lnTo>
                <a:lnTo>
                  <a:pt x="115852" y="78324"/>
                </a:lnTo>
                <a:lnTo>
                  <a:pt x="115961" y="79562"/>
                </a:lnTo>
                <a:lnTo>
                  <a:pt x="115924" y="80728"/>
                </a:lnTo>
                <a:lnTo>
                  <a:pt x="115779" y="81857"/>
                </a:lnTo>
                <a:lnTo>
                  <a:pt x="115451" y="82950"/>
                </a:lnTo>
                <a:lnTo>
                  <a:pt x="114978" y="83861"/>
                </a:lnTo>
                <a:lnTo>
                  <a:pt x="114360" y="84735"/>
                </a:lnTo>
                <a:lnTo>
                  <a:pt x="113632" y="85500"/>
                </a:lnTo>
                <a:lnTo>
                  <a:pt x="112795" y="86265"/>
                </a:lnTo>
                <a:lnTo>
                  <a:pt x="111922" y="86958"/>
                </a:lnTo>
                <a:lnTo>
                  <a:pt x="111012" y="87650"/>
                </a:lnTo>
                <a:lnTo>
                  <a:pt x="110066" y="88342"/>
                </a:lnTo>
                <a:lnTo>
                  <a:pt x="109193" y="89034"/>
                </a:lnTo>
                <a:lnTo>
                  <a:pt x="108356" y="89763"/>
                </a:lnTo>
                <a:lnTo>
                  <a:pt x="107628" y="90601"/>
                </a:lnTo>
                <a:lnTo>
                  <a:pt x="106973" y="91402"/>
                </a:lnTo>
                <a:lnTo>
                  <a:pt x="106464" y="92313"/>
                </a:lnTo>
                <a:lnTo>
                  <a:pt x="106027" y="93296"/>
                </a:lnTo>
                <a:lnTo>
                  <a:pt x="105664" y="94353"/>
                </a:lnTo>
                <a:lnTo>
                  <a:pt x="105336" y="95446"/>
                </a:lnTo>
                <a:lnTo>
                  <a:pt x="105045" y="96539"/>
                </a:lnTo>
                <a:lnTo>
                  <a:pt x="104754" y="97668"/>
                </a:lnTo>
                <a:lnTo>
                  <a:pt x="104426" y="98724"/>
                </a:lnTo>
                <a:lnTo>
                  <a:pt x="104063" y="99781"/>
                </a:lnTo>
                <a:lnTo>
                  <a:pt x="103626" y="100765"/>
                </a:lnTo>
                <a:lnTo>
                  <a:pt x="103080" y="101639"/>
                </a:lnTo>
                <a:lnTo>
                  <a:pt x="102425" y="102440"/>
                </a:lnTo>
                <a:lnTo>
                  <a:pt x="101625" y="103096"/>
                </a:lnTo>
                <a:lnTo>
                  <a:pt x="100751" y="103642"/>
                </a:lnTo>
                <a:lnTo>
                  <a:pt x="99769" y="104080"/>
                </a:lnTo>
                <a:lnTo>
                  <a:pt x="98714" y="104444"/>
                </a:lnTo>
                <a:lnTo>
                  <a:pt x="97659" y="104772"/>
                </a:lnTo>
                <a:lnTo>
                  <a:pt x="96531" y="105063"/>
                </a:lnTo>
                <a:lnTo>
                  <a:pt x="95439" y="105355"/>
                </a:lnTo>
                <a:lnTo>
                  <a:pt x="94348" y="105683"/>
                </a:lnTo>
                <a:lnTo>
                  <a:pt x="93292" y="106047"/>
                </a:lnTo>
                <a:lnTo>
                  <a:pt x="92310" y="106484"/>
                </a:lnTo>
                <a:lnTo>
                  <a:pt x="91400" y="106994"/>
                </a:lnTo>
                <a:lnTo>
                  <a:pt x="90600" y="107650"/>
                </a:lnTo>
                <a:lnTo>
                  <a:pt x="89763" y="108378"/>
                </a:lnTo>
                <a:lnTo>
                  <a:pt x="89035" y="109216"/>
                </a:lnTo>
                <a:lnTo>
                  <a:pt x="88344" y="110091"/>
                </a:lnTo>
                <a:lnTo>
                  <a:pt x="87653" y="111001"/>
                </a:lnTo>
                <a:lnTo>
                  <a:pt x="86961" y="111912"/>
                </a:lnTo>
                <a:lnTo>
                  <a:pt x="86270" y="112786"/>
                </a:lnTo>
                <a:lnTo>
                  <a:pt x="85506" y="113624"/>
                </a:lnTo>
                <a:lnTo>
                  <a:pt x="84742" y="114353"/>
                </a:lnTo>
                <a:lnTo>
                  <a:pt x="83869" y="114972"/>
                </a:lnTo>
                <a:lnTo>
                  <a:pt x="82959" y="115446"/>
                </a:lnTo>
                <a:lnTo>
                  <a:pt x="81867" y="115774"/>
                </a:lnTo>
                <a:lnTo>
                  <a:pt x="80739" y="115919"/>
                </a:lnTo>
                <a:lnTo>
                  <a:pt x="79575" y="115956"/>
                </a:lnTo>
                <a:lnTo>
                  <a:pt x="78338" y="115846"/>
                </a:lnTo>
                <a:lnTo>
                  <a:pt x="77101" y="115701"/>
                </a:lnTo>
                <a:lnTo>
                  <a:pt x="75864" y="115519"/>
                </a:lnTo>
                <a:lnTo>
                  <a:pt x="74627" y="115373"/>
                </a:lnTo>
                <a:lnTo>
                  <a:pt x="73389" y="115300"/>
                </a:lnTo>
                <a:lnTo>
                  <a:pt x="72189" y="115300"/>
                </a:lnTo>
                <a:lnTo>
                  <a:pt x="71061" y="115446"/>
                </a:lnTo>
                <a:lnTo>
                  <a:pt x="69896" y="115737"/>
                </a:lnTo>
                <a:lnTo>
                  <a:pt x="68841" y="116174"/>
                </a:lnTo>
                <a:lnTo>
                  <a:pt x="67750" y="116757"/>
                </a:lnTo>
                <a:lnTo>
                  <a:pt x="66658" y="117340"/>
                </a:lnTo>
                <a:lnTo>
                  <a:pt x="65567" y="117996"/>
                </a:lnTo>
                <a:lnTo>
                  <a:pt x="64511" y="118615"/>
                </a:lnTo>
                <a:lnTo>
                  <a:pt x="63383" y="119162"/>
                </a:lnTo>
                <a:lnTo>
                  <a:pt x="62292" y="119599"/>
                </a:lnTo>
                <a:lnTo>
                  <a:pt x="61164" y="119890"/>
                </a:lnTo>
                <a:lnTo>
                  <a:pt x="60000" y="120000"/>
                </a:lnTo>
                <a:lnTo>
                  <a:pt x="58835" y="119890"/>
                </a:lnTo>
                <a:lnTo>
                  <a:pt x="57707" y="119599"/>
                </a:lnTo>
                <a:lnTo>
                  <a:pt x="56616" y="119162"/>
                </a:lnTo>
                <a:lnTo>
                  <a:pt x="55488" y="118615"/>
                </a:lnTo>
                <a:lnTo>
                  <a:pt x="54432" y="117996"/>
                </a:lnTo>
                <a:lnTo>
                  <a:pt x="53341" y="117340"/>
                </a:lnTo>
                <a:lnTo>
                  <a:pt x="52249" y="116757"/>
                </a:lnTo>
                <a:lnTo>
                  <a:pt x="51158" y="116174"/>
                </a:lnTo>
                <a:lnTo>
                  <a:pt x="50066" y="115737"/>
                </a:lnTo>
                <a:lnTo>
                  <a:pt x="48938" y="115446"/>
                </a:lnTo>
                <a:lnTo>
                  <a:pt x="47810" y="115300"/>
                </a:lnTo>
                <a:lnTo>
                  <a:pt x="46610" y="115300"/>
                </a:lnTo>
                <a:lnTo>
                  <a:pt x="45372" y="115373"/>
                </a:lnTo>
                <a:lnTo>
                  <a:pt x="44135" y="115519"/>
                </a:lnTo>
                <a:lnTo>
                  <a:pt x="42898" y="115701"/>
                </a:lnTo>
                <a:lnTo>
                  <a:pt x="41661" y="115846"/>
                </a:lnTo>
                <a:lnTo>
                  <a:pt x="40424" y="115956"/>
                </a:lnTo>
                <a:lnTo>
                  <a:pt x="39260" y="115919"/>
                </a:lnTo>
                <a:lnTo>
                  <a:pt x="38132" y="115774"/>
                </a:lnTo>
                <a:lnTo>
                  <a:pt x="37040" y="115446"/>
                </a:lnTo>
                <a:lnTo>
                  <a:pt x="36130" y="114972"/>
                </a:lnTo>
                <a:lnTo>
                  <a:pt x="35257" y="114353"/>
                </a:lnTo>
                <a:lnTo>
                  <a:pt x="34493" y="113624"/>
                </a:lnTo>
                <a:lnTo>
                  <a:pt x="33729" y="112786"/>
                </a:lnTo>
                <a:lnTo>
                  <a:pt x="33038" y="111912"/>
                </a:lnTo>
                <a:lnTo>
                  <a:pt x="32346" y="111001"/>
                </a:lnTo>
                <a:lnTo>
                  <a:pt x="31655" y="110091"/>
                </a:lnTo>
                <a:lnTo>
                  <a:pt x="30964" y="109216"/>
                </a:lnTo>
                <a:lnTo>
                  <a:pt x="30236" y="108378"/>
                </a:lnTo>
                <a:lnTo>
                  <a:pt x="29399" y="107650"/>
                </a:lnTo>
                <a:lnTo>
                  <a:pt x="28599" y="106994"/>
                </a:lnTo>
                <a:lnTo>
                  <a:pt x="27689" y="106484"/>
                </a:lnTo>
                <a:lnTo>
                  <a:pt x="26707" y="106047"/>
                </a:lnTo>
                <a:lnTo>
                  <a:pt x="25651" y="105683"/>
                </a:lnTo>
                <a:lnTo>
                  <a:pt x="24560" y="105355"/>
                </a:lnTo>
                <a:lnTo>
                  <a:pt x="23468" y="105063"/>
                </a:lnTo>
                <a:lnTo>
                  <a:pt x="22340" y="104772"/>
                </a:lnTo>
                <a:lnTo>
                  <a:pt x="21285" y="104444"/>
                </a:lnTo>
                <a:lnTo>
                  <a:pt x="20230" y="104080"/>
                </a:lnTo>
                <a:lnTo>
                  <a:pt x="19248" y="103642"/>
                </a:lnTo>
                <a:lnTo>
                  <a:pt x="18374" y="103096"/>
                </a:lnTo>
                <a:lnTo>
                  <a:pt x="17574" y="102440"/>
                </a:lnTo>
                <a:lnTo>
                  <a:pt x="16919" y="101639"/>
                </a:lnTo>
                <a:lnTo>
                  <a:pt x="16373" y="100765"/>
                </a:lnTo>
                <a:lnTo>
                  <a:pt x="15936" y="99781"/>
                </a:lnTo>
                <a:lnTo>
                  <a:pt x="15573" y="98724"/>
                </a:lnTo>
                <a:lnTo>
                  <a:pt x="15245" y="97668"/>
                </a:lnTo>
                <a:lnTo>
                  <a:pt x="14954" y="96539"/>
                </a:lnTo>
                <a:lnTo>
                  <a:pt x="14663" y="95446"/>
                </a:lnTo>
                <a:lnTo>
                  <a:pt x="14335" y="94353"/>
                </a:lnTo>
                <a:lnTo>
                  <a:pt x="13972" y="93296"/>
                </a:lnTo>
                <a:lnTo>
                  <a:pt x="13535" y="92313"/>
                </a:lnTo>
                <a:lnTo>
                  <a:pt x="13026" y="91402"/>
                </a:lnTo>
                <a:lnTo>
                  <a:pt x="12371" y="90601"/>
                </a:lnTo>
                <a:lnTo>
                  <a:pt x="11643" y="89763"/>
                </a:lnTo>
                <a:lnTo>
                  <a:pt x="10806" y="89034"/>
                </a:lnTo>
                <a:lnTo>
                  <a:pt x="9896" y="88342"/>
                </a:lnTo>
                <a:lnTo>
                  <a:pt x="8987" y="87650"/>
                </a:lnTo>
                <a:lnTo>
                  <a:pt x="8077" y="86958"/>
                </a:lnTo>
                <a:lnTo>
                  <a:pt x="7204" y="86265"/>
                </a:lnTo>
                <a:lnTo>
                  <a:pt x="6367" y="85500"/>
                </a:lnTo>
                <a:lnTo>
                  <a:pt x="5639" y="84735"/>
                </a:lnTo>
                <a:lnTo>
                  <a:pt x="5021" y="83861"/>
                </a:lnTo>
                <a:lnTo>
                  <a:pt x="4548" y="82950"/>
                </a:lnTo>
                <a:lnTo>
                  <a:pt x="4220" y="81857"/>
                </a:lnTo>
                <a:lnTo>
                  <a:pt x="4075" y="80728"/>
                </a:lnTo>
                <a:lnTo>
                  <a:pt x="4038" y="79562"/>
                </a:lnTo>
                <a:lnTo>
                  <a:pt x="4147" y="78324"/>
                </a:lnTo>
                <a:lnTo>
                  <a:pt x="4293" y="77085"/>
                </a:lnTo>
                <a:lnTo>
                  <a:pt x="4475" y="75846"/>
                </a:lnTo>
                <a:lnTo>
                  <a:pt x="4620" y="74608"/>
                </a:lnTo>
                <a:lnTo>
                  <a:pt x="4693" y="73369"/>
                </a:lnTo>
                <a:lnTo>
                  <a:pt x="4693" y="72167"/>
                </a:lnTo>
                <a:lnTo>
                  <a:pt x="4548" y="71038"/>
                </a:lnTo>
                <a:lnTo>
                  <a:pt x="4257" y="69908"/>
                </a:lnTo>
                <a:lnTo>
                  <a:pt x="3820" y="68852"/>
                </a:lnTo>
                <a:lnTo>
                  <a:pt x="3274" y="67759"/>
                </a:lnTo>
                <a:lnTo>
                  <a:pt x="2656" y="66666"/>
                </a:lnTo>
                <a:lnTo>
                  <a:pt x="2001" y="65573"/>
                </a:lnTo>
                <a:lnTo>
                  <a:pt x="1382" y="64517"/>
                </a:lnTo>
                <a:lnTo>
                  <a:pt x="836" y="63387"/>
                </a:lnTo>
                <a:lnTo>
                  <a:pt x="400" y="62295"/>
                </a:lnTo>
                <a:lnTo>
                  <a:pt x="109" y="61165"/>
                </a:lnTo>
                <a:lnTo>
                  <a:pt x="0" y="60000"/>
                </a:lnTo>
                <a:lnTo>
                  <a:pt x="109" y="58834"/>
                </a:lnTo>
                <a:lnTo>
                  <a:pt x="400" y="57704"/>
                </a:lnTo>
                <a:lnTo>
                  <a:pt x="836" y="56612"/>
                </a:lnTo>
                <a:lnTo>
                  <a:pt x="1382" y="55482"/>
                </a:lnTo>
                <a:lnTo>
                  <a:pt x="2001" y="54426"/>
                </a:lnTo>
                <a:lnTo>
                  <a:pt x="2656" y="53333"/>
                </a:lnTo>
                <a:lnTo>
                  <a:pt x="3274" y="52240"/>
                </a:lnTo>
                <a:lnTo>
                  <a:pt x="3820" y="51147"/>
                </a:lnTo>
                <a:lnTo>
                  <a:pt x="4257" y="50091"/>
                </a:lnTo>
                <a:lnTo>
                  <a:pt x="4548" y="48961"/>
                </a:lnTo>
                <a:lnTo>
                  <a:pt x="4693" y="47832"/>
                </a:lnTo>
                <a:lnTo>
                  <a:pt x="4693" y="46630"/>
                </a:lnTo>
                <a:lnTo>
                  <a:pt x="4620" y="45391"/>
                </a:lnTo>
                <a:lnTo>
                  <a:pt x="4475" y="44153"/>
                </a:lnTo>
                <a:lnTo>
                  <a:pt x="4293" y="42914"/>
                </a:lnTo>
                <a:lnTo>
                  <a:pt x="4147" y="41675"/>
                </a:lnTo>
                <a:lnTo>
                  <a:pt x="4038" y="40437"/>
                </a:lnTo>
                <a:lnTo>
                  <a:pt x="4075" y="39271"/>
                </a:lnTo>
                <a:lnTo>
                  <a:pt x="4220" y="38142"/>
                </a:lnTo>
                <a:lnTo>
                  <a:pt x="4548" y="37049"/>
                </a:lnTo>
                <a:lnTo>
                  <a:pt x="5021" y="36138"/>
                </a:lnTo>
                <a:lnTo>
                  <a:pt x="5639" y="35264"/>
                </a:lnTo>
                <a:lnTo>
                  <a:pt x="6367" y="34499"/>
                </a:lnTo>
                <a:lnTo>
                  <a:pt x="7204" y="33734"/>
                </a:lnTo>
                <a:lnTo>
                  <a:pt x="8077" y="33041"/>
                </a:lnTo>
                <a:lnTo>
                  <a:pt x="8987" y="32349"/>
                </a:lnTo>
                <a:lnTo>
                  <a:pt x="9896" y="31657"/>
                </a:lnTo>
                <a:lnTo>
                  <a:pt x="10806" y="30965"/>
                </a:lnTo>
                <a:lnTo>
                  <a:pt x="11643" y="30236"/>
                </a:lnTo>
                <a:lnTo>
                  <a:pt x="12371" y="29398"/>
                </a:lnTo>
                <a:lnTo>
                  <a:pt x="13026" y="28597"/>
                </a:lnTo>
                <a:lnTo>
                  <a:pt x="13535" y="27686"/>
                </a:lnTo>
                <a:lnTo>
                  <a:pt x="13972" y="26703"/>
                </a:lnTo>
                <a:lnTo>
                  <a:pt x="14335" y="25646"/>
                </a:lnTo>
                <a:lnTo>
                  <a:pt x="14663" y="24553"/>
                </a:lnTo>
                <a:lnTo>
                  <a:pt x="14954" y="23460"/>
                </a:lnTo>
                <a:lnTo>
                  <a:pt x="15245" y="22331"/>
                </a:lnTo>
                <a:lnTo>
                  <a:pt x="15573" y="21275"/>
                </a:lnTo>
                <a:lnTo>
                  <a:pt x="15936" y="20218"/>
                </a:lnTo>
                <a:lnTo>
                  <a:pt x="16373" y="19234"/>
                </a:lnTo>
                <a:lnTo>
                  <a:pt x="16919" y="18360"/>
                </a:lnTo>
                <a:lnTo>
                  <a:pt x="17574" y="17559"/>
                </a:lnTo>
                <a:lnTo>
                  <a:pt x="18374" y="16903"/>
                </a:lnTo>
                <a:lnTo>
                  <a:pt x="19248" y="16357"/>
                </a:lnTo>
                <a:lnTo>
                  <a:pt x="20230" y="15919"/>
                </a:lnTo>
                <a:lnTo>
                  <a:pt x="21285" y="15555"/>
                </a:lnTo>
                <a:lnTo>
                  <a:pt x="22340" y="15227"/>
                </a:lnTo>
                <a:lnTo>
                  <a:pt x="23468" y="14936"/>
                </a:lnTo>
                <a:lnTo>
                  <a:pt x="24560" y="14644"/>
                </a:lnTo>
                <a:lnTo>
                  <a:pt x="25651" y="14316"/>
                </a:lnTo>
                <a:lnTo>
                  <a:pt x="26707" y="13952"/>
                </a:lnTo>
                <a:lnTo>
                  <a:pt x="27689" y="13515"/>
                </a:lnTo>
                <a:lnTo>
                  <a:pt x="28599" y="13005"/>
                </a:lnTo>
                <a:lnTo>
                  <a:pt x="29399" y="12349"/>
                </a:lnTo>
                <a:lnTo>
                  <a:pt x="30236" y="11621"/>
                </a:lnTo>
                <a:lnTo>
                  <a:pt x="30964" y="10783"/>
                </a:lnTo>
                <a:lnTo>
                  <a:pt x="31655" y="9908"/>
                </a:lnTo>
                <a:lnTo>
                  <a:pt x="32346" y="8998"/>
                </a:lnTo>
                <a:lnTo>
                  <a:pt x="33038" y="8087"/>
                </a:lnTo>
                <a:lnTo>
                  <a:pt x="33729" y="7213"/>
                </a:lnTo>
                <a:lnTo>
                  <a:pt x="34493" y="6375"/>
                </a:lnTo>
                <a:lnTo>
                  <a:pt x="35257" y="5646"/>
                </a:lnTo>
                <a:lnTo>
                  <a:pt x="36130" y="5027"/>
                </a:lnTo>
                <a:lnTo>
                  <a:pt x="37040" y="4553"/>
                </a:lnTo>
                <a:lnTo>
                  <a:pt x="38132" y="4225"/>
                </a:lnTo>
                <a:lnTo>
                  <a:pt x="39260" y="4080"/>
                </a:lnTo>
                <a:lnTo>
                  <a:pt x="40424" y="4043"/>
                </a:lnTo>
                <a:lnTo>
                  <a:pt x="41661" y="4153"/>
                </a:lnTo>
                <a:lnTo>
                  <a:pt x="42898" y="4298"/>
                </a:lnTo>
                <a:lnTo>
                  <a:pt x="44135" y="4480"/>
                </a:lnTo>
                <a:lnTo>
                  <a:pt x="45372" y="4626"/>
                </a:lnTo>
                <a:lnTo>
                  <a:pt x="46610" y="4699"/>
                </a:lnTo>
                <a:lnTo>
                  <a:pt x="47810" y="4699"/>
                </a:lnTo>
                <a:lnTo>
                  <a:pt x="48938" y="4553"/>
                </a:lnTo>
                <a:lnTo>
                  <a:pt x="50066" y="4262"/>
                </a:lnTo>
                <a:lnTo>
                  <a:pt x="51158" y="3825"/>
                </a:lnTo>
                <a:lnTo>
                  <a:pt x="52249" y="3242"/>
                </a:lnTo>
                <a:lnTo>
                  <a:pt x="53341" y="2659"/>
                </a:lnTo>
                <a:lnTo>
                  <a:pt x="54432" y="2003"/>
                </a:lnTo>
                <a:lnTo>
                  <a:pt x="55488" y="1384"/>
                </a:lnTo>
                <a:lnTo>
                  <a:pt x="56616" y="837"/>
                </a:lnTo>
                <a:lnTo>
                  <a:pt x="57707" y="400"/>
                </a:lnTo>
                <a:lnTo>
                  <a:pt x="58835" y="109"/>
                </a:lnTo>
                <a:lnTo>
                  <a:pt x="600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5" name="Shape 15"/>
          <p:cNvSpPr txBox="1"/>
          <p:nvPr>
            <p:ph type="ctrTitle"/>
          </p:nvPr>
        </p:nvSpPr>
        <p:spPr>
          <a:xfrm>
            <a:off x="1078523" y="1098387"/>
            <a:ext cx="10318418" cy="439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  <a:defRPr b="0" i="0" sz="10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2215044" y="5979196"/>
            <a:ext cx="8045373" cy="7422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ctr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ctr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ctr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ctr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1078523" y="6375678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4180332" y="6375678"/>
            <a:ext cx="4114800" cy="345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9067217" y="6375678"/>
            <a:ext cx="2329722" cy="345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sp>
        <p:nvSpPr>
          <p:cNvPr id="20" name="Shape 20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 rot="5400000">
            <a:off x="4544043" y="-1006364"/>
            <a:ext cx="3593591" cy="101783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39700" lvl="4" marL="20574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39700" lvl="5" marL="2514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39700" lvl="6" marL="2971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39700" lvl="7" marL="3429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39700" lvl="8" marL="3886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1251678" y="6375678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4038600" y="6375678"/>
            <a:ext cx="4114800" cy="345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610600" y="6375678"/>
            <a:ext cx="2819398" cy="345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 rot="5400000">
            <a:off x="8012185" y="2436522"/>
            <a:ext cx="5600404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x="2653390" y="-1013704"/>
            <a:ext cx="5600404" cy="83925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39700" lvl="4" marL="20574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39700" lvl="5" marL="2514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39700" lvl="6" marL="2971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39700" lvl="7" marL="3429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39700" lvl="8" marL="3886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1251678" y="6375678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4038600" y="6375678"/>
            <a:ext cx="4114800" cy="345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610600" y="6375678"/>
            <a:ext cx="2819398" cy="345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251678" y="2286000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39700" lvl="4" marL="20574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39700" lvl="5" marL="2514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39700" lvl="6" marL="2971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39700" lvl="7" marL="3429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39700" lvl="8" marL="3886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1251678" y="6375678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75678"/>
            <a:ext cx="4114800" cy="345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75678"/>
            <a:ext cx="2819398" cy="345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242928" y="1073887"/>
            <a:ext cx="8187071" cy="406462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Font typeface="Impact"/>
              <a:buNone/>
              <a:defRPr b="0" i="0" sz="8400" u="none" cap="none" strike="noStrike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242930" y="5159780"/>
            <a:ext cx="7017487" cy="951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buClr>
                <a:schemeClr val="lt2"/>
              </a:buClr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10000"/>
              </a:lnSpc>
              <a:spcBef>
                <a:spcPts val="700"/>
              </a:spcBef>
              <a:buClr>
                <a:schemeClr val="lt2"/>
              </a:buClr>
              <a:buFont typeface="Cabin"/>
              <a:buNone/>
              <a:defRPr b="0" i="0" sz="2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10000"/>
              </a:lnSpc>
              <a:spcBef>
                <a:spcPts val="70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10000"/>
              </a:lnSpc>
              <a:spcBef>
                <a:spcPts val="700"/>
              </a:spcBef>
              <a:buClr>
                <a:schemeClr val="lt2"/>
              </a:buClr>
              <a:buFont typeface="Cabin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10000"/>
              </a:lnSpc>
              <a:spcBef>
                <a:spcPts val="700"/>
              </a:spcBef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10000"/>
              </a:lnSpc>
              <a:spcBef>
                <a:spcPts val="700"/>
              </a:spcBef>
              <a:buClr>
                <a:schemeClr val="lt2"/>
              </a:buClr>
              <a:buFont typeface="Cabin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10000"/>
              </a:lnSpc>
              <a:spcBef>
                <a:spcPts val="700"/>
              </a:spcBef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10000"/>
              </a:lnSpc>
              <a:spcBef>
                <a:spcPts val="700"/>
              </a:spcBef>
              <a:buClr>
                <a:schemeClr val="lt2"/>
              </a:buClr>
              <a:buFont typeface="Cabin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10000"/>
              </a:lnSpc>
              <a:spcBef>
                <a:spcPts val="700"/>
              </a:spcBef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3236546" y="6375678"/>
            <a:ext cx="1493946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5279064" y="6375678"/>
            <a:ext cx="4114800" cy="345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9942434" y="6375678"/>
            <a:ext cx="1487565" cy="345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grpSp>
        <p:nvGrpSpPr>
          <p:cNvPr id="33" name="Shape 33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34" name="Shape 34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0304" y="0"/>
                  </a:lnTo>
                  <a:lnTo>
                    <a:pt x="61319" y="1555"/>
                  </a:lnTo>
                  <a:lnTo>
                    <a:pt x="62335" y="3083"/>
                  </a:lnTo>
                  <a:lnTo>
                    <a:pt x="63485" y="4583"/>
                  </a:lnTo>
                  <a:lnTo>
                    <a:pt x="64771" y="6027"/>
                  </a:lnTo>
                  <a:lnTo>
                    <a:pt x="66328" y="7388"/>
                  </a:lnTo>
                  <a:lnTo>
                    <a:pt x="68155" y="8666"/>
                  </a:lnTo>
                  <a:lnTo>
                    <a:pt x="70118" y="9750"/>
                  </a:lnTo>
                  <a:lnTo>
                    <a:pt x="72351" y="10750"/>
                  </a:lnTo>
                  <a:lnTo>
                    <a:pt x="74788" y="11722"/>
                  </a:lnTo>
                  <a:lnTo>
                    <a:pt x="77495" y="12666"/>
                  </a:lnTo>
                  <a:lnTo>
                    <a:pt x="80203" y="13527"/>
                  </a:lnTo>
                  <a:lnTo>
                    <a:pt x="83045" y="14444"/>
                  </a:lnTo>
                  <a:lnTo>
                    <a:pt x="85956" y="15305"/>
                  </a:lnTo>
                  <a:lnTo>
                    <a:pt x="88730" y="16222"/>
                  </a:lnTo>
                  <a:lnTo>
                    <a:pt x="91505" y="17138"/>
                  </a:lnTo>
                  <a:lnTo>
                    <a:pt x="94077" y="18083"/>
                  </a:lnTo>
                  <a:lnTo>
                    <a:pt x="96446" y="19083"/>
                  </a:lnTo>
                  <a:lnTo>
                    <a:pt x="98544" y="20138"/>
                  </a:lnTo>
                  <a:lnTo>
                    <a:pt x="100439" y="21250"/>
                  </a:lnTo>
                  <a:lnTo>
                    <a:pt x="101861" y="22444"/>
                  </a:lnTo>
                  <a:lnTo>
                    <a:pt x="102944" y="23777"/>
                  </a:lnTo>
                  <a:lnTo>
                    <a:pt x="103553" y="25194"/>
                  </a:lnTo>
                  <a:lnTo>
                    <a:pt x="103824" y="26666"/>
                  </a:lnTo>
                  <a:lnTo>
                    <a:pt x="103824" y="28138"/>
                  </a:lnTo>
                  <a:lnTo>
                    <a:pt x="103553" y="29666"/>
                  </a:lnTo>
                  <a:lnTo>
                    <a:pt x="103079" y="31250"/>
                  </a:lnTo>
                  <a:lnTo>
                    <a:pt x="102538" y="32805"/>
                  </a:lnTo>
                  <a:lnTo>
                    <a:pt x="102064" y="34361"/>
                  </a:lnTo>
                  <a:lnTo>
                    <a:pt x="101590" y="35916"/>
                  </a:lnTo>
                  <a:lnTo>
                    <a:pt x="101252" y="37500"/>
                  </a:lnTo>
                  <a:lnTo>
                    <a:pt x="101116" y="39027"/>
                  </a:lnTo>
                  <a:lnTo>
                    <a:pt x="101319" y="40500"/>
                  </a:lnTo>
                  <a:lnTo>
                    <a:pt x="101793" y="41972"/>
                  </a:lnTo>
                  <a:lnTo>
                    <a:pt x="102673" y="43333"/>
                  </a:lnTo>
                  <a:lnTo>
                    <a:pt x="103891" y="44722"/>
                  </a:lnTo>
                  <a:lnTo>
                    <a:pt x="105380" y="46083"/>
                  </a:lnTo>
                  <a:lnTo>
                    <a:pt x="107140" y="47444"/>
                  </a:lnTo>
                  <a:lnTo>
                    <a:pt x="109035" y="48805"/>
                  </a:lnTo>
                  <a:lnTo>
                    <a:pt x="110998" y="50194"/>
                  </a:lnTo>
                  <a:lnTo>
                    <a:pt x="112961" y="51527"/>
                  </a:lnTo>
                  <a:lnTo>
                    <a:pt x="114788" y="52916"/>
                  </a:lnTo>
                  <a:lnTo>
                    <a:pt x="116480" y="54277"/>
                  </a:lnTo>
                  <a:lnTo>
                    <a:pt x="117901" y="55722"/>
                  </a:lnTo>
                  <a:lnTo>
                    <a:pt x="119052" y="57138"/>
                  </a:lnTo>
                  <a:lnTo>
                    <a:pt x="119729" y="58555"/>
                  </a:lnTo>
                  <a:lnTo>
                    <a:pt x="120000" y="60000"/>
                  </a:lnTo>
                  <a:lnTo>
                    <a:pt x="119729" y="61444"/>
                  </a:lnTo>
                  <a:lnTo>
                    <a:pt x="119052" y="62861"/>
                  </a:lnTo>
                  <a:lnTo>
                    <a:pt x="117901" y="64277"/>
                  </a:lnTo>
                  <a:lnTo>
                    <a:pt x="116480" y="65722"/>
                  </a:lnTo>
                  <a:lnTo>
                    <a:pt x="114788" y="67083"/>
                  </a:lnTo>
                  <a:lnTo>
                    <a:pt x="112961" y="68472"/>
                  </a:lnTo>
                  <a:lnTo>
                    <a:pt x="110998" y="69805"/>
                  </a:lnTo>
                  <a:lnTo>
                    <a:pt x="109035" y="71194"/>
                  </a:lnTo>
                  <a:lnTo>
                    <a:pt x="107140" y="72555"/>
                  </a:lnTo>
                  <a:lnTo>
                    <a:pt x="105380" y="73916"/>
                  </a:lnTo>
                  <a:lnTo>
                    <a:pt x="103891" y="75277"/>
                  </a:lnTo>
                  <a:lnTo>
                    <a:pt x="102673" y="76666"/>
                  </a:lnTo>
                  <a:lnTo>
                    <a:pt x="101793" y="78027"/>
                  </a:lnTo>
                  <a:lnTo>
                    <a:pt x="101319" y="79500"/>
                  </a:lnTo>
                  <a:lnTo>
                    <a:pt x="101116" y="80972"/>
                  </a:lnTo>
                  <a:lnTo>
                    <a:pt x="101252" y="82500"/>
                  </a:lnTo>
                  <a:lnTo>
                    <a:pt x="101590" y="84083"/>
                  </a:lnTo>
                  <a:lnTo>
                    <a:pt x="102064" y="85638"/>
                  </a:lnTo>
                  <a:lnTo>
                    <a:pt x="102538" y="87194"/>
                  </a:lnTo>
                  <a:lnTo>
                    <a:pt x="103079" y="88750"/>
                  </a:lnTo>
                  <a:lnTo>
                    <a:pt x="103553" y="90333"/>
                  </a:lnTo>
                  <a:lnTo>
                    <a:pt x="103824" y="91861"/>
                  </a:lnTo>
                  <a:lnTo>
                    <a:pt x="103824" y="93333"/>
                  </a:lnTo>
                  <a:lnTo>
                    <a:pt x="103553" y="94805"/>
                  </a:lnTo>
                  <a:lnTo>
                    <a:pt x="102944" y="96222"/>
                  </a:lnTo>
                  <a:lnTo>
                    <a:pt x="101861" y="97555"/>
                  </a:lnTo>
                  <a:lnTo>
                    <a:pt x="100439" y="98750"/>
                  </a:lnTo>
                  <a:lnTo>
                    <a:pt x="98544" y="99861"/>
                  </a:lnTo>
                  <a:lnTo>
                    <a:pt x="96446" y="100916"/>
                  </a:lnTo>
                  <a:lnTo>
                    <a:pt x="94077" y="101916"/>
                  </a:lnTo>
                  <a:lnTo>
                    <a:pt x="91505" y="102861"/>
                  </a:lnTo>
                  <a:lnTo>
                    <a:pt x="88730" y="103777"/>
                  </a:lnTo>
                  <a:lnTo>
                    <a:pt x="85956" y="104694"/>
                  </a:lnTo>
                  <a:lnTo>
                    <a:pt x="83045" y="105555"/>
                  </a:lnTo>
                  <a:lnTo>
                    <a:pt x="80203" y="106472"/>
                  </a:lnTo>
                  <a:lnTo>
                    <a:pt x="77495" y="107333"/>
                  </a:lnTo>
                  <a:lnTo>
                    <a:pt x="74788" y="108277"/>
                  </a:lnTo>
                  <a:lnTo>
                    <a:pt x="72351" y="109250"/>
                  </a:lnTo>
                  <a:lnTo>
                    <a:pt x="70118" y="110250"/>
                  </a:lnTo>
                  <a:lnTo>
                    <a:pt x="68155" y="111333"/>
                  </a:lnTo>
                  <a:lnTo>
                    <a:pt x="66328" y="112611"/>
                  </a:lnTo>
                  <a:lnTo>
                    <a:pt x="64771" y="113972"/>
                  </a:lnTo>
                  <a:lnTo>
                    <a:pt x="63485" y="115416"/>
                  </a:lnTo>
                  <a:lnTo>
                    <a:pt x="62335" y="116916"/>
                  </a:lnTo>
                  <a:lnTo>
                    <a:pt x="61319" y="118444"/>
                  </a:lnTo>
                  <a:lnTo>
                    <a:pt x="60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5" name="Shape 35" title="left scallop inline"/>
            <p:cNvSpPr/>
            <p:nvPr/>
          </p:nvSpPr>
          <p:spPr>
            <a:xfrm>
              <a:off x="874382" y="0"/>
              <a:ext cx="1646237" cy="6858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9787" y="0"/>
                  </a:lnTo>
                  <a:lnTo>
                    <a:pt x="21755" y="1527"/>
                  </a:lnTo>
                  <a:lnTo>
                    <a:pt x="23606" y="3055"/>
                  </a:lnTo>
                  <a:lnTo>
                    <a:pt x="25458" y="4611"/>
                  </a:lnTo>
                  <a:lnTo>
                    <a:pt x="27078" y="6194"/>
                  </a:lnTo>
                  <a:lnTo>
                    <a:pt x="29045" y="7722"/>
                  </a:lnTo>
                  <a:lnTo>
                    <a:pt x="31128" y="9194"/>
                  </a:lnTo>
                  <a:lnTo>
                    <a:pt x="33789" y="10583"/>
                  </a:lnTo>
                  <a:lnTo>
                    <a:pt x="36914" y="11861"/>
                  </a:lnTo>
                  <a:lnTo>
                    <a:pt x="40385" y="12944"/>
                  </a:lnTo>
                  <a:lnTo>
                    <a:pt x="44204" y="13972"/>
                  </a:lnTo>
                  <a:lnTo>
                    <a:pt x="48601" y="14916"/>
                  </a:lnTo>
                  <a:lnTo>
                    <a:pt x="53230" y="15861"/>
                  </a:lnTo>
                  <a:lnTo>
                    <a:pt x="58090" y="16750"/>
                  </a:lnTo>
                  <a:lnTo>
                    <a:pt x="62950" y="17638"/>
                  </a:lnTo>
                  <a:lnTo>
                    <a:pt x="67926" y="18555"/>
                  </a:lnTo>
                  <a:lnTo>
                    <a:pt x="72671" y="19444"/>
                  </a:lnTo>
                  <a:lnTo>
                    <a:pt x="77184" y="20388"/>
                  </a:lnTo>
                  <a:lnTo>
                    <a:pt x="81350" y="21416"/>
                  </a:lnTo>
                  <a:lnTo>
                    <a:pt x="85168" y="22444"/>
                  </a:lnTo>
                  <a:lnTo>
                    <a:pt x="88293" y="23555"/>
                  </a:lnTo>
                  <a:lnTo>
                    <a:pt x="90954" y="24805"/>
                  </a:lnTo>
                  <a:lnTo>
                    <a:pt x="92574" y="26027"/>
                  </a:lnTo>
                  <a:lnTo>
                    <a:pt x="93616" y="27388"/>
                  </a:lnTo>
                  <a:lnTo>
                    <a:pt x="94079" y="28722"/>
                  </a:lnTo>
                  <a:lnTo>
                    <a:pt x="93963" y="30138"/>
                  </a:lnTo>
                  <a:lnTo>
                    <a:pt x="93500" y="31555"/>
                  </a:lnTo>
                  <a:lnTo>
                    <a:pt x="92921" y="33027"/>
                  </a:lnTo>
                  <a:lnTo>
                    <a:pt x="92111" y="34500"/>
                  </a:lnTo>
                  <a:lnTo>
                    <a:pt x="91186" y="35972"/>
                  </a:lnTo>
                  <a:lnTo>
                    <a:pt x="90491" y="37444"/>
                  </a:lnTo>
                  <a:lnTo>
                    <a:pt x="90028" y="38916"/>
                  </a:lnTo>
                  <a:lnTo>
                    <a:pt x="89681" y="40333"/>
                  </a:lnTo>
                  <a:lnTo>
                    <a:pt x="90028" y="41722"/>
                  </a:lnTo>
                  <a:lnTo>
                    <a:pt x="90723" y="43083"/>
                  </a:lnTo>
                  <a:lnTo>
                    <a:pt x="92227" y="44500"/>
                  </a:lnTo>
                  <a:lnTo>
                    <a:pt x="94541" y="45888"/>
                  </a:lnTo>
                  <a:lnTo>
                    <a:pt x="97319" y="47277"/>
                  </a:lnTo>
                  <a:lnTo>
                    <a:pt x="100443" y="48666"/>
                  </a:lnTo>
                  <a:lnTo>
                    <a:pt x="103683" y="50027"/>
                  </a:lnTo>
                  <a:lnTo>
                    <a:pt x="107155" y="51416"/>
                  </a:lnTo>
                  <a:lnTo>
                    <a:pt x="110279" y="52805"/>
                  </a:lnTo>
                  <a:lnTo>
                    <a:pt x="113404" y="54222"/>
                  </a:lnTo>
                  <a:lnTo>
                    <a:pt x="116065" y="55638"/>
                  </a:lnTo>
                  <a:lnTo>
                    <a:pt x="118148" y="57055"/>
                  </a:lnTo>
                  <a:lnTo>
                    <a:pt x="119305" y="58500"/>
                  </a:lnTo>
                  <a:lnTo>
                    <a:pt x="120000" y="60000"/>
                  </a:lnTo>
                  <a:lnTo>
                    <a:pt x="119305" y="61500"/>
                  </a:lnTo>
                  <a:lnTo>
                    <a:pt x="118148" y="62944"/>
                  </a:lnTo>
                  <a:lnTo>
                    <a:pt x="116065" y="64361"/>
                  </a:lnTo>
                  <a:lnTo>
                    <a:pt x="113404" y="65777"/>
                  </a:lnTo>
                  <a:lnTo>
                    <a:pt x="110279" y="67194"/>
                  </a:lnTo>
                  <a:lnTo>
                    <a:pt x="107155" y="68583"/>
                  </a:lnTo>
                  <a:lnTo>
                    <a:pt x="103683" y="69972"/>
                  </a:lnTo>
                  <a:lnTo>
                    <a:pt x="100443" y="71333"/>
                  </a:lnTo>
                  <a:lnTo>
                    <a:pt x="97319" y="72722"/>
                  </a:lnTo>
                  <a:lnTo>
                    <a:pt x="94541" y="74111"/>
                  </a:lnTo>
                  <a:lnTo>
                    <a:pt x="92227" y="75500"/>
                  </a:lnTo>
                  <a:lnTo>
                    <a:pt x="90723" y="76916"/>
                  </a:lnTo>
                  <a:lnTo>
                    <a:pt x="90028" y="78277"/>
                  </a:lnTo>
                  <a:lnTo>
                    <a:pt x="89681" y="79666"/>
                  </a:lnTo>
                  <a:lnTo>
                    <a:pt x="90028" y="81083"/>
                  </a:lnTo>
                  <a:lnTo>
                    <a:pt x="90491" y="82555"/>
                  </a:lnTo>
                  <a:lnTo>
                    <a:pt x="91186" y="84027"/>
                  </a:lnTo>
                  <a:lnTo>
                    <a:pt x="92111" y="85500"/>
                  </a:lnTo>
                  <a:lnTo>
                    <a:pt x="92921" y="86972"/>
                  </a:lnTo>
                  <a:lnTo>
                    <a:pt x="93500" y="88444"/>
                  </a:lnTo>
                  <a:lnTo>
                    <a:pt x="93963" y="89861"/>
                  </a:lnTo>
                  <a:lnTo>
                    <a:pt x="94079" y="91277"/>
                  </a:lnTo>
                  <a:lnTo>
                    <a:pt x="93616" y="92611"/>
                  </a:lnTo>
                  <a:lnTo>
                    <a:pt x="92574" y="93972"/>
                  </a:lnTo>
                  <a:lnTo>
                    <a:pt x="90954" y="95194"/>
                  </a:lnTo>
                  <a:lnTo>
                    <a:pt x="88293" y="96444"/>
                  </a:lnTo>
                  <a:lnTo>
                    <a:pt x="85168" y="97555"/>
                  </a:lnTo>
                  <a:lnTo>
                    <a:pt x="81350" y="98583"/>
                  </a:lnTo>
                  <a:lnTo>
                    <a:pt x="77184" y="99611"/>
                  </a:lnTo>
                  <a:lnTo>
                    <a:pt x="72671" y="100555"/>
                  </a:lnTo>
                  <a:lnTo>
                    <a:pt x="67926" y="101444"/>
                  </a:lnTo>
                  <a:lnTo>
                    <a:pt x="62950" y="102361"/>
                  </a:lnTo>
                  <a:lnTo>
                    <a:pt x="58090" y="103250"/>
                  </a:lnTo>
                  <a:lnTo>
                    <a:pt x="53230" y="104138"/>
                  </a:lnTo>
                  <a:lnTo>
                    <a:pt x="48601" y="105083"/>
                  </a:lnTo>
                  <a:lnTo>
                    <a:pt x="44204" y="106027"/>
                  </a:lnTo>
                  <a:lnTo>
                    <a:pt x="40385" y="107055"/>
                  </a:lnTo>
                  <a:lnTo>
                    <a:pt x="36914" y="108138"/>
                  </a:lnTo>
                  <a:lnTo>
                    <a:pt x="33789" y="109416"/>
                  </a:lnTo>
                  <a:lnTo>
                    <a:pt x="31128" y="110805"/>
                  </a:lnTo>
                  <a:lnTo>
                    <a:pt x="29045" y="112277"/>
                  </a:lnTo>
                  <a:lnTo>
                    <a:pt x="27078" y="113805"/>
                  </a:lnTo>
                  <a:lnTo>
                    <a:pt x="25458" y="115388"/>
                  </a:lnTo>
                  <a:lnTo>
                    <a:pt x="23606" y="116944"/>
                  </a:lnTo>
                  <a:lnTo>
                    <a:pt x="21755" y="118472"/>
                  </a:lnTo>
                  <a:lnTo>
                    <a:pt x="19787" y="120000"/>
                  </a:lnTo>
                  <a:lnTo>
                    <a:pt x="0" y="120000"/>
                  </a:lnTo>
                  <a:lnTo>
                    <a:pt x="1967" y="118833"/>
                  </a:lnTo>
                  <a:lnTo>
                    <a:pt x="3818" y="117555"/>
                  </a:lnTo>
                  <a:lnTo>
                    <a:pt x="5323" y="116194"/>
                  </a:lnTo>
                  <a:lnTo>
                    <a:pt x="6943" y="114750"/>
                  </a:lnTo>
                  <a:lnTo>
                    <a:pt x="8678" y="113194"/>
                  </a:lnTo>
                  <a:lnTo>
                    <a:pt x="10414" y="111638"/>
                  </a:lnTo>
                  <a:lnTo>
                    <a:pt x="12613" y="110111"/>
                  </a:lnTo>
                  <a:lnTo>
                    <a:pt x="14927" y="108583"/>
                  </a:lnTo>
                  <a:lnTo>
                    <a:pt x="18052" y="107083"/>
                  </a:lnTo>
                  <a:lnTo>
                    <a:pt x="21523" y="105666"/>
                  </a:lnTo>
                  <a:lnTo>
                    <a:pt x="25689" y="104333"/>
                  </a:lnTo>
                  <a:lnTo>
                    <a:pt x="30202" y="103138"/>
                  </a:lnTo>
                  <a:lnTo>
                    <a:pt x="35062" y="102000"/>
                  </a:lnTo>
                  <a:lnTo>
                    <a:pt x="40270" y="100944"/>
                  </a:lnTo>
                  <a:lnTo>
                    <a:pt x="45361" y="99972"/>
                  </a:lnTo>
                  <a:lnTo>
                    <a:pt x="50684" y="99027"/>
                  </a:lnTo>
                  <a:lnTo>
                    <a:pt x="55776" y="98083"/>
                  </a:lnTo>
                  <a:lnTo>
                    <a:pt x="60520" y="97194"/>
                  </a:lnTo>
                  <a:lnTo>
                    <a:pt x="64918" y="96277"/>
                  </a:lnTo>
                  <a:lnTo>
                    <a:pt x="68736" y="95388"/>
                  </a:lnTo>
                  <a:lnTo>
                    <a:pt x="71745" y="94444"/>
                  </a:lnTo>
                  <a:lnTo>
                    <a:pt x="73828" y="93527"/>
                  </a:lnTo>
                  <a:lnTo>
                    <a:pt x="74869" y="92666"/>
                  </a:lnTo>
                  <a:lnTo>
                    <a:pt x="75448" y="91722"/>
                  </a:lnTo>
                  <a:lnTo>
                    <a:pt x="75679" y="90694"/>
                  </a:lnTo>
                  <a:lnTo>
                    <a:pt x="75332" y="89555"/>
                  </a:lnTo>
                  <a:lnTo>
                    <a:pt x="74869" y="88361"/>
                  </a:lnTo>
                  <a:lnTo>
                    <a:pt x="74291" y="87138"/>
                  </a:lnTo>
                  <a:lnTo>
                    <a:pt x="73712" y="85861"/>
                  </a:lnTo>
                  <a:lnTo>
                    <a:pt x="72439" y="83916"/>
                  </a:lnTo>
                  <a:lnTo>
                    <a:pt x="71745" y="82000"/>
                  </a:lnTo>
                  <a:lnTo>
                    <a:pt x="71282" y="80027"/>
                  </a:lnTo>
                  <a:lnTo>
                    <a:pt x="71513" y="78027"/>
                  </a:lnTo>
                  <a:lnTo>
                    <a:pt x="72671" y="76027"/>
                  </a:lnTo>
                  <a:lnTo>
                    <a:pt x="74291" y="74472"/>
                  </a:lnTo>
                  <a:lnTo>
                    <a:pt x="76489" y="72944"/>
                  </a:lnTo>
                  <a:lnTo>
                    <a:pt x="79267" y="71500"/>
                  </a:lnTo>
                  <a:lnTo>
                    <a:pt x="82275" y="70027"/>
                  </a:lnTo>
                  <a:lnTo>
                    <a:pt x="85515" y="68666"/>
                  </a:lnTo>
                  <a:lnTo>
                    <a:pt x="88756" y="67305"/>
                  </a:lnTo>
                  <a:lnTo>
                    <a:pt x="91533" y="66138"/>
                  </a:lnTo>
                  <a:lnTo>
                    <a:pt x="94079" y="65055"/>
                  </a:lnTo>
                  <a:lnTo>
                    <a:pt x="96509" y="63972"/>
                  </a:lnTo>
                  <a:lnTo>
                    <a:pt x="98476" y="62916"/>
                  </a:lnTo>
                  <a:lnTo>
                    <a:pt x="99980" y="61888"/>
                  </a:lnTo>
                  <a:lnTo>
                    <a:pt x="101022" y="60944"/>
                  </a:lnTo>
                  <a:lnTo>
                    <a:pt x="101369" y="60000"/>
                  </a:lnTo>
                  <a:lnTo>
                    <a:pt x="101022" y="59055"/>
                  </a:lnTo>
                  <a:lnTo>
                    <a:pt x="99980" y="58111"/>
                  </a:lnTo>
                  <a:lnTo>
                    <a:pt x="98476" y="57083"/>
                  </a:lnTo>
                  <a:lnTo>
                    <a:pt x="96509" y="56027"/>
                  </a:lnTo>
                  <a:lnTo>
                    <a:pt x="94079" y="54944"/>
                  </a:lnTo>
                  <a:lnTo>
                    <a:pt x="91533" y="53861"/>
                  </a:lnTo>
                  <a:lnTo>
                    <a:pt x="88756" y="52694"/>
                  </a:lnTo>
                  <a:lnTo>
                    <a:pt x="85515" y="51333"/>
                  </a:lnTo>
                  <a:lnTo>
                    <a:pt x="82275" y="49972"/>
                  </a:lnTo>
                  <a:lnTo>
                    <a:pt x="79267" y="48500"/>
                  </a:lnTo>
                  <a:lnTo>
                    <a:pt x="76489" y="47055"/>
                  </a:lnTo>
                  <a:lnTo>
                    <a:pt x="74291" y="45527"/>
                  </a:lnTo>
                  <a:lnTo>
                    <a:pt x="72671" y="43972"/>
                  </a:lnTo>
                  <a:lnTo>
                    <a:pt x="71513" y="41972"/>
                  </a:lnTo>
                  <a:lnTo>
                    <a:pt x="71282" y="39972"/>
                  </a:lnTo>
                  <a:lnTo>
                    <a:pt x="71745" y="38000"/>
                  </a:lnTo>
                  <a:lnTo>
                    <a:pt x="72439" y="36083"/>
                  </a:lnTo>
                  <a:lnTo>
                    <a:pt x="73712" y="34138"/>
                  </a:lnTo>
                  <a:lnTo>
                    <a:pt x="74291" y="32861"/>
                  </a:lnTo>
                  <a:lnTo>
                    <a:pt x="74869" y="31638"/>
                  </a:lnTo>
                  <a:lnTo>
                    <a:pt x="75332" y="30444"/>
                  </a:lnTo>
                  <a:lnTo>
                    <a:pt x="75679" y="29305"/>
                  </a:lnTo>
                  <a:lnTo>
                    <a:pt x="75448" y="28277"/>
                  </a:lnTo>
                  <a:lnTo>
                    <a:pt x="74869" y="27333"/>
                  </a:lnTo>
                  <a:lnTo>
                    <a:pt x="73828" y="26472"/>
                  </a:lnTo>
                  <a:lnTo>
                    <a:pt x="71745" y="25555"/>
                  </a:lnTo>
                  <a:lnTo>
                    <a:pt x="68736" y="24611"/>
                  </a:lnTo>
                  <a:lnTo>
                    <a:pt x="64918" y="23722"/>
                  </a:lnTo>
                  <a:lnTo>
                    <a:pt x="60520" y="22833"/>
                  </a:lnTo>
                  <a:lnTo>
                    <a:pt x="55776" y="21916"/>
                  </a:lnTo>
                  <a:lnTo>
                    <a:pt x="50684" y="20972"/>
                  </a:lnTo>
                  <a:lnTo>
                    <a:pt x="45361" y="20027"/>
                  </a:lnTo>
                  <a:lnTo>
                    <a:pt x="40270" y="19055"/>
                  </a:lnTo>
                  <a:lnTo>
                    <a:pt x="35062" y="18000"/>
                  </a:lnTo>
                  <a:lnTo>
                    <a:pt x="30202" y="16861"/>
                  </a:lnTo>
                  <a:lnTo>
                    <a:pt x="25689" y="15666"/>
                  </a:lnTo>
                  <a:lnTo>
                    <a:pt x="21523" y="14333"/>
                  </a:lnTo>
                  <a:lnTo>
                    <a:pt x="18052" y="12916"/>
                  </a:lnTo>
                  <a:lnTo>
                    <a:pt x="14927" y="11416"/>
                  </a:lnTo>
                  <a:lnTo>
                    <a:pt x="12613" y="9888"/>
                  </a:lnTo>
                  <a:lnTo>
                    <a:pt x="10414" y="8361"/>
                  </a:lnTo>
                  <a:lnTo>
                    <a:pt x="8678" y="6805"/>
                  </a:lnTo>
                  <a:lnTo>
                    <a:pt x="6943" y="5250"/>
                  </a:lnTo>
                  <a:lnTo>
                    <a:pt x="5323" y="3805"/>
                  </a:lnTo>
                  <a:lnTo>
                    <a:pt x="3818" y="2444"/>
                  </a:lnTo>
                  <a:lnTo>
                    <a:pt x="1967" y="11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39700" lvl="4" marL="20574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39700" lvl="5" marL="2514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39700" lvl="6" marL="2971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39700" lvl="7" marL="3429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39700" lvl="8" marL="3886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39700" lvl="4" marL="20574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39700" lvl="5" marL="2514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39700" lvl="6" marL="2971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39700" lvl="7" marL="3429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39700" lvl="8" marL="3886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1251678" y="6375678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4038600" y="6375678"/>
            <a:ext cx="4114800" cy="345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610600" y="6375678"/>
            <a:ext cx="2819398" cy="345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252728" y="381000"/>
            <a:ext cx="10172699" cy="14935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251678" y="2199633"/>
            <a:ext cx="4800600" cy="6325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1" i="0" sz="1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1" i="0" sz="19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1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1257300" y="2909101"/>
            <a:ext cx="4800600" cy="29963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39700" lvl="4" marL="20574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39700" lvl="5" marL="2514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39700" lvl="6" marL="2971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39700" lvl="7" marL="3429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39700" lvl="8" marL="3886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6633864" y="2199633"/>
            <a:ext cx="4800600" cy="6325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1" i="0" sz="1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1" i="0" sz="19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1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4" type="body"/>
          </p:nvPr>
        </p:nvSpPr>
        <p:spPr>
          <a:xfrm>
            <a:off x="6633864" y="2909101"/>
            <a:ext cx="4800600" cy="29963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39700" lvl="4" marL="20574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39700" lvl="5" marL="2514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39700" lvl="6" marL="2971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39700" lvl="7" marL="3429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39700" lvl="8" marL="3886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1251678" y="6375678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4038600" y="6375678"/>
            <a:ext cx="4114800" cy="345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610600" y="6375678"/>
            <a:ext cx="2819398" cy="345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1251678" y="6375678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4038600" y="6375678"/>
            <a:ext cx="4114800" cy="345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610600" y="6375678"/>
            <a:ext cx="2819398" cy="345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0" type="dt"/>
          </p:nvPr>
        </p:nvSpPr>
        <p:spPr>
          <a:xfrm>
            <a:off x="1251678" y="6375678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75678"/>
            <a:ext cx="4114800" cy="345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75678"/>
            <a:ext cx="2819398" cy="345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 title="right scallop background shape"/>
          <p:cNvSpPr/>
          <p:nvPr/>
        </p:nvSpPr>
        <p:spPr>
          <a:xfrm>
            <a:off x="7389811" y="0"/>
            <a:ext cx="4802188" cy="6858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119" y="118833"/>
                </a:lnTo>
                <a:lnTo>
                  <a:pt x="317" y="117861"/>
                </a:lnTo>
                <a:lnTo>
                  <a:pt x="555" y="116944"/>
                </a:lnTo>
                <a:lnTo>
                  <a:pt x="952" y="116194"/>
                </a:lnTo>
                <a:lnTo>
                  <a:pt x="1348" y="115444"/>
                </a:lnTo>
                <a:lnTo>
                  <a:pt x="1824" y="114805"/>
                </a:lnTo>
                <a:lnTo>
                  <a:pt x="2300" y="114138"/>
                </a:lnTo>
                <a:lnTo>
                  <a:pt x="2737" y="113527"/>
                </a:lnTo>
                <a:lnTo>
                  <a:pt x="3173" y="112833"/>
                </a:lnTo>
                <a:lnTo>
                  <a:pt x="3570" y="112111"/>
                </a:lnTo>
                <a:lnTo>
                  <a:pt x="3927" y="111305"/>
                </a:lnTo>
                <a:lnTo>
                  <a:pt x="4204" y="110444"/>
                </a:lnTo>
                <a:lnTo>
                  <a:pt x="4403" y="109388"/>
                </a:lnTo>
                <a:lnTo>
                  <a:pt x="4482" y="108194"/>
                </a:lnTo>
                <a:lnTo>
                  <a:pt x="4403" y="106972"/>
                </a:lnTo>
                <a:lnTo>
                  <a:pt x="4204" y="105972"/>
                </a:lnTo>
                <a:lnTo>
                  <a:pt x="3927" y="105055"/>
                </a:lnTo>
                <a:lnTo>
                  <a:pt x="3570" y="104222"/>
                </a:lnTo>
                <a:lnTo>
                  <a:pt x="3173" y="103500"/>
                </a:lnTo>
                <a:lnTo>
                  <a:pt x="2697" y="102833"/>
                </a:lnTo>
                <a:lnTo>
                  <a:pt x="2221" y="102194"/>
                </a:lnTo>
                <a:lnTo>
                  <a:pt x="1745" y="101527"/>
                </a:lnTo>
                <a:lnTo>
                  <a:pt x="1309" y="100833"/>
                </a:lnTo>
                <a:lnTo>
                  <a:pt x="872" y="100111"/>
                </a:lnTo>
                <a:lnTo>
                  <a:pt x="515" y="99305"/>
                </a:lnTo>
                <a:lnTo>
                  <a:pt x="277" y="98388"/>
                </a:lnTo>
                <a:lnTo>
                  <a:pt x="39" y="97333"/>
                </a:lnTo>
                <a:lnTo>
                  <a:pt x="0" y="96138"/>
                </a:lnTo>
                <a:lnTo>
                  <a:pt x="39" y="94944"/>
                </a:lnTo>
                <a:lnTo>
                  <a:pt x="277" y="93888"/>
                </a:lnTo>
                <a:lnTo>
                  <a:pt x="515" y="92972"/>
                </a:lnTo>
                <a:lnTo>
                  <a:pt x="872" y="92194"/>
                </a:lnTo>
                <a:lnTo>
                  <a:pt x="1309" y="91444"/>
                </a:lnTo>
                <a:lnTo>
                  <a:pt x="1745" y="90750"/>
                </a:lnTo>
                <a:lnTo>
                  <a:pt x="2221" y="90111"/>
                </a:lnTo>
                <a:lnTo>
                  <a:pt x="2697" y="89500"/>
                </a:lnTo>
                <a:lnTo>
                  <a:pt x="3173" y="88805"/>
                </a:lnTo>
                <a:lnTo>
                  <a:pt x="3570" y="88083"/>
                </a:lnTo>
                <a:lnTo>
                  <a:pt x="3927" y="87277"/>
                </a:lnTo>
                <a:lnTo>
                  <a:pt x="4204" y="86361"/>
                </a:lnTo>
                <a:lnTo>
                  <a:pt x="4403" y="85305"/>
                </a:lnTo>
                <a:lnTo>
                  <a:pt x="4482" y="84111"/>
                </a:lnTo>
                <a:lnTo>
                  <a:pt x="4403" y="82916"/>
                </a:lnTo>
                <a:lnTo>
                  <a:pt x="4204" y="81861"/>
                </a:lnTo>
                <a:lnTo>
                  <a:pt x="3927" y="80944"/>
                </a:lnTo>
                <a:lnTo>
                  <a:pt x="3570" y="80138"/>
                </a:lnTo>
                <a:lnTo>
                  <a:pt x="3173" y="79388"/>
                </a:lnTo>
                <a:lnTo>
                  <a:pt x="2697" y="78722"/>
                </a:lnTo>
                <a:lnTo>
                  <a:pt x="1745" y="77416"/>
                </a:lnTo>
                <a:lnTo>
                  <a:pt x="1309" y="76750"/>
                </a:lnTo>
                <a:lnTo>
                  <a:pt x="872" y="76000"/>
                </a:lnTo>
                <a:lnTo>
                  <a:pt x="515" y="75194"/>
                </a:lnTo>
                <a:lnTo>
                  <a:pt x="277" y="74277"/>
                </a:lnTo>
                <a:lnTo>
                  <a:pt x="39" y="73250"/>
                </a:lnTo>
                <a:lnTo>
                  <a:pt x="0" y="72027"/>
                </a:lnTo>
                <a:lnTo>
                  <a:pt x="39" y="70833"/>
                </a:lnTo>
                <a:lnTo>
                  <a:pt x="277" y="69777"/>
                </a:lnTo>
                <a:lnTo>
                  <a:pt x="515" y="68861"/>
                </a:lnTo>
                <a:lnTo>
                  <a:pt x="872" y="68083"/>
                </a:lnTo>
                <a:lnTo>
                  <a:pt x="1309" y="67333"/>
                </a:lnTo>
                <a:lnTo>
                  <a:pt x="1745" y="66694"/>
                </a:lnTo>
                <a:lnTo>
                  <a:pt x="2697" y="65388"/>
                </a:lnTo>
                <a:lnTo>
                  <a:pt x="3173" y="64694"/>
                </a:lnTo>
                <a:lnTo>
                  <a:pt x="3570" y="63972"/>
                </a:lnTo>
                <a:lnTo>
                  <a:pt x="3927" y="63166"/>
                </a:lnTo>
                <a:lnTo>
                  <a:pt x="4204" y="62250"/>
                </a:lnTo>
                <a:lnTo>
                  <a:pt x="4403" y="61194"/>
                </a:lnTo>
                <a:lnTo>
                  <a:pt x="4482" y="59972"/>
                </a:lnTo>
                <a:lnTo>
                  <a:pt x="4403" y="58805"/>
                </a:lnTo>
                <a:lnTo>
                  <a:pt x="4204" y="57750"/>
                </a:lnTo>
                <a:lnTo>
                  <a:pt x="3927" y="56833"/>
                </a:lnTo>
                <a:lnTo>
                  <a:pt x="3570" y="56027"/>
                </a:lnTo>
                <a:lnTo>
                  <a:pt x="3173" y="55305"/>
                </a:lnTo>
                <a:lnTo>
                  <a:pt x="2697" y="54611"/>
                </a:lnTo>
                <a:lnTo>
                  <a:pt x="2221" y="53972"/>
                </a:lnTo>
                <a:lnTo>
                  <a:pt x="1745" y="53305"/>
                </a:lnTo>
                <a:lnTo>
                  <a:pt x="1309" y="52666"/>
                </a:lnTo>
                <a:lnTo>
                  <a:pt x="872" y="51916"/>
                </a:lnTo>
                <a:lnTo>
                  <a:pt x="515" y="51138"/>
                </a:lnTo>
                <a:lnTo>
                  <a:pt x="277" y="50194"/>
                </a:lnTo>
                <a:lnTo>
                  <a:pt x="39" y="49166"/>
                </a:lnTo>
                <a:lnTo>
                  <a:pt x="0" y="47972"/>
                </a:lnTo>
                <a:lnTo>
                  <a:pt x="39" y="46750"/>
                </a:lnTo>
                <a:lnTo>
                  <a:pt x="277" y="45722"/>
                </a:lnTo>
                <a:lnTo>
                  <a:pt x="515" y="44805"/>
                </a:lnTo>
                <a:lnTo>
                  <a:pt x="872" y="43972"/>
                </a:lnTo>
                <a:lnTo>
                  <a:pt x="1309" y="43250"/>
                </a:lnTo>
                <a:lnTo>
                  <a:pt x="1745" y="42583"/>
                </a:lnTo>
                <a:lnTo>
                  <a:pt x="2221" y="41916"/>
                </a:lnTo>
                <a:lnTo>
                  <a:pt x="2697" y="41277"/>
                </a:lnTo>
                <a:lnTo>
                  <a:pt x="3173" y="40583"/>
                </a:lnTo>
                <a:lnTo>
                  <a:pt x="3570" y="39861"/>
                </a:lnTo>
                <a:lnTo>
                  <a:pt x="3927" y="39055"/>
                </a:lnTo>
                <a:lnTo>
                  <a:pt x="4204" y="38138"/>
                </a:lnTo>
                <a:lnTo>
                  <a:pt x="4403" y="37083"/>
                </a:lnTo>
                <a:lnTo>
                  <a:pt x="4482" y="35888"/>
                </a:lnTo>
                <a:lnTo>
                  <a:pt x="4403" y="34694"/>
                </a:lnTo>
                <a:lnTo>
                  <a:pt x="4204" y="33638"/>
                </a:lnTo>
                <a:lnTo>
                  <a:pt x="3927" y="32722"/>
                </a:lnTo>
                <a:lnTo>
                  <a:pt x="3570" y="31916"/>
                </a:lnTo>
                <a:lnTo>
                  <a:pt x="3173" y="31194"/>
                </a:lnTo>
                <a:lnTo>
                  <a:pt x="2697" y="30500"/>
                </a:lnTo>
                <a:lnTo>
                  <a:pt x="2221" y="29888"/>
                </a:lnTo>
                <a:lnTo>
                  <a:pt x="1745" y="29250"/>
                </a:lnTo>
                <a:lnTo>
                  <a:pt x="1309" y="28555"/>
                </a:lnTo>
                <a:lnTo>
                  <a:pt x="872" y="27805"/>
                </a:lnTo>
                <a:lnTo>
                  <a:pt x="515" y="27027"/>
                </a:lnTo>
                <a:lnTo>
                  <a:pt x="277" y="26111"/>
                </a:lnTo>
                <a:lnTo>
                  <a:pt x="39" y="25055"/>
                </a:lnTo>
                <a:lnTo>
                  <a:pt x="0" y="23861"/>
                </a:lnTo>
                <a:lnTo>
                  <a:pt x="39" y="22666"/>
                </a:lnTo>
                <a:lnTo>
                  <a:pt x="277" y="21611"/>
                </a:lnTo>
                <a:lnTo>
                  <a:pt x="515" y="20694"/>
                </a:lnTo>
                <a:lnTo>
                  <a:pt x="872" y="19888"/>
                </a:lnTo>
                <a:lnTo>
                  <a:pt x="1309" y="19166"/>
                </a:lnTo>
                <a:lnTo>
                  <a:pt x="1745" y="18472"/>
                </a:lnTo>
                <a:lnTo>
                  <a:pt x="2221" y="17805"/>
                </a:lnTo>
                <a:lnTo>
                  <a:pt x="2697" y="17166"/>
                </a:lnTo>
                <a:lnTo>
                  <a:pt x="3173" y="16500"/>
                </a:lnTo>
                <a:lnTo>
                  <a:pt x="3570" y="15777"/>
                </a:lnTo>
                <a:lnTo>
                  <a:pt x="3927" y="14944"/>
                </a:lnTo>
                <a:lnTo>
                  <a:pt x="4204" y="14027"/>
                </a:lnTo>
                <a:lnTo>
                  <a:pt x="4403" y="13027"/>
                </a:lnTo>
                <a:lnTo>
                  <a:pt x="4482" y="11777"/>
                </a:lnTo>
                <a:lnTo>
                  <a:pt x="4403" y="10611"/>
                </a:lnTo>
                <a:lnTo>
                  <a:pt x="4204" y="9555"/>
                </a:lnTo>
                <a:lnTo>
                  <a:pt x="3927" y="8694"/>
                </a:lnTo>
                <a:lnTo>
                  <a:pt x="3570" y="7888"/>
                </a:lnTo>
                <a:lnTo>
                  <a:pt x="3173" y="7166"/>
                </a:lnTo>
                <a:lnTo>
                  <a:pt x="2737" y="6472"/>
                </a:lnTo>
                <a:lnTo>
                  <a:pt x="2300" y="5861"/>
                </a:lnTo>
                <a:lnTo>
                  <a:pt x="1824" y="5194"/>
                </a:lnTo>
                <a:lnTo>
                  <a:pt x="1348" y="4555"/>
                </a:lnTo>
                <a:lnTo>
                  <a:pt x="952" y="3805"/>
                </a:lnTo>
                <a:lnTo>
                  <a:pt x="555" y="3055"/>
                </a:lnTo>
                <a:lnTo>
                  <a:pt x="317" y="2138"/>
                </a:lnTo>
                <a:lnTo>
                  <a:pt x="119" y="1166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3" name="Shape 63"/>
          <p:cNvSpPr txBox="1"/>
          <p:nvPr>
            <p:ph type="title"/>
          </p:nvPr>
        </p:nvSpPr>
        <p:spPr>
          <a:xfrm>
            <a:off x="8337884" y="457199"/>
            <a:ext cx="3092114" cy="11966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abin"/>
              <a:buNone/>
              <a:defRPr b="1" i="0" sz="19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765050" y="920376"/>
            <a:ext cx="6158417" cy="4985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50800" lvl="1" marL="685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2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76200" lvl="2" marL="1143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01600" lvl="3" marL="1600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01600" lvl="4" marL="20574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01600" lvl="5" marL="2514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01600" lvl="6" marL="2971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01600" lvl="7" marL="3429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01600" lvl="8" marL="3886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8337885" y="1741335"/>
            <a:ext cx="3092114" cy="41641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200"/>
              </a:spcBef>
              <a:buClr>
                <a:schemeClr val="dk2"/>
              </a:buClr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765050" y="6375678"/>
            <a:ext cx="1233354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2103619" y="6375678"/>
            <a:ext cx="3482178" cy="345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5691014" y="6375678"/>
            <a:ext cx="1232455" cy="345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sp>
        <p:nvSpPr>
          <p:cNvPr id="69" name="Shape 69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pic"/>
          </p:nvPr>
        </p:nvSpPr>
        <p:spPr>
          <a:xfrm>
            <a:off x="283463" y="0"/>
            <a:ext cx="7355584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0" i="0" sz="2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2" name="Shape 72" title="right scallop background shape"/>
          <p:cNvSpPr/>
          <p:nvPr/>
        </p:nvSpPr>
        <p:spPr>
          <a:xfrm>
            <a:off x="7389811" y="0"/>
            <a:ext cx="4802188" cy="6858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119" y="118833"/>
                </a:lnTo>
                <a:lnTo>
                  <a:pt x="317" y="117861"/>
                </a:lnTo>
                <a:lnTo>
                  <a:pt x="555" y="116944"/>
                </a:lnTo>
                <a:lnTo>
                  <a:pt x="952" y="116194"/>
                </a:lnTo>
                <a:lnTo>
                  <a:pt x="1348" y="115444"/>
                </a:lnTo>
                <a:lnTo>
                  <a:pt x="1824" y="114805"/>
                </a:lnTo>
                <a:lnTo>
                  <a:pt x="2300" y="114138"/>
                </a:lnTo>
                <a:lnTo>
                  <a:pt x="2737" y="113527"/>
                </a:lnTo>
                <a:lnTo>
                  <a:pt x="3173" y="112833"/>
                </a:lnTo>
                <a:lnTo>
                  <a:pt x="3570" y="112111"/>
                </a:lnTo>
                <a:lnTo>
                  <a:pt x="3927" y="111305"/>
                </a:lnTo>
                <a:lnTo>
                  <a:pt x="4204" y="110444"/>
                </a:lnTo>
                <a:lnTo>
                  <a:pt x="4403" y="109388"/>
                </a:lnTo>
                <a:lnTo>
                  <a:pt x="4482" y="108194"/>
                </a:lnTo>
                <a:lnTo>
                  <a:pt x="4403" y="106972"/>
                </a:lnTo>
                <a:lnTo>
                  <a:pt x="4204" y="105972"/>
                </a:lnTo>
                <a:lnTo>
                  <a:pt x="3927" y="105055"/>
                </a:lnTo>
                <a:lnTo>
                  <a:pt x="3570" y="104222"/>
                </a:lnTo>
                <a:lnTo>
                  <a:pt x="3173" y="103500"/>
                </a:lnTo>
                <a:lnTo>
                  <a:pt x="2697" y="102833"/>
                </a:lnTo>
                <a:lnTo>
                  <a:pt x="2221" y="102194"/>
                </a:lnTo>
                <a:lnTo>
                  <a:pt x="1745" y="101527"/>
                </a:lnTo>
                <a:lnTo>
                  <a:pt x="1309" y="100833"/>
                </a:lnTo>
                <a:lnTo>
                  <a:pt x="872" y="100111"/>
                </a:lnTo>
                <a:lnTo>
                  <a:pt x="515" y="99305"/>
                </a:lnTo>
                <a:lnTo>
                  <a:pt x="277" y="98388"/>
                </a:lnTo>
                <a:lnTo>
                  <a:pt x="39" y="97333"/>
                </a:lnTo>
                <a:lnTo>
                  <a:pt x="0" y="96138"/>
                </a:lnTo>
                <a:lnTo>
                  <a:pt x="39" y="94944"/>
                </a:lnTo>
                <a:lnTo>
                  <a:pt x="277" y="93888"/>
                </a:lnTo>
                <a:lnTo>
                  <a:pt x="515" y="92972"/>
                </a:lnTo>
                <a:lnTo>
                  <a:pt x="872" y="92194"/>
                </a:lnTo>
                <a:lnTo>
                  <a:pt x="1309" y="91444"/>
                </a:lnTo>
                <a:lnTo>
                  <a:pt x="1745" y="90750"/>
                </a:lnTo>
                <a:lnTo>
                  <a:pt x="2221" y="90111"/>
                </a:lnTo>
                <a:lnTo>
                  <a:pt x="2697" y="89500"/>
                </a:lnTo>
                <a:lnTo>
                  <a:pt x="3173" y="88805"/>
                </a:lnTo>
                <a:lnTo>
                  <a:pt x="3570" y="88083"/>
                </a:lnTo>
                <a:lnTo>
                  <a:pt x="3927" y="87277"/>
                </a:lnTo>
                <a:lnTo>
                  <a:pt x="4204" y="86361"/>
                </a:lnTo>
                <a:lnTo>
                  <a:pt x="4403" y="85305"/>
                </a:lnTo>
                <a:lnTo>
                  <a:pt x="4482" y="84111"/>
                </a:lnTo>
                <a:lnTo>
                  <a:pt x="4403" y="82916"/>
                </a:lnTo>
                <a:lnTo>
                  <a:pt x="4204" y="81861"/>
                </a:lnTo>
                <a:lnTo>
                  <a:pt x="3927" y="80944"/>
                </a:lnTo>
                <a:lnTo>
                  <a:pt x="3570" y="80138"/>
                </a:lnTo>
                <a:lnTo>
                  <a:pt x="3173" y="79388"/>
                </a:lnTo>
                <a:lnTo>
                  <a:pt x="2697" y="78722"/>
                </a:lnTo>
                <a:lnTo>
                  <a:pt x="1745" y="77416"/>
                </a:lnTo>
                <a:lnTo>
                  <a:pt x="1309" y="76750"/>
                </a:lnTo>
                <a:lnTo>
                  <a:pt x="872" y="76000"/>
                </a:lnTo>
                <a:lnTo>
                  <a:pt x="515" y="75194"/>
                </a:lnTo>
                <a:lnTo>
                  <a:pt x="277" y="74277"/>
                </a:lnTo>
                <a:lnTo>
                  <a:pt x="39" y="73250"/>
                </a:lnTo>
                <a:lnTo>
                  <a:pt x="0" y="72027"/>
                </a:lnTo>
                <a:lnTo>
                  <a:pt x="39" y="70833"/>
                </a:lnTo>
                <a:lnTo>
                  <a:pt x="277" y="69777"/>
                </a:lnTo>
                <a:lnTo>
                  <a:pt x="515" y="68861"/>
                </a:lnTo>
                <a:lnTo>
                  <a:pt x="872" y="68083"/>
                </a:lnTo>
                <a:lnTo>
                  <a:pt x="1309" y="67333"/>
                </a:lnTo>
                <a:lnTo>
                  <a:pt x="1745" y="66694"/>
                </a:lnTo>
                <a:lnTo>
                  <a:pt x="2697" y="65388"/>
                </a:lnTo>
                <a:lnTo>
                  <a:pt x="3173" y="64694"/>
                </a:lnTo>
                <a:lnTo>
                  <a:pt x="3570" y="63972"/>
                </a:lnTo>
                <a:lnTo>
                  <a:pt x="3927" y="63166"/>
                </a:lnTo>
                <a:lnTo>
                  <a:pt x="4204" y="62250"/>
                </a:lnTo>
                <a:lnTo>
                  <a:pt x="4403" y="61194"/>
                </a:lnTo>
                <a:lnTo>
                  <a:pt x="4482" y="59972"/>
                </a:lnTo>
                <a:lnTo>
                  <a:pt x="4403" y="58805"/>
                </a:lnTo>
                <a:lnTo>
                  <a:pt x="4204" y="57750"/>
                </a:lnTo>
                <a:lnTo>
                  <a:pt x="3927" y="56833"/>
                </a:lnTo>
                <a:lnTo>
                  <a:pt x="3570" y="56027"/>
                </a:lnTo>
                <a:lnTo>
                  <a:pt x="3173" y="55305"/>
                </a:lnTo>
                <a:lnTo>
                  <a:pt x="2697" y="54611"/>
                </a:lnTo>
                <a:lnTo>
                  <a:pt x="2221" y="53972"/>
                </a:lnTo>
                <a:lnTo>
                  <a:pt x="1745" y="53305"/>
                </a:lnTo>
                <a:lnTo>
                  <a:pt x="1309" y="52666"/>
                </a:lnTo>
                <a:lnTo>
                  <a:pt x="872" y="51916"/>
                </a:lnTo>
                <a:lnTo>
                  <a:pt x="515" y="51138"/>
                </a:lnTo>
                <a:lnTo>
                  <a:pt x="277" y="50194"/>
                </a:lnTo>
                <a:lnTo>
                  <a:pt x="39" y="49166"/>
                </a:lnTo>
                <a:lnTo>
                  <a:pt x="0" y="47972"/>
                </a:lnTo>
                <a:lnTo>
                  <a:pt x="39" y="46750"/>
                </a:lnTo>
                <a:lnTo>
                  <a:pt x="277" y="45722"/>
                </a:lnTo>
                <a:lnTo>
                  <a:pt x="515" y="44805"/>
                </a:lnTo>
                <a:lnTo>
                  <a:pt x="872" y="43972"/>
                </a:lnTo>
                <a:lnTo>
                  <a:pt x="1309" y="43250"/>
                </a:lnTo>
                <a:lnTo>
                  <a:pt x="1745" y="42583"/>
                </a:lnTo>
                <a:lnTo>
                  <a:pt x="2221" y="41916"/>
                </a:lnTo>
                <a:lnTo>
                  <a:pt x="2697" y="41277"/>
                </a:lnTo>
                <a:lnTo>
                  <a:pt x="3173" y="40583"/>
                </a:lnTo>
                <a:lnTo>
                  <a:pt x="3570" y="39861"/>
                </a:lnTo>
                <a:lnTo>
                  <a:pt x="3927" y="39055"/>
                </a:lnTo>
                <a:lnTo>
                  <a:pt x="4204" y="38138"/>
                </a:lnTo>
                <a:lnTo>
                  <a:pt x="4403" y="37083"/>
                </a:lnTo>
                <a:lnTo>
                  <a:pt x="4482" y="35888"/>
                </a:lnTo>
                <a:lnTo>
                  <a:pt x="4403" y="34694"/>
                </a:lnTo>
                <a:lnTo>
                  <a:pt x="4204" y="33638"/>
                </a:lnTo>
                <a:lnTo>
                  <a:pt x="3927" y="32722"/>
                </a:lnTo>
                <a:lnTo>
                  <a:pt x="3570" y="31916"/>
                </a:lnTo>
                <a:lnTo>
                  <a:pt x="3173" y="31194"/>
                </a:lnTo>
                <a:lnTo>
                  <a:pt x="2697" y="30500"/>
                </a:lnTo>
                <a:lnTo>
                  <a:pt x="2221" y="29888"/>
                </a:lnTo>
                <a:lnTo>
                  <a:pt x="1745" y="29250"/>
                </a:lnTo>
                <a:lnTo>
                  <a:pt x="1309" y="28555"/>
                </a:lnTo>
                <a:lnTo>
                  <a:pt x="872" y="27805"/>
                </a:lnTo>
                <a:lnTo>
                  <a:pt x="515" y="27027"/>
                </a:lnTo>
                <a:lnTo>
                  <a:pt x="277" y="26111"/>
                </a:lnTo>
                <a:lnTo>
                  <a:pt x="39" y="25055"/>
                </a:lnTo>
                <a:lnTo>
                  <a:pt x="0" y="23861"/>
                </a:lnTo>
                <a:lnTo>
                  <a:pt x="39" y="22666"/>
                </a:lnTo>
                <a:lnTo>
                  <a:pt x="277" y="21611"/>
                </a:lnTo>
                <a:lnTo>
                  <a:pt x="515" y="20694"/>
                </a:lnTo>
                <a:lnTo>
                  <a:pt x="872" y="19888"/>
                </a:lnTo>
                <a:lnTo>
                  <a:pt x="1309" y="19166"/>
                </a:lnTo>
                <a:lnTo>
                  <a:pt x="1745" y="18472"/>
                </a:lnTo>
                <a:lnTo>
                  <a:pt x="2221" y="17805"/>
                </a:lnTo>
                <a:lnTo>
                  <a:pt x="2697" y="17166"/>
                </a:lnTo>
                <a:lnTo>
                  <a:pt x="3173" y="16500"/>
                </a:lnTo>
                <a:lnTo>
                  <a:pt x="3570" y="15777"/>
                </a:lnTo>
                <a:lnTo>
                  <a:pt x="3927" y="14944"/>
                </a:lnTo>
                <a:lnTo>
                  <a:pt x="4204" y="14027"/>
                </a:lnTo>
                <a:lnTo>
                  <a:pt x="4403" y="13027"/>
                </a:lnTo>
                <a:lnTo>
                  <a:pt x="4482" y="11777"/>
                </a:lnTo>
                <a:lnTo>
                  <a:pt x="4403" y="10611"/>
                </a:lnTo>
                <a:lnTo>
                  <a:pt x="4204" y="9555"/>
                </a:lnTo>
                <a:lnTo>
                  <a:pt x="3927" y="8694"/>
                </a:lnTo>
                <a:lnTo>
                  <a:pt x="3570" y="7888"/>
                </a:lnTo>
                <a:lnTo>
                  <a:pt x="3173" y="7166"/>
                </a:lnTo>
                <a:lnTo>
                  <a:pt x="2737" y="6472"/>
                </a:lnTo>
                <a:lnTo>
                  <a:pt x="2300" y="5861"/>
                </a:lnTo>
                <a:lnTo>
                  <a:pt x="1824" y="5194"/>
                </a:lnTo>
                <a:lnTo>
                  <a:pt x="1348" y="4555"/>
                </a:lnTo>
                <a:lnTo>
                  <a:pt x="952" y="3805"/>
                </a:lnTo>
                <a:lnTo>
                  <a:pt x="555" y="3055"/>
                </a:lnTo>
                <a:lnTo>
                  <a:pt x="317" y="2138"/>
                </a:lnTo>
                <a:lnTo>
                  <a:pt x="119" y="1166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3" name="Shape 73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337882" y="457200"/>
            <a:ext cx="3092117" cy="11966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abin"/>
              <a:buNone/>
              <a:defRPr b="1" i="0" sz="19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37882" y="1741335"/>
            <a:ext cx="3092117" cy="41641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200"/>
              </a:spcBef>
              <a:buClr>
                <a:schemeClr val="dk2"/>
              </a:buClr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Cabin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765950" y="6375678"/>
            <a:ext cx="1232455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2103621" y="6375678"/>
            <a:ext cx="3482177" cy="345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5687567" y="6375678"/>
            <a:ext cx="1234440" cy="345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251678" y="2286000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600" lvl="0" marL="228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114300" lvl="1" marL="685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8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27000" lvl="2" marL="1143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39700" lvl="3" marL="1600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39700" lvl="4" marL="20574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39700" lvl="5" marL="25146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39700" lvl="6" marL="29718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39700" lvl="7" marL="34290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Cabin"/>
              <a:buChar char="–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39700" lvl="8" marL="3886200" marR="0" rtl="0" algn="l">
              <a:lnSpc>
                <a:spcPct val="110000"/>
              </a:lnSpc>
              <a:spcBef>
                <a:spcPts val="700"/>
              </a:spcBef>
              <a:buClr>
                <a:schemeClr val="dk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1251678" y="6375678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75678"/>
            <a:ext cx="4114800" cy="345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75678"/>
            <a:ext cx="2819398" cy="345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sp>
        <p:nvSpPr>
          <p:cNvPr id="11" name="Shape 11" title="Left scallop edge"/>
          <p:cNvSpPr/>
          <p:nvPr/>
        </p:nvSpPr>
        <p:spPr>
          <a:xfrm>
            <a:off x="0" y="0"/>
            <a:ext cx="885825" cy="6858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96129" y="0"/>
                </a:lnTo>
                <a:lnTo>
                  <a:pt x="96344" y="1194"/>
                </a:lnTo>
                <a:lnTo>
                  <a:pt x="97419" y="2250"/>
                </a:lnTo>
                <a:lnTo>
                  <a:pt x="98924" y="3166"/>
                </a:lnTo>
                <a:lnTo>
                  <a:pt x="100860" y="3972"/>
                </a:lnTo>
                <a:lnTo>
                  <a:pt x="103010" y="4694"/>
                </a:lnTo>
                <a:lnTo>
                  <a:pt x="105591" y="5333"/>
                </a:lnTo>
                <a:lnTo>
                  <a:pt x="108172" y="6000"/>
                </a:lnTo>
                <a:lnTo>
                  <a:pt x="110752" y="6666"/>
                </a:lnTo>
                <a:lnTo>
                  <a:pt x="112903" y="7305"/>
                </a:lnTo>
                <a:lnTo>
                  <a:pt x="115053" y="8027"/>
                </a:lnTo>
                <a:lnTo>
                  <a:pt x="117204" y="8833"/>
                </a:lnTo>
                <a:lnTo>
                  <a:pt x="118709" y="9750"/>
                </a:lnTo>
                <a:lnTo>
                  <a:pt x="119569" y="10805"/>
                </a:lnTo>
                <a:lnTo>
                  <a:pt x="120000" y="12000"/>
                </a:lnTo>
                <a:lnTo>
                  <a:pt x="119569" y="13194"/>
                </a:lnTo>
                <a:lnTo>
                  <a:pt x="118709" y="14250"/>
                </a:lnTo>
                <a:lnTo>
                  <a:pt x="117204" y="15166"/>
                </a:lnTo>
                <a:lnTo>
                  <a:pt x="115053" y="15972"/>
                </a:lnTo>
                <a:lnTo>
                  <a:pt x="112903" y="16694"/>
                </a:lnTo>
                <a:lnTo>
                  <a:pt x="110752" y="17333"/>
                </a:lnTo>
                <a:lnTo>
                  <a:pt x="108172" y="18000"/>
                </a:lnTo>
                <a:lnTo>
                  <a:pt x="105591" y="18666"/>
                </a:lnTo>
                <a:lnTo>
                  <a:pt x="103010" y="19305"/>
                </a:lnTo>
                <a:lnTo>
                  <a:pt x="100860" y="20027"/>
                </a:lnTo>
                <a:lnTo>
                  <a:pt x="98924" y="20833"/>
                </a:lnTo>
                <a:lnTo>
                  <a:pt x="97419" y="21750"/>
                </a:lnTo>
                <a:lnTo>
                  <a:pt x="96344" y="22805"/>
                </a:lnTo>
                <a:lnTo>
                  <a:pt x="96129" y="24000"/>
                </a:lnTo>
                <a:lnTo>
                  <a:pt x="96344" y="25194"/>
                </a:lnTo>
                <a:lnTo>
                  <a:pt x="97419" y="26250"/>
                </a:lnTo>
                <a:lnTo>
                  <a:pt x="98924" y="27166"/>
                </a:lnTo>
                <a:lnTo>
                  <a:pt x="100860" y="27972"/>
                </a:lnTo>
                <a:lnTo>
                  <a:pt x="103010" y="28694"/>
                </a:lnTo>
                <a:lnTo>
                  <a:pt x="105591" y="29333"/>
                </a:lnTo>
                <a:lnTo>
                  <a:pt x="108172" y="30000"/>
                </a:lnTo>
                <a:lnTo>
                  <a:pt x="110752" y="30666"/>
                </a:lnTo>
                <a:lnTo>
                  <a:pt x="112903" y="31305"/>
                </a:lnTo>
                <a:lnTo>
                  <a:pt x="115053" y="32027"/>
                </a:lnTo>
                <a:lnTo>
                  <a:pt x="117204" y="32833"/>
                </a:lnTo>
                <a:lnTo>
                  <a:pt x="118709" y="33750"/>
                </a:lnTo>
                <a:lnTo>
                  <a:pt x="119569" y="34805"/>
                </a:lnTo>
                <a:lnTo>
                  <a:pt x="120000" y="36000"/>
                </a:lnTo>
                <a:lnTo>
                  <a:pt x="119569" y="37194"/>
                </a:lnTo>
                <a:lnTo>
                  <a:pt x="118709" y="38250"/>
                </a:lnTo>
                <a:lnTo>
                  <a:pt x="117204" y="39166"/>
                </a:lnTo>
                <a:lnTo>
                  <a:pt x="115053" y="39972"/>
                </a:lnTo>
                <a:lnTo>
                  <a:pt x="112903" y="40694"/>
                </a:lnTo>
                <a:lnTo>
                  <a:pt x="110752" y="41333"/>
                </a:lnTo>
                <a:lnTo>
                  <a:pt x="108172" y="42000"/>
                </a:lnTo>
                <a:lnTo>
                  <a:pt x="105591" y="42666"/>
                </a:lnTo>
                <a:lnTo>
                  <a:pt x="103010" y="43305"/>
                </a:lnTo>
                <a:lnTo>
                  <a:pt x="100860" y="44027"/>
                </a:lnTo>
                <a:lnTo>
                  <a:pt x="98924" y="44833"/>
                </a:lnTo>
                <a:lnTo>
                  <a:pt x="97419" y="45750"/>
                </a:lnTo>
                <a:lnTo>
                  <a:pt x="96344" y="46805"/>
                </a:lnTo>
                <a:lnTo>
                  <a:pt x="96129" y="48000"/>
                </a:lnTo>
                <a:lnTo>
                  <a:pt x="96344" y="49194"/>
                </a:lnTo>
                <a:lnTo>
                  <a:pt x="97419" y="50250"/>
                </a:lnTo>
                <a:lnTo>
                  <a:pt x="98924" y="51166"/>
                </a:lnTo>
                <a:lnTo>
                  <a:pt x="100860" y="51972"/>
                </a:lnTo>
                <a:lnTo>
                  <a:pt x="103010" y="52694"/>
                </a:lnTo>
                <a:lnTo>
                  <a:pt x="105591" y="53333"/>
                </a:lnTo>
                <a:lnTo>
                  <a:pt x="108172" y="54000"/>
                </a:lnTo>
                <a:lnTo>
                  <a:pt x="110752" y="54666"/>
                </a:lnTo>
                <a:lnTo>
                  <a:pt x="112903" y="55305"/>
                </a:lnTo>
                <a:lnTo>
                  <a:pt x="115053" y="56027"/>
                </a:lnTo>
                <a:lnTo>
                  <a:pt x="117204" y="56833"/>
                </a:lnTo>
                <a:lnTo>
                  <a:pt x="118709" y="57750"/>
                </a:lnTo>
                <a:lnTo>
                  <a:pt x="119569" y="58805"/>
                </a:lnTo>
                <a:lnTo>
                  <a:pt x="120000" y="59972"/>
                </a:lnTo>
                <a:lnTo>
                  <a:pt x="119569" y="61194"/>
                </a:lnTo>
                <a:lnTo>
                  <a:pt x="118709" y="62250"/>
                </a:lnTo>
                <a:lnTo>
                  <a:pt x="117204" y="63166"/>
                </a:lnTo>
                <a:lnTo>
                  <a:pt x="115053" y="63972"/>
                </a:lnTo>
                <a:lnTo>
                  <a:pt x="112903" y="64694"/>
                </a:lnTo>
                <a:lnTo>
                  <a:pt x="110752" y="65333"/>
                </a:lnTo>
                <a:lnTo>
                  <a:pt x="108172" y="66000"/>
                </a:lnTo>
                <a:lnTo>
                  <a:pt x="105591" y="66666"/>
                </a:lnTo>
                <a:lnTo>
                  <a:pt x="103010" y="67305"/>
                </a:lnTo>
                <a:lnTo>
                  <a:pt x="100860" y="68027"/>
                </a:lnTo>
                <a:lnTo>
                  <a:pt x="98924" y="68833"/>
                </a:lnTo>
                <a:lnTo>
                  <a:pt x="97419" y="69750"/>
                </a:lnTo>
                <a:lnTo>
                  <a:pt x="96344" y="70805"/>
                </a:lnTo>
                <a:lnTo>
                  <a:pt x="96129" y="72000"/>
                </a:lnTo>
                <a:lnTo>
                  <a:pt x="96344" y="73194"/>
                </a:lnTo>
                <a:lnTo>
                  <a:pt x="97419" y="74250"/>
                </a:lnTo>
                <a:lnTo>
                  <a:pt x="98924" y="75166"/>
                </a:lnTo>
                <a:lnTo>
                  <a:pt x="100860" y="75972"/>
                </a:lnTo>
                <a:lnTo>
                  <a:pt x="103010" y="76694"/>
                </a:lnTo>
                <a:lnTo>
                  <a:pt x="105591" y="77333"/>
                </a:lnTo>
                <a:lnTo>
                  <a:pt x="110752" y="78666"/>
                </a:lnTo>
                <a:lnTo>
                  <a:pt x="112903" y="79305"/>
                </a:lnTo>
                <a:lnTo>
                  <a:pt x="115053" y="80027"/>
                </a:lnTo>
                <a:lnTo>
                  <a:pt x="117204" y="80833"/>
                </a:lnTo>
                <a:lnTo>
                  <a:pt x="118709" y="81750"/>
                </a:lnTo>
                <a:lnTo>
                  <a:pt x="119569" y="82805"/>
                </a:lnTo>
                <a:lnTo>
                  <a:pt x="120000" y="84000"/>
                </a:lnTo>
                <a:lnTo>
                  <a:pt x="119569" y="85194"/>
                </a:lnTo>
                <a:lnTo>
                  <a:pt x="118709" y="86250"/>
                </a:lnTo>
                <a:lnTo>
                  <a:pt x="117204" y="87166"/>
                </a:lnTo>
                <a:lnTo>
                  <a:pt x="115053" y="87972"/>
                </a:lnTo>
                <a:lnTo>
                  <a:pt x="112903" y="88694"/>
                </a:lnTo>
                <a:lnTo>
                  <a:pt x="110752" y="89333"/>
                </a:lnTo>
                <a:lnTo>
                  <a:pt x="108172" y="90000"/>
                </a:lnTo>
                <a:lnTo>
                  <a:pt x="105591" y="90666"/>
                </a:lnTo>
                <a:lnTo>
                  <a:pt x="103010" y="91305"/>
                </a:lnTo>
                <a:lnTo>
                  <a:pt x="100860" y="92027"/>
                </a:lnTo>
                <a:lnTo>
                  <a:pt x="98924" y="92833"/>
                </a:lnTo>
                <a:lnTo>
                  <a:pt x="97419" y="93750"/>
                </a:lnTo>
                <a:lnTo>
                  <a:pt x="96344" y="94805"/>
                </a:lnTo>
                <a:lnTo>
                  <a:pt x="96129" y="96000"/>
                </a:lnTo>
                <a:lnTo>
                  <a:pt x="96344" y="97194"/>
                </a:lnTo>
                <a:lnTo>
                  <a:pt x="97419" y="98250"/>
                </a:lnTo>
                <a:lnTo>
                  <a:pt x="98924" y="99166"/>
                </a:lnTo>
                <a:lnTo>
                  <a:pt x="100860" y="99972"/>
                </a:lnTo>
                <a:lnTo>
                  <a:pt x="103010" y="100694"/>
                </a:lnTo>
                <a:lnTo>
                  <a:pt x="105591" y="101333"/>
                </a:lnTo>
                <a:lnTo>
                  <a:pt x="108172" y="102000"/>
                </a:lnTo>
                <a:lnTo>
                  <a:pt x="110752" y="102666"/>
                </a:lnTo>
                <a:lnTo>
                  <a:pt x="112903" y="103305"/>
                </a:lnTo>
                <a:lnTo>
                  <a:pt x="115053" y="104027"/>
                </a:lnTo>
                <a:lnTo>
                  <a:pt x="117204" y="104833"/>
                </a:lnTo>
                <a:lnTo>
                  <a:pt x="118709" y="105750"/>
                </a:lnTo>
                <a:lnTo>
                  <a:pt x="119569" y="106805"/>
                </a:lnTo>
                <a:lnTo>
                  <a:pt x="120000" y="108000"/>
                </a:lnTo>
                <a:lnTo>
                  <a:pt x="119569" y="109194"/>
                </a:lnTo>
                <a:lnTo>
                  <a:pt x="118709" y="110250"/>
                </a:lnTo>
                <a:lnTo>
                  <a:pt x="117204" y="111166"/>
                </a:lnTo>
                <a:lnTo>
                  <a:pt x="115053" y="111972"/>
                </a:lnTo>
                <a:lnTo>
                  <a:pt x="112903" y="112694"/>
                </a:lnTo>
                <a:lnTo>
                  <a:pt x="110752" y="113333"/>
                </a:lnTo>
                <a:lnTo>
                  <a:pt x="108172" y="114000"/>
                </a:lnTo>
                <a:lnTo>
                  <a:pt x="105591" y="114666"/>
                </a:lnTo>
                <a:lnTo>
                  <a:pt x="103010" y="115305"/>
                </a:lnTo>
                <a:lnTo>
                  <a:pt x="100860" y="116027"/>
                </a:lnTo>
                <a:lnTo>
                  <a:pt x="98924" y="116833"/>
                </a:lnTo>
                <a:lnTo>
                  <a:pt x="97419" y="117750"/>
                </a:lnTo>
                <a:lnTo>
                  <a:pt x="96344" y="118805"/>
                </a:lnTo>
                <a:lnTo>
                  <a:pt x="96129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Shape 12" title="right edge border"/>
          <p:cNvSpPr/>
          <p:nvPr/>
        </p:nvSpPr>
        <p:spPr>
          <a:xfrm>
            <a:off x="11908535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x="1078525" y="1098396"/>
            <a:ext cx="10318500" cy="320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US"/>
              <a:t>ARUS 280 HW #19</a:t>
            </a:r>
          </a:p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2215050" y="3961724"/>
            <a:ext cx="8045400" cy="27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600"/>
              <a:t> Taylor, “Shumyatsky and Soviet Cinema in the 1930s”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600"/>
              <a:t>Ballad of a Soldier (Grigorii Chukhrai, 1959, 1:25)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600"/>
              <a:t>Clear Skies (Grigorii Chukhrai, 1961, 1:37).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pg 212-213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180400" y="1055074"/>
            <a:ext cx="10178400" cy="455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the movie was about all the action scenes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 heroism of the masses is depicted in that movie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subtle characterization and clouding of absolute distinction got people to follow its plot more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Chapaev devlopments took place in the audience own eyes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it was the model film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movies like it portrayal Soviet struggle and cause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Stalin said he wanted a Ukranian Chapaev as well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Boris said no, becuase he wanted Soviet cinema to be the best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to do this Soviet cinema had to undergo a radical reorganization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 Shumyatsky Commission said soviet cinema produced less films than one holywood studio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pg 214-end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180400" y="1055074"/>
            <a:ext cx="10178400" cy="455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commisioon said when Americans make a film they get a synthesis of various authors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Boris did not want this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in order to make more films we need a centralized Hollywod in the southern sunniest part of the Union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sovetskii Gollivud - the ‘Soviet Hollywood’ - and officially known as Kinogorod or ‘Cine-City’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it was just like Hollywood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it would make shooting through the year very good it was in sunny Crimea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Cine-city was the focal point of Boris plan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Cine-city had 4 studios empolying 10,000  ten artistic production units certain common facilities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 each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producer must be aware of everything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(irrelevant stuff)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plans were never finished becuase there was not enough money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too many difficultes at the end of the day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Boris complained the filmakers would not coop but stalin sssssaid there only filmakers, he ended up getting arrested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He was eventually replaced by Ivan Bolshakov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Boris work laid foundation for Soviet cinema</a:t>
            </a:r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242928" y="1073887"/>
            <a:ext cx="8187000" cy="406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7800"/>
              <a:t>Ballad of a Soldier (Grigorii Chukhrai, 1959)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242930" y="5159780"/>
            <a:ext cx="7017600" cy="95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Every 5  min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15 min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180400" y="1055074"/>
            <a:ext cx="10178400" cy="455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credits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 woman is on a plain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then were are taken to a warzone, infantry is running away from tanks and a man is seen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 man fires a rocket launcher at a tank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 man comes into the camp to talk to the general he has an injured head bandaged head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at a river where an army is regrouping, friends see each other and are exicted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they meet an older man who they laugh at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later a car chases a train, and a train seems to dropped of a crtuched soldier and a friend in this city,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 crutched man is in the office and he goes to the booth with his fried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they seem to run into some sort of problem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30</a:t>
            </a:r>
            <a:r>
              <a:rPr lang="en-US"/>
              <a:t> min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180400" y="1055074"/>
            <a:ext cx="10178400" cy="455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he seems to get mad at something, something didnt go through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at the barracks he talks with fellow soldiers and sleeps for the night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in the morning he is waiting at the train station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there the girl we see since finally comes to kiss him as if they never noticed each other walking by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 she takes his husband home, who was nearly about to take the train somewhere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 young man goes to a military post, bribing the officer becuase he needs a train somewhere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on the train he is sleeping in the barn a pretty woman seems to undress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he notices and thinks she is trying to lie with her but he slowly realizes he might be raping instead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 train door is locked and she seems distressed that she cannot get off the train missing her stop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he comforts her and they talk with each other on the train seeing that they are handsome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4</a:t>
            </a:r>
            <a:r>
              <a:rPr lang="en-US"/>
              <a:t>5 min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180400" y="1055074"/>
            <a:ext cx="10178400" cy="455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he lets her eat food when people come into the cabin, they hide, and meanwhile he tries to lie with her again, but she is not feeling it yet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then the train stops and the officer he bribed tries to find out what is going on, however he sushes him up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 general comes in and tells the officer to leave them alone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 contiune on their train ride, he has to stop to take orders so he leaves her to quickly come back when he is done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but as he is coming, the train leaves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he calls a woman driving a car and they drive to catch up to the next stop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but he eventually gets there although the car faces dirt mud, and reunites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they have a pinic in a waste land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 hr 5</a:t>
            </a:r>
            <a:r>
              <a:rPr lang="en-US"/>
              <a:t> min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1180400" y="1055074"/>
            <a:ext cx="10178400" cy="455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he brings her to his home in an apartment where their is debris around, looks like a war ridden zone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they seem to talk to an elderly man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they take the train together, she is disgusied as a soldier to help sneak her on the train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they smile at each other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Aloysha (the 19 yr old soldier) is talking with a family and all of a sudden the train gets blown up on a bridge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he helps everyone off the train , a family watches as a lady is dead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he hangs around and then decides to take a raft somewhere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He tries to hitchhike for a drive and gets one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he goes back to his mothers house and runs into her sister</a:t>
            </a:r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end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180400" y="1055074"/>
            <a:ext cx="10178400" cy="455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a general comes to say that someone is looking for him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he his sister and the general gets in the car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as they are driving on the way, his mother runs through the fields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they meet with him and the village girls and say that she will miss he as he sees him go off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242928" y="1073887"/>
            <a:ext cx="8187000" cy="406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800"/>
              <a:t>Clear Skies</a:t>
            </a:r>
            <a:r>
              <a:rPr lang="en-US" sz="7800"/>
              <a:t> (Grigorii Chukhrai, 1959)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242930" y="5159780"/>
            <a:ext cx="7017600" cy="95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Every 5  min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251675" y="382379"/>
            <a:ext cx="10178400" cy="86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5 min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1180400" y="1055075"/>
            <a:ext cx="10178400" cy="563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So in the beginning of the movie we are at a military air station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generals are talking in the tower as vechicles come to see a plane ready to take off,  probably their latest edition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then a couple watch the plane take off into the distance, and they talk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they lady (red hair ) goes to her aunt or older relatice and talks to her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242928" y="1073887"/>
            <a:ext cx="8187000" cy="406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7800"/>
              <a:t> Taylor, “Shumyatsky and Soviet Cinema in the 1930s”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242930" y="5159780"/>
            <a:ext cx="7017600" cy="95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Every paragraph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251675" y="382379"/>
            <a:ext cx="10178400" cy="86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10</a:t>
            </a:r>
            <a:r>
              <a:rPr lang="en-US"/>
              <a:t> min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1180400" y="1055075"/>
            <a:ext cx="10178400" cy="563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so this girl seems to have flashbacks to a play when she was younger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There is a man who came in the room, she wanted to talk to the man but he left too early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she was sad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she comes back to the present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later we are taken to a scene where she is in college and she is reminiscing. She is studying with a blond man and they seem general about something</a:t>
            </a:r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1251675" y="382379"/>
            <a:ext cx="10178400" cy="86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15 min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1180400" y="1055075"/>
            <a:ext cx="10178400" cy="563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they were flirting with each other and then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everyone started to rush downstairs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 red lady asked what was going on and they told her that it was war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we see an army of soldiers marching,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People flocked to the streets to see what is going 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 man was kissing his other good bye fully dressed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 blond lady seemed to be the red lady’s girlfriend as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he was not fully dressed but he shaked her  hand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she told him to take it easy and when he comes back she will be his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1251675" y="382379"/>
            <a:ext cx="10178400" cy="86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20</a:t>
            </a:r>
            <a:r>
              <a:rPr lang="en-US"/>
              <a:t> min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1180400" y="1055075"/>
            <a:ext cx="10178400" cy="563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so people gather in the street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 lady is talking to her father and he hugs her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he ends up in the army hospital and finds a friend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they talk about how he had an idea about protons but did not know what to do with 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later she is walking in the street however her city is in the middle of a war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she is pulled into this bunker and told her that she should stay put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she was supposed to be somewhere but she is not, she seems worried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1251675" y="382379"/>
            <a:ext cx="10178400" cy="86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25 min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1180400" y="1055075"/>
            <a:ext cx="10178400" cy="563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so they are released out of the factory on that day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someone talks about how their plane is broken and how they need to have it fixed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she stays at the door of the factory but instead of leaving goes inside to read this note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she is filled with glee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she comes back to the factory several times after doing certain things in the workday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she watches with a man as a hole is made through the metal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she closes up all the windows in the house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then she gives his boyfriend friend a call and tells her to call him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as she is sleeping on a rocking chair, her lover calls back and she is excited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1251675" y="382379"/>
            <a:ext cx="10178400" cy="86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30</a:t>
            </a:r>
            <a:r>
              <a:rPr lang="en-US"/>
              <a:t> min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1180400" y="1055075"/>
            <a:ext cx="10178400" cy="563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they agree to meet at the air shelter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at the air shelter, the man (not a blond guy idk wht is happening) talks to this other red hair girl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 red hair girl is looking at him at the gate and stands by him, but he does not notice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as he is leaving she runs after him and they talk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they arrive in a frozen ship and she makes him follow him, telling her she has been there before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she scares him in the ship and they run after each other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she arrives at the cabin and she is trying to unlock something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1251675" y="382379"/>
            <a:ext cx="10178400" cy="86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35 min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1180400" y="1055075"/>
            <a:ext cx="10178400" cy="563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they are on a train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she tells him that he knew him since 8th grade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and he like lets go play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she runs to her place and marks on her calendar the 21st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she finally gets off work and is trying to enter a line, a woman eventually lets her take the spot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 man comes out waiting for her as the trucks pass by and they reunite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later they have a snowball fight as women stand by and watch]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he picks up her leg and cleans it for her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she goes to her apartment and marks the 22nd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1251675" y="382379"/>
            <a:ext cx="10178400" cy="86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40</a:t>
            </a:r>
            <a:r>
              <a:rPr lang="en-US"/>
              <a:t> min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1180400" y="1055075"/>
            <a:ext cx="10178400" cy="563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so they go for a walk at a bridge  and they have a good 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she marks that on her calendar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she go to her placce and he drops her off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they have a good time she marks that off the calendar too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she wants to come to his place but he tells him that his place is too cold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they gather wood and go anyway to her place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she doesnt want him to leave but he tells him that he has to go fly in the morning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1251675" y="382379"/>
            <a:ext cx="10178400" cy="86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45 min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1180400" y="1055075"/>
            <a:ext cx="10178400" cy="563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she seems to go to work later drilling metal into holes as well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later she is waiting at her place and he comes back home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she is extremely glad to see her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1251675" y="382379"/>
            <a:ext cx="10178400" cy="86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50 min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1180400" y="1055075"/>
            <a:ext cx="10178400" cy="563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he answers a call from his squadron that he is needed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he tells them that he is with his wife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Sasha her name is seems to cry she is very sad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she stares him as he goes to sleep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she eventually falls asleep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when she wakes up she finds him gone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we start to hear horns and skies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1251675" y="382379"/>
            <a:ext cx="10178400" cy="86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55 min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1180400" y="1055075"/>
            <a:ext cx="10178400" cy="563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at her job people try to cheer her up but she faints as she countinues her work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at home she seems to receive a letter that people are coming home,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she is excited and heads for the train station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At the train station she hands out a eyeglass checking how she looks and giving it to other people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she sees a train coming but the train flies by, everyone with her is sad that their lover is not coming back home</a:t>
            </a:r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251675" y="382379"/>
            <a:ext cx="10178400" cy="87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pg 193-195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251675" y="1260475"/>
            <a:ext cx="10178400" cy="521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films sucess is based on the degree of the entertainment of the plot (shuimatsky)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We look at the directors when it comes to Soviet Cinema not the actos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This is because we do not have information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mainly because we underestimate those who ran the Soviet movie business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Shuminastky was born Nov 4, 1886 to artisans in Lake Baikai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before him there were two attemtps to centralize Soviet cinmena, but goskino and sovkino failed because they had no resources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What happend was Soviet went to see imported films such as </a:t>
            </a:r>
            <a:r>
              <a:rPr i="1" lang="en-US"/>
              <a:t>The Mark of Zorro </a:t>
            </a:r>
            <a:r>
              <a:rPr lang="en-US"/>
              <a:t>(1920) or Soviet - import remakes such as </a:t>
            </a:r>
            <a:r>
              <a:rPr i="1" lang="en-US"/>
              <a:t>The Bears Wedding </a:t>
            </a:r>
            <a:r>
              <a:rPr lang="en-US"/>
              <a:t>(Eggert, 1926) it was about fantasy, and was for commercial not Soviet use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Soviet film was expected to stand on its own two feet, so Sovkino had to make films the people liked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sovkino said basically these people are not the Soviet gov’t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Adrian Piotrovsky said make low-budget films that make quick returns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This was very logical so this how Soviet films should be made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1251675" y="382379"/>
            <a:ext cx="10178400" cy="86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 hr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1180400" y="1055075"/>
            <a:ext cx="10178400" cy="563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that is the end of that flashback so we are taken to another flashback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in this flashback Sasha is in the hospital, and she carries a baby around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she takes it outside to a blond man (i am not sure if this is the same blond man she was with in college)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they take it to her home and they talk about the baby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1251675" y="382379"/>
            <a:ext cx="10178400" cy="86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 hr  5 min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1180400" y="1055075"/>
            <a:ext cx="10178400" cy="563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so someone else seems to return as the war has seemed to have ended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Liusya (the older sister who seemed to be working with her the whole time) tells her that she is taking the room because she is the elder sister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everyone is happy to see each other</a:t>
            </a:r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1251675" y="382379"/>
            <a:ext cx="10178400" cy="86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 hr  10 min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1180400" y="1055075"/>
            <a:ext cx="10178400" cy="563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the man comes to the child Sasha seemed to have with Alexey Astakhov (the guy with the black hair) but Sasha refuses telling him that the child needs a father and he cannot do that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Sasha is overreacting while people tell her to calm down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later she is at work and a man comes from a photographer business and they take a picture of her at the machine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when she gets home she sees a ghost of her lover, blue flames appear also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1251675" y="382379"/>
            <a:ext cx="10178400" cy="86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 hr  15 min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1180400" y="1055075"/>
            <a:ext cx="10178400" cy="563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So she is arguing with her uncle over somehting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Ashkatov comes and comforts Sasha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She gets a letter from someone saying that Ashkatov has come back that he waited for him for so long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he tells her that he has been living in the Arctic, and tells her goodbyw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1251675" y="382379"/>
            <a:ext cx="10178400" cy="86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 hr  20 min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1180400" y="1055075"/>
            <a:ext cx="10178400" cy="563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Sasha runs into her husband with grey hair,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her husband face is destroyed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he talks about how his gov’t think that he is an evil person and he scremas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Sasha tells her son not to listen to anything that his father is a war hero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He asks if his father will fly a plane again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1251675" y="382379"/>
            <a:ext cx="10178400" cy="86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 hr  25 min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1180400" y="1055075"/>
            <a:ext cx="10178400" cy="563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So Ashkatov goes to  a meeting and they talk about if they can trust him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they said that he has heard their case and will see what they can do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Sasha is walking around and sees her husband in the crosstracks of an oncoming train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she runs to him but th train was on a different track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Ashkatov seems to be very depressed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at home they talk about what is going on, him being screwed over, his derpession ...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1251675" y="382379"/>
            <a:ext cx="10178400" cy="86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 hr  30 min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1180400" y="1055075"/>
            <a:ext cx="10178400" cy="563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Outside Ashkatov seems to be talking with a fellow man or his grown son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He says if he is a true communist that why is he not in the party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Ashkatov tells the guy to back off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He wonders what exactly is going on as his wife is there to speak to him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1251675" y="382379"/>
            <a:ext cx="10178400" cy="86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 hr  35 min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1180400" y="1055075"/>
            <a:ext cx="10178400" cy="563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Everyone enters the room as they stand around worrying about things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they we see a river melting showing us that the seasons are changing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We see Sasha in her work place retrieving items then coming home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We see that she just gets back then a well dressed man comes inside to say hello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he is a well dressed man and it looks like he was an old friend of Sasha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1251675" y="382379"/>
            <a:ext cx="10178400" cy="86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 hr  40 min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1180400" y="1055075"/>
            <a:ext cx="10178400" cy="563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He sister Liusya comes in to see what is going 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 man says he is busy and has to get going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Sasha tells her that he came for his notebook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Liusya looks around for things, then glass falls on her head and her ankle hurts she starts to cry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she wakes up with her husband and they plan to go to an administration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she tells him that she will wait for him outside and she waits for a long 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he finally comes out of the administration building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1251675" y="382379"/>
            <a:ext cx="10178400" cy="86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 hr  43 min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1180400" y="1055075"/>
            <a:ext cx="10178400" cy="563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He opens his hand to find a medal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So now Sasha is in the testing site as the plane flies around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 people are upstairs in the tower testing the planes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 plane is flying around,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Ashkatov is somewhere in this scene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She goes home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So the whole movie is a flashback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251675" y="382379"/>
            <a:ext cx="10178400" cy="87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pg 196-197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251675" y="1132150"/>
            <a:ext cx="10178400" cy="521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at the First All-Union Party Conference on Cinema in March 1928 Sovkino came under scrutiny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basically it permits competition to see what comes of 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main criteria is that does the millions like 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this viewpoint made ARRK and RAPP criticize even more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from critisicm of Eisen. October, basically no use having smart people make films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scriptwriter and director Pavel Petrov-Bytov April 1929  wrote that people do not like Eisen. movies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he said 95% of these people know nothing about life, but they can learn about life and make movies right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when they are reborn, Soviets will honour them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so he suggests that these artists must spend time in an ordinary life, or be from one theirselves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January 1929 Party’s ‘On the Strengthening of Cinema Cadres’: he echoed saying that we gotta make these movies go Soviet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 only way parties saw cimena was that there were too many movie theaters being built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pg 198-200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251675" y="1325974"/>
            <a:ext cx="10178400" cy="455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Lunacharsky’s observationthat Soviet Union ‘cinema is an industry is profitable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he said if the people do not like it it will be boring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everyone but Shimunastky forgot about what he said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He came is as director when proletarian hemogony was at its height, he fouceused on the big problems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In 1927/8 Soviets still watched foreign films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boris and anatoli saw that industry was not producing enough good films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Soviet films had to start using sound, which menat new  equipment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His problem were basically trying to get compaines to produce the right amount of equipment he needed but they would give him less for several reasons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People’s Commissariatof Light Industry, Narkomlegprom tried to take his office in June 1932 in the most unauthorized way, Boris was suprised people let him walk in, while he was in Sochi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He said that his minoins were passive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pg 201-202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251675" y="1325974"/>
            <a:ext cx="10178400" cy="455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He said everyone get to work and do everything differently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By mid 1930’s people wrote books about his ideals, and he had time to think about cinema long term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he said he didn’t like how Lev Kuleshov saw montage, beucase his films were </a:t>
            </a:r>
            <a:r>
              <a:rPr lang="en-US"/>
              <a:t>Anit- Soviet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Kuleshov tried to montage = cinema thas why Boris chased him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(irrelevant stuff)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(same stuff march 1918)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he proved this by taking one actor and by three shots at different angles, expressed different feelings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For the younger artists cinema was about shaping the new man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cinema was the art form to look forward to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‘Of all the arts, for us cinema is the most important.’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Boris said since directors played w/ montage, they could not get good script writers, this lead to bad plots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pg 203-205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1251675" y="1325974"/>
            <a:ext cx="10178400" cy="455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>
              <a:spcBef>
                <a:spcPts val="0"/>
              </a:spcBef>
              <a:buSzPct val="100000"/>
            </a:pPr>
            <a:r>
              <a:rPr lang="en-US" sz="1900"/>
              <a:t>Montage played a central part to try distinguish theoretically sound and silent film</a:t>
            </a:r>
          </a:p>
          <a:p>
            <a:pPr indent="-349250" lvl="0" marL="457200" rtl="0">
              <a:spcBef>
                <a:spcPts val="0"/>
              </a:spcBef>
              <a:buSzPct val="100000"/>
            </a:pPr>
            <a:r>
              <a:rPr lang="en-US" sz="1900"/>
              <a:t>The though of plotless films were priorty for Boris</a:t>
            </a:r>
          </a:p>
          <a:p>
            <a:pPr indent="-349250" lvl="0" marL="457200" rtl="0">
              <a:spcBef>
                <a:spcPts val="0"/>
              </a:spcBef>
              <a:buSzPct val="100000"/>
            </a:pPr>
            <a:r>
              <a:rPr lang="en-US" sz="1900"/>
              <a:t>he said we need plots in order to express an idea</a:t>
            </a:r>
          </a:p>
          <a:p>
            <a:pPr indent="-349250" lvl="0" marL="457200" rtl="0">
              <a:spcBef>
                <a:spcPts val="0"/>
              </a:spcBef>
              <a:buSzPct val="100000"/>
            </a:pPr>
            <a:r>
              <a:rPr lang="en-US" sz="1900"/>
              <a:t>without a plot, film cannot be fun</a:t>
            </a:r>
          </a:p>
          <a:p>
            <a:pPr indent="-349250" lvl="0" marL="457200" rtl="0">
              <a:spcBef>
                <a:spcPts val="0"/>
              </a:spcBef>
              <a:buSzPct val="100000"/>
            </a:pPr>
            <a:r>
              <a:rPr lang="en-US" sz="1900"/>
              <a:t>(same stuff)</a:t>
            </a:r>
          </a:p>
          <a:p>
            <a:pPr indent="-349250" lvl="0" marL="457200" rtl="0">
              <a:spcBef>
                <a:spcPts val="0"/>
              </a:spcBef>
              <a:buSzPct val="100000"/>
            </a:pPr>
            <a:r>
              <a:rPr lang="en-US" sz="1900"/>
              <a:t>(same stuff)</a:t>
            </a:r>
          </a:p>
          <a:p>
            <a:pPr indent="-349250" lvl="0" marL="457200" rtl="0">
              <a:spcBef>
                <a:spcPts val="0"/>
              </a:spcBef>
              <a:buSzPct val="100000"/>
            </a:pPr>
            <a:r>
              <a:rPr lang="en-US" sz="1900"/>
              <a:t>plots sucked becasue of montage</a:t>
            </a:r>
          </a:p>
          <a:p>
            <a:pPr indent="-349250" lvl="0" marL="457200" rtl="0">
              <a:spcBef>
                <a:spcPts val="0"/>
              </a:spcBef>
              <a:buSzPct val="100000"/>
            </a:pPr>
            <a:r>
              <a:rPr lang="en-US" sz="1900"/>
              <a:t>Eisenstein, Alexandrov and Pudovkin in ‘Statement on Sound’, said montage is the way to go</a:t>
            </a:r>
          </a:p>
          <a:p>
            <a:pPr indent="-349250" lvl="0" marL="457200" rtl="0">
              <a:spcBef>
                <a:spcPts val="0"/>
              </a:spcBef>
              <a:buSzPct val="100000"/>
            </a:pPr>
            <a:r>
              <a:rPr lang="en-US" sz="1900"/>
              <a:t>they said sound is most important, but takes away good qualities in sound film</a:t>
            </a:r>
          </a:p>
          <a:p>
            <a:pPr indent="-349250" lvl="0" marL="457200" rtl="0">
              <a:spcBef>
                <a:spcPts val="0"/>
              </a:spcBef>
              <a:buSzPct val="100000"/>
            </a:pPr>
            <a:r>
              <a:rPr lang="en-US" sz="1900"/>
              <a:t>Becuase there were less subitable scripts, Boris told directors to look at classics</a:t>
            </a:r>
          </a:p>
          <a:p>
            <a:pPr indent="-349250" lvl="0" marL="457200" rtl="0">
              <a:spcBef>
                <a:spcPts val="0"/>
              </a:spcBef>
              <a:buSzPct val="100000"/>
            </a:pPr>
            <a:r>
              <a:rPr lang="en-US" sz="1900"/>
              <a:t>Eisen in 1938 after Boris fell said (montage is nothing now)</a:t>
            </a:r>
          </a:p>
          <a:p>
            <a:pPr indent="-349250" lvl="0" marL="457200" rtl="0">
              <a:spcBef>
                <a:spcPts val="0"/>
              </a:spcBef>
              <a:buSzPct val="100000"/>
            </a:pPr>
            <a:r>
              <a:rPr lang="en-US" sz="1900"/>
              <a:t>Boris critzied montage because it produced bad scripts</a:t>
            </a:r>
          </a:p>
          <a:p>
            <a:pPr indent="-349250" lvl="0" marL="457200" rtl="0">
              <a:spcBef>
                <a:spcPts val="0"/>
              </a:spcBef>
              <a:buSzPct val="100000"/>
            </a:pPr>
            <a:r>
              <a:rPr lang="en-US" sz="1900"/>
              <a:t>Eisen. resorted to typage, where he picked people off the street for films simply because they look right for the part</a:t>
            </a:r>
          </a:p>
          <a:p>
            <a:pPr indent="-349250" lvl="0" marL="457200" rtl="0">
              <a:spcBef>
                <a:spcPts val="0"/>
              </a:spcBef>
              <a:buSzPct val="100000"/>
            </a:pPr>
            <a:r>
              <a:rPr lang="en-US" sz="1900"/>
              <a:t>(ask teacher about this)</a:t>
            </a:r>
          </a:p>
          <a:p>
            <a:pPr indent="-349250" lvl="0" marL="457200" rtl="0">
              <a:spcBef>
                <a:spcPts val="0"/>
              </a:spcBef>
              <a:buSzPct val="100000"/>
            </a:pPr>
            <a:r>
              <a:rPr lang="en-US" sz="1900"/>
              <a:t>Boris didnt like this becuase the audience had no one to identify with</a:t>
            </a:r>
          </a:p>
          <a:p>
            <a:pPr indent="-349250" lvl="0" marL="457200" rtl="0">
              <a:spcBef>
                <a:spcPts val="0"/>
              </a:spcBef>
              <a:buSzPct val="100000"/>
            </a:pPr>
            <a:r>
              <a:rPr lang="en-US" sz="1900"/>
              <a:t>Boris critize cinema because actors could not really act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pg 206-207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1180400" y="1055074"/>
            <a:ext cx="10178400" cy="455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Sucess of cinema based on acting resouces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if the problem was the director the solution was the actor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creation of a film is a collective process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Boris directed Eisen. becuase he finally followed plot in 1934, but told him to stop in 1937  </a:t>
            </a:r>
            <a:r>
              <a:rPr i="1" lang="en-US"/>
              <a:t>Bezhin Meadow </a:t>
            </a:r>
            <a:r>
              <a:rPr lang="en-US"/>
              <a:t>becuase he was wasting money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Boris as head of GUK bear responsiblity for the lack of plot in that movie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this way of resolving things became the same way in art &amp; politcs, just by stopping 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so how was creative independence to be used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January 1935 Conference of Film-Makers slogan: For a Great Cinema A rt said we should make a common language for cinema and train suitable masters to use it</a:t>
            </a:r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pg 208 -211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1123325" y="1226174"/>
            <a:ext cx="10178400" cy="455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-US" sz="1700"/>
              <a:t>The Soviet leaders take time to watch the best films and mentor the directors on their mistakes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-US" sz="1700"/>
              <a:t>the language is supposed to be based off Stalin observations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-US" sz="1700"/>
              <a:t>but you cant take these statements seriously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-US" sz="1700"/>
              <a:t>he said we can git rid of vodka by using radio cinema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-US" sz="1700"/>
              <a:t>Boris wanted to use cinema to feed people??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-US" sz="1700"/>
              <a:t>in other words make them optimistic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-US" sz="1700"/>
              <a:t>he encourgaged drama, comedy and fairy tales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-US" sz="1700"/>
              <a:t> ‘The Battle for New G enres’: in a chapter he specifically wrote that a country of socialism needs comedy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-US" sz="1700"/>
              <a:t>he said the Soviets wanna laugh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-US" sz="1700"/>
              <a:t>this new genre included Alexander Medvedkin’s satire Happiness [1935] and Grigori Alexandrov’s jazz musical comedy The Happy Guys [1934] 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-US" sz="1700"/>
              <a:t>Boris said Soviet film needed variety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-US" sz="1700"/>
              <a:t>he said Soviet sci-fi should be based on reality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-US" sz="1700"/>
              <a:t>Yuri Zhelyabuzhsky’s Cosmic Flight(1935) did this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-US" sz="1700"/>
              <a:t>Soviet films were to be firmly tied to reality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-US" sz="1700"/>
              <a:t>socialist construction of industry such as M acheret’s Men and Jobs [1932],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-US" sz="1700"/>
              <a:t>also he wanted filmmakers to defend the revolution such is Eisen. Alexander Nevsky [1938]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-US" sz="1700"/>
              <a:t>Civil war themes was most important</a:t>
            </a:r>
          </a:p>
          <a:p>
            <a:pPr indent="-336550" lvl="0" marL="457200" rtl="0">
              <a:spcBef>
                <a:spcPts val="0"/>
              </a:spcBef>
              <a:buSzPct val="100000"/>
            </a:pPr>
            <a:r>
              <a:rPr lang="en-US" sz="1700"/>
              <a:t>the greatest model was </a:t>
            </a:r>
            <a:r>
              <a:rPr i="1" lang="en-US" sz="1700"/>
              <a:t>Chapaev </a:t>
            </a:r>
            <a:r>
              <a:rPr lang="en-US" sz="1700"/>
              <a:t>(1934)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dge">
  <a:themeElements>
    <a:clrScheme name="Badge">
      <a:dk1>
        <a:srgbClr val="000000"/>
      </a:dk1>
      <a:lt1>
        <a:srgbClr val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