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5/7/2017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5/7/2017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ARUS </a:t>
            </a:r>
            <a:r>
              <a:rPr lang="en-US" dirty="0" err="1" smtClean="0"/>
              <a:t>hw</a:t>
            </a:r>
            <a:r>
              <a:rPr lang="en-US" smtClean="0"/>
              <a:t> #24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0</TotalTime>
  <Words>141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Educational subjects 16x9</vt:lpstr>
      <vt:lpstr>ARUS hw #24 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hw #24 </dc:title>
  <dc:creator>Odumosu, Michael</dc:creator>
  <cp:lastModifiedBy>Odumosu, Michael</cp:lastModifiedBy>
  <cp:revision>1</cp:revision>
  <dcterms:created xsi:type="dcterms:W3CDTF">2017-05-07T22:29:10Z</dcterms:created>
  <dcterms:modified xsi:type="dcterms:W3CDTF">2017-05-07T22:29:34Z</dcterms:modified>
</cp:coreProperties>
</file>