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2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Week_6_Introduction Readings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Week_6_Introduction Readings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Week_6_Introduction Readings</dc:title>
  <dc:creator>Odumosu, Michael</dc:creator>
  <cp:lastModifiedBy>Odumosu, Michael</cp:lastModifiedBy>
  <cp:revision>1</cp:revision>
  <dcterms:created xsi:type="dcterms:W3CDTF">2017-05-07T22:25:17Z</dcterms:created>
  <dcterms:modified xsi:type="dcterms:W3CDTF">2017-05-07T22:25:41Z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