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89" d="100"/>
          <a:sy n="89" d="100"/>
        </p:scale>
        <p:origin x="120" y="12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9D-44A7-AD1A-DD87EBD66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9D-44A7-AD1A-DD87EBD66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9D-44A7-AD1A-DD87EBD66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8190072"/>
        <c:axId val="738188112"/>
      </c:barChart>
      <c:catAx>
        <c:axId val="73819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88112"/>
        <c:crosses val="autoZero"/>
        <c:auto val="1"/>
        <c:lblAlgn val="ctr"/>
        <c:lblOffset val="100"/>
        <c:noMultiLvlLbl val="0"/>
      </c:catAx>
      <c:valAx>
        <c:axId val="73818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90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  <dgm:t>
        <a:bodyPr/>
        <a:lstStyle/>
        <a:p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11"/>
      <dgm:spPr/>
      <dgm:t>
        <a:bodyPr/>
        <a:lstStyle/>
        <a:p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11"/>
      <dgm:spPr/>
      <dgm:t>
        <a:bodyPr/>
        <a:lstStyle/>
        <a:p>
          <a:endParaRPr 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C4264-24F4-4122-844B-F5E582EC0111}" type="pres">
      <dgm:prSet presAssocID="{B551F8FA-E415-4EE1-BA68-D13E7D2E980B}" presName="sibTrans" presStyleLbl="sibTrans2D1" presStyleIdx="2" presStyleCnt="11"/>
      <dgm:spPr/>
      <dgm:t>
        <a:bodyPr/>
        <a:lstStyle/>
        <a:p>
          <a:endParaRPr lang="en-US"/>
        </a:p>
      </dgm:t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D4BD3-B74D-4AAB-9295-AE19DCC50691}" type="pres">
      <dgm:prSet presAssocID="{1009FF03-5F93-449C-AF20-55447EEE50AB}" presName="sibTrans" presStyleLbl="sibTrans2D1" presStyleIdx="3" presStyleCnt="11"/>
      <dgm:spPr/>
      <dgm:t>
        <a:bodyPr/>
        <a:lstStyle/>
        <a:p>
          <a:endParaRPr lang="en-US"/>
        </a:p>
      </dgm:t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  <dgm:t>
        <a:bodyPr/>
        <a:lstStyle/>
        <a:p>
          <a:endParaRPr lang="en-US"/>
        </a:p>
      </dgm:t>
    </dgm:pt>
    <dgm:pt modelId="{C8CE6287-76AA-46C4-B478-0F9183DE6118}" type="pres">
      <dgm:prSet presAssocID="{F342D04F-4D11-41CC-AB66-36041A902B44}" presName="parTrans" presStyleLbl="sibTrans2D1" presStyleIdx="4" presStyleCnt="11"/>
      <dgm:spPr/>
      <dgm:t>
        <a:bodyPr/>
        <a:lstStyle/>
        <a:p>
          <a:endParaRPr lang="en-US"/>
        </a:p>
      </dgm:t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5CBC7-AA05-481A-A03A-3964C1BBBB5A}" type="pres">
      <dgm:prSet presAssocID="{BD0F67B1-39E4-45ED-9534-FB8F89E8EEF6}" presName="sibTrans" presStyleLbl="sibTrans2D1" presStyleIdx="5" presStyleCnt="11"/>
      <dgm:spPr/>
      <dgm:t>
        <a:bodyPr/>
        <a:lstStyle/>
        <a:p>
          <a:endParaRPr lang="en-US"/>
        </a:p>
      </dgm:t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7C4A8-2F3A-49BA-B2E4-CF48FCA5D8D8}" type="pres">
      <dgm:prSet presAssocID="{E373698D-1356-47A7-A591-B72BFE77C3D1}" presName="sibTrans" presStyleLbl="sibTrans2D1" presStyleIdx="6" presStyleCnt="11"/>
      <dgm:spPr/>
      <dgm:t>
        <a:bodyPr/>
        <a:lstStyle/>
        <a:p>
          <a:endParaRPr lang="en-US"/>
        </a:p>
      </dgm:t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  <dgm:t>
        <a:bodyPr/>
        <a:lstStyle/>
        <a:p>
          <a:endParaRPr lang="en-US"/>
        </a:p>
      </dgm:t>
    </dgm:pt>
    <dgm:pt modelId="{BF9CEF10-4726-4D20-AC2F-85DE706D0D00}" type="pres">
      <dgm:prSet presAssocID="{403B4542-B2F8-496D-BBEA-3A684B1106F9}" presName="parTrans" presStyleLbl="sibTrans2D1" presStyleIdx="7" presStyleCnt="11"/>
      <dgm:spPr/>
      <dgm:t>
        <a:bodyPr/>
        <a:lstStyle/>
        <a:p>
          <a:endParaRPr lang="en-US"/>
        </a:p>
      </dgm:t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CAC8B-CC80-49DA-9707-021AB163C55F}" type="pres">
      <dgm:prSet presAssocID="{ABE7D012-6867-48DA-AF76-FDB8ECBB944D}" presName="sibTrans" presStyleLbl="sibTrans2D1" presStyleIdx="8" presStyleCnt="11"/>
      <dgm:spPr/>
      <dgm:t>
        <a:bodyPr/>
        <a:lstStyle/>
        <a:p>
          <a:endParaRPr lang="en-US"/>
        </a:p>
      </dgm:t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  <dgm:t>
        <a:bodyPr/>
        <a:lstStyle/>
        <a:p>
          <a:endParaRPr lang="en-US"/>
        </a:p>
      </dgm:t>
    </dgm:pt>
    <dgm:pt modelId="{E31C91BC-3A8F-4AC7-8DBF-330AFF31351C}" type="pres">
      <dgm:prSet presAssocID="{525F31A2-90BB-4E18-B1F5-10D38B8099D9}" presName="parTrans" presStyleLbl="sibTrans2D1" presStyleIdx="9" presStyleCnt="11"/>
      <dgm:spPr/>
      <dgm:t>
        <a:bodyPr/>
        <a:lstStyle/>
        <a:p>
          <a:endParaRPr lang="en-US"/>
        </a:p>
      </dgm:t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4C50F-225E-47E8-9EC4-AAA209AD28CA}" type="pres">
      <dgm:prSet presAssocID="{A9C1E709-4F9E-4AAB-BB7C-51A08921302E}" presName="sibTrans" presStyleLbl="sibTrans2D1" presStyleIdx="10" presStyleCnt="11"/>
      <dgm:spPr/>
      <dgm:t>
        <a:bodyPr/>
        <a:lstStyle/>
        <a:p>
          <a:endParaRPr lang="en-US"/>
        </a:p>
      </dgm:t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Step 1 Title</a:t>
          </a:r>
        </a:p>
      </dsp:txBody>
      <dsp:txXfrm>
        <a:off x="19230" y="495194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Step 2 Title</a:t>
          </a:r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Step 3 Title</a:t>
          </a:r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Step 4 Title</a:t>
          </a:r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Week_7_Introduction_Readings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Add your first bullet point here</a:t>
            </a:r>
          </a:p>
          <a:p>
            <a:r>
              <a:rPr/>
              <a:t>Add your second bullet point here</a:t>
            </a:r>
          </a:p>
          <a:p>
            <a:r>
              <a:rPr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Title and Content Layout with Chart</a:t>
            </a:r>
          </a:p>
        </p:txBody>
      </p:sp>
      <p:graphicFrame>
        <p:nvGraphicFramePr>
          <p:cNvPr id="13" name="Content Placeholder 1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956860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First bullet point here</a:t>
            </a:r>
          </a:p>
          <a:p>
            <a:r>
              <a:rPr/>
              <a:t>Second bullet point here</a:t>
            </a:r>
          </a:p>
          <a:p>
            <a:r>
              <a:rPr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9551004"/>
              </p:ext>
            </p:extLst>
          </p:nvPr>
        </p:nvGraphicFramePr>
        <p:xfrm>
          <a:off x="6324600" y="1825623"/>
          <a:ext cx="4343400" cy="19843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/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</a:t>
            </a:r>
            <a:r>
              <a:rPr dirty="0"/>
              <a:t>Content Layout with SmartArt</a:t>
            </a:r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917932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136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Tech Computer 16x9</vt:lpstr>
      <vt:lpstr>Week_7_Introduction_Readings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>University at Albany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Week_7_Introduction_Readings</dc:title>
  <dc:creator>Odumosu, Michael</dc:creator>
  <cp:lastModifiedBy>Odumosu, Michael</cp:lastModifiedBy>
  <cp:revision>1</cp:revision>
  <dcterms:created xsi:type="dcterms:W3CDTF">2017-05-07T22:28:13Z</dcterms:created>
  <dcterms:modified xsi:type="dcterms:W3CDTF">2017-05-07T22:28:48Z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