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6" r:id="rId2"/>
    <p:sldId id="256" r:id="rId3"/>
    <p:sldId id="264" r:id="rId4"/>
    <p:sldId id="267" r:id="rId5"/>
    <p:sldId id="268" r:id="rId6"/>
    <p:sldId id="269" r:id="rId7"/>
    <p:sldId id="270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5DB5"/>
    <a:srgbClr val="F4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78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1412CA-49D4-4DF1-B76A-32F492870171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49FC3C-0F9B-412D-8538-AA03075A2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80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https://binariks.com/blog/tools/express-js-mobile-app-development-pros-cons-developers/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49FC3C-0F9B-412D-8538-AA03075A2A6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93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E7C2E-1354-475F-8F53-1A16092BB6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AB0B1B-99D7-43B7-B3C4-36F2E78BF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E9578-E1B1-4DC5-8262-57D6A0F90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02F61-192D-4C36-BFF9-F534C4FC1932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AF763-F3B6-4CA7-A56F-DD1342A1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DB63B-8A77-4ECE-A869-225A3B98C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192D0-D48C-4E40-AB7F-622563826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688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7C73F-E671-4026-84F8-441276054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48B91C-84FA-4092-8A41-9BFF23938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9233F-94BC-499C-9CF1-DCDD33D8D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02F61-192D-4C36-BFF9-F534C4FC1932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22886-B5EB-47AB-965C-26D3424D8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91F9E-10A9-40C3-BC7C-5DB2F4CF4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192D0-D48C-4E40-AB7F-622563826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5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F9E753-6DA6-4EE2-BE3B-CE9C263DE5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DB91E0-F5AC-4D83-9B0E-D1160382C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6FF33-B436-415F-8923-FC844F99C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02F61-192D-4C36-BFF9-F534C4FC1932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23F9C-0991-4158-A7A2-01A5406E6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60AD5-A6C9-4D0C-8DBF-39C1EF1C9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192D0-D48C-4E40-AB7F-622563826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29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76A59-B899-4BC1-A807-594DE40EA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E67C-25E1-4494-9F27-3D97C7BEC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4FDAA-23F7-4709-AF34-37FFA38C7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02F61-192D-4C36-BFF9-F534C4FC1932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ABFAA-26B5-411C-A794-5FF3158F8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3190C-93F5-4965-B347-71A82BF97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192D0-D48C-4E40-AB7F-622563826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9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75AC5-47A4-46CC-A613-B614E7E39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60B62-F1FE-49E3-88AE-E6129C1C4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11713-ADF0-487B-ABFD-9C1172F08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02F61-192D-4C36-BFF9-F534C4FC1932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10BBA-650E-4CB1-B68C-D7DD76673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C7A6B-D199-4084-B1B7-3B0332BAD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192D0-D48C-4E40-AB7F-622563826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060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5D8C2-D4A7-4DFD-9ACC-7610B3A18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80048-9EC2-4E22-BEB4-F618BE842D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591A8C-DCF4-4D62-B71D-4E5163CAB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A26A7F-FE5F-45A1-8039-F458AF36D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02F61-192D-4C36-BFF9-F534C4FC1932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A804E7-E2FD-4584-9271-E3A1E0F37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378F3-44BC-48C2-8EEA-5D14A26DD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192D0-D48C-4E40-AB7F-622563826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58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3AF7F-E640-4792-AD04-22A392AC0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8134D-3788-49BE-9EB3-8B151CC42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47DF2E-10E9-4792-BBD2-BECFC1AB0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6A3C96-8B72-49FF-BA05-87C70C9DB9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F1FC7C-CCD7-41C1-A52B-5876A02F4C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C7BDD3-E45E-4D32-A3F2-317528EA5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02F61-192D-4C36-BFF9-F534C4FC1932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D79BE6-E72F-4B88-90EA-C5B6C497B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F59B42-86DA-4596-AB78-EA3254C69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192D0-D48C-4E40-AB7F-622563826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24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0E979-F2AF-47DC-AF12-A1E254405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EFD05A-6FBF-4C55-B6E8-618A3FB9F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02F61-192D-4C36-BFF9-F534C4FC1932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CF7ED5-D839-43FE-ACB8-5090F810E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8C4A7-9850-430A-8C5C-F7CD313E4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192D0-D48C-4E40-AB7F-622563826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08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E22064-8E28-4F18-943C-4D815BA36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02F61-192D-4C36-BFF9-F534C4FC1932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AE9D30-DA43-4261-8F10-6EEE8DB07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6A625C-F1C1-4814-8B4D-F805B331D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192D0-D48C-4E40-AB7F-622563826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890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4DDAC-EFF2-4998-8AB7-74BFCF2EC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9EADE-5714-4238-BE37-645AA65EA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509828-07A8-4CB5-91EA-E9720FD6F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BF478D-1ABC-4862-929C-5D2E3CE4E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02F61-192D-4C36-BFF9-F534C4FC1932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B607E-3E32-4B52-BA15-CD34A6C69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EE4CF9-3D55-4EC9-BF15-E60CFC466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192D0-D48C-4E40-AB7F-622563826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3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CAD65-01A0-440D-AA58-0C5B832EC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941AEA-0BCF-4758-AF19-C0011842D7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8EDED6-E680-4330-8FF2-B9303E155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97C511-060C-4D00-859A-919EC846C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02F61-192D-4C36-BFF9-F534C4FC1932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666BAD-8CD9-4140-90AC-58F8929E6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37BD0-A22B-452F-B83D-A2B4B4E33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192D0-D48C-4E40-AB7F-622563826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25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F2186E-F461-4DDE-AAA3-0F7F719CF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E6F47-2482-42B5-8B53-BEE551C72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81B17-ECCE-4FD5-8924-CFEA891CA5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02F61-192D-4C36-BFF9-F534C4FC1932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F319B-E66F-4635-A806-28227088DF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F3333-DF58-404E-808D-F34A2474D2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192D0-D48C-4E40-AB7F-622563826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88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92F6B0-473F-4787-8C3D-CD235E6B10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75" t="9467" r="40300" b="26667"/>
          <a:stretch/>
        </p:blipFill>
        <p:spPr>
          <a:xfrm>
            <a:off x="1538369" y="580344"/>
            <a:ext cx="7790688" cy="569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421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D0A034-9927-484B-911E-A4182475C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31" y="-1"/>
            <a:ext cx="4517571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BCC84C-7D7D-4E0F-B053-8F0E7C4C64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23861"/>
            <a:ext cx="2867025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641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C5163D7-DFFD-4395-88EC-1D68514D90BF}"/>
                  </a:ext>
                </a:extLst>
              </p:cNvPr>
              <p:cNvSpPr/>
              <p:nvPr/>
            </p:nvSpPr>
            <p:spPr>
              <a:xfrm>
                <a:off x="2768485" y="1114309"/>
                <a:ext cx="746760" cy="74676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C5163D7-DFFD-4395-88EC-1D68514D90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8485" y="1114309"/>
                <a:ext cx="746760" cy="74676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A5BACA1-C52C-4CAD-9E5F-D7F80FCAF6ED}"/>
              </a:ext>
            </a:extLst>
          </p:cNvPr>
          <p:cNvSpPr/>
          <p:nvPr/>
        </p:nvSpPr>
        <p:spPr>
          <a:xfrm>
            <a:off x="4061038" y="2170504"/>
            <a:ext cx="4046689" cy="2357314"/>
          </a:xfrm>
          <a:prstGeom prst="round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AFF64B71-A7BF-48EF-8E54-7AC5AF1B3341}"/>
                  </a:ext>
                </a:extLst>
              </p:cNvPr>
              <p:cNvSpPr/>
              <p:nvPr/>
            </p:nvSpPr>
            <p:spPr>
              <a:xfrm>
                <a:off x="4502752" y="2612657"/>
                <a:ext cx="733245" cy="418370"/>
              </a:xfrm>
              <a:prstGeom prst="rect">
                <a:avLst/>
              </a:prstGeom>
              <a:solidFill>
                <a:srgbClr val="F5EE9C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AFF64B71-A7BF-48EF-8E54-7AC5AF1B33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752" y="2612657"/>
                <a:ext cx="733245" cy="4183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5A96ED4-AFBE-4395-A22E-CDC4FB8E5A3E}"/>
                  </a:ext>
                </a:extLst>
              </p:cNvPr>
              <p:cNvSpPr/>
              <p:nvPr/>
            </p:nvSpPr>
            <p:spPr>
              <a:xfrm>
                <a:off x="4285657" y="3661869"/>
                <a:ext cx="1166287" cy="532952"/>
              </a:xfrm>
              <a:prstGeom prst="rect">
                <a:avLst/>
              </a:prstGeom>
              <a:solidFill>
                <a:srgbClr val="F5EE9C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𝑂𝑝𝑡𝑖𝑚𝑖𝑧𝑒𝑟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5A96ED4-AFBE-4395-A22E-CDC4FB8E5A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5657" y="3661869"/>
                <a:ext cx="1166287" cy="532952"/>
              </a:xfrm>
              <a:prstGeom prst="rect">
                <a:avLst/>
              </a:prstGeom>
              <a:blipFill>
                <a:blip r:embed="rId4"/>
                <a:stretch>
                  <a:fillRect l="-5612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A8903E27-50FA-4B4F-BAC7-6F216370F83D}"/>
              </a:ext>
            </a:extLst>
          </p:cNvPr>
          <p:cNvCxnSpPr>
            <a:stCxn id="23" idx="1"/>
            <a:endCxn id="30" idx="1"/>
          </p:cNvCxnSpPr>
          <p:nvPr/>
        </p:nvCxnSpPr>
        <p:spPr>
          <a:xfrm rot="10800000" flipH="1">
            <a:off x="4061038" y="2821843"/>
            <a:ext cx="441714" cy="527319"/>
          </a:xfrm>
          <a:prstGeom prst="bentConnector3">
            <a:avLst>
              <a:gd name="adj1" fmla="val 4636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C7625D6-B3EA-4718-8BBC-1C6EF0183BE1}"/>
              </a:ext>
            </a:extLst>
          </p:cNvPr>
          <p:cNvCxnSpPr>
            <a:stCxn id="30" idx="2"/>
            <a:endCxn id="35" idx="0"/>
          </p:cNvCxnSpPr>
          <p:nvPr/>
        </p:nvCxnSpPr>
        <p:spPr>
          <a:xfrm flipH="1">
            <a:off x="4868801" y="3031027"/>
            <a:ext cx="574" cy="6308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C81A6F7-51C4-4C47-966A-D0D4DF461D20}"/>
                  </a:ext>
                </a:extLst>
              </p:cNvPr>
              <p:cNvSpPr/>
              <p:nvPr/>
            </p:nvSpPr>
            <p:spPr>
              <a:xfrm>
                <a:off x="6727678" y="2612657"/>
                <a:ext cx="733245" cy="418370"/>
              </a:xfrm>
              <a:prstGeom prst="rect">
                <a:avLst/>
              </a:prstGeom>
              <a:solidFill>
                <a:srgbClr val="F5EE9C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C81A6F7-51C4-4C47-966A-D0D4DF461D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678" y="2612657"/>
                <a:ext cx="733245" cy="4183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097E962-17AD-44E4-A00B-BA2A7AE7859E}"/>
                  </a:ext>
                </a:extLst>
              </p:cNvPr>
              <p:cNvSpPr/>
              <p:nvPr/>
            </p:nvSpPr>
            <p:spPr>
              <a:xfrm>
                <a:off x="6510583" y="3661869"/>
                <a:ext cx="1166287" cy="532952"/>
              </a:xfrm>
              <a:prstGeom prst="rect">
                <a:avLst/>
              </a:prstGeom>
              <a:solidFill>
                <a:srgbClr val="F5EE9C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𝑂𝑝𝑡𝑖𝑚𝑖𝑧𝑒𝑟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097E962-17AD-44E4-A00B-BA2A7AE785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0583" y="3661869"/>
                <a:ext cx="1166287" cy="532952"/>
              </a:xfrm>
              <a:prstGeom prst="rect">
                <a:avLst/>
              </a:prstGeom>
              <a:blipFill>
                <a:blip r:embed="rId6"/>
                <a:stretch>
                  <a:fillRect l="-5612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E957670-5607-4B44-A35A-C9A0A3AC74DF}"/>
                  </a:ext>
                </a:extLst>
              </p:cNvPr>
              <p:cNvSpPr txBox="1"/>
              <p:nvPr/>
            </p:nvSpPr>
            <p:spPr>
              <a:xfrm>
                <a:off x="6615931" y="2351047"/>
                <a:ext cx="956737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𝐴𝑐𝑡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𝐹𝑢𝑛𝑐𝑡𝑖𝑜𝑛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E957670-5607-4B44-A35A-C9A0A3AC74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5931" y="2351047"/>
                <a:ext cx="956737" cy="261610"/>
              </a:xfrm>
              <a:prstGeom prst="rect">
                <a:avLst/>
              </a:prstGeom>
              <a:blipFill>
                <a:blip r:embed="rId7"/>
                <a:stretch>
                  <a:fillRect l="-5732" r="-1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374A85B5-4F6C-4739-AA74-6785C80EB855}"/>
              </a:ext>
            </a:extLst>
          </p:cNvPr>
          <p:cNvSpPr txBox="1"/>
          <p:nvPr/>
        </p:nvSpPr>
        <p:spPr>
          <a:xfrm>
            <a:off x="5739701" y="3023282"/>
            <a:ext cx="458780" cy="6463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/>
              <a:t>…..</a:t>
            </a:r>
          </a:p>
          <a:p>
            <a:r>
              <a:rPr lang="en-US" dirty="0"/>
              <a:t>…..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21C8CFFA-7179-43EF-A7E1-A13DF88C09CB}"/>
              </a:ext>
            </a:extLst>
          </p:cNvPr>
          <p:cNvCxnSpPr>
            <a:cxnSpLocks/>
            <a:stCxn id="35" idx="3"/>
            <a:endCxn id="41" idx="2"/>
          </p:cNvCxnSpPr>
          <p:nvPr/>
        </p:nvCxnSpPr>
        <p:spPr>
          <a:xfrm flipV="1">
            <a:off x="5451944" y="3669613"/>
            <a:ext cx="517147" cy="25873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9D8137A0-2722-4036-BD44-57AC08E53F9B}"/>
              </a:ext>
            </a:extLst>
          </p:cNvPr>
          <p:cNvCxnSpPr>
            <a:cxnSpLocks/>
            <a:stCxn id="41" idx="0"/>
            <a:endCxn id="34" idx="1"/>
          </p:cNvCxnSpPr>
          <p:nvPr/>
        </p:nvCxnSpPr>
        <p:spPr>
          <a:xfrm rot="5400000" flipH="1" flipV="1">
            <a:off x="6247664" y="2543269"/>
            <a:ext cx="201440" cy="75858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F443883-8D68-4A9F-8692-06F83382A155}"/>
              </a:ext>
            </a:extLst>
          </p:cNvPr>
          <p:cNvCxnSpPr>
            <a:cxnSpLocks/>
            <a:stCxn id="34" idx="2"/>
            <a:endCxn id="36" idx="0"/>
          </p:cNvCxnSpPr>
          <p:nvPr/>
        </p:nvCxnSpPr>
        <p:spPr>
          <a:xfrm flipH="1">
            <a:off x="7093727" y="3031027"/>
            <a:ext cx="574" cy="6308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F8FEA549-6DE9-4956-81FE-F92C0B666733}"/>
              </a:ext>
            </a:extLst>
          </p:cNvPr>
          <p:cNvCxnSpPr>
            <a:cxnSpLocks/>
            <a:stCxn id="36" idx="3"/>
            <a:endCxn id="23" idx="3"/>
          </p:cNvCxnSpPr>
          <p:nvPr/>
        </p:nvCxnSpPr>
        <p:spPr>
          <a:xfrm flipV="1">
            <a:off x="7676870" y="3349161"/>
            <a:ext cx="430857" cy="579184"/>
          </a:xfrm>
          <a:prstGeom prst="bentConnector3">
            <a:avLst>
              <a:gd name="adj1" fmla="val 3699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411E5AC-8088-4E42-BF02-2B9D2EC40E14}"/>
                  </a:ext>
                </a:extLst>
              </p:cNvPr>
              <p:cNvSpPr/>
              <p:nvPr/>
            </p:nvSpPr>
            <p:spPr>
              <a:xfrm>
                <a:off x="2766751" y="2040139"/>
                <a:ext cx="746760" cy="74676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411E5AC-8088-4E42-BF02-2B9D2EC40E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6751" y="2040139"/>
                <a:ext cx="746760" cy="74676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3F1DB01D-BD44-4A86-A742-E4526228C8C0}"/>
                  </a:ext>
                </a:extLst>
              </p:cNvPr>
              <p:cNvSpPr/>
              <p:nvPr/>
            </p:nvSpPr>
            <p:spPr>
              <a:xfrm>
                <a:off x="2760950" y="2963255"/>
                <a:ext cx="746760" cy="74676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3F1DB01D-BD44-4A86-A742-E4526228C8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0950" y="2963255"/>
                <a:ext cx="746760" cy="74676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2A879AB9-6694-478E-99E2-60D74EDDB4B4}"/>
                  </a:ext>
                </a:extLst>
              </p:cNvPr>
              <p:cNvSpPr/>
              <p:nvPr/>
            </p:nvSpPr>
            <p:spPr>
              <a:xfrm>
                <a:off x="2774286" y="3889085"/>
                <a:ext cx="746760" cy="74676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2A879AB9-6694-478E-99E2-60D74EDDB4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4286" y="3889085"/>
                <a:ext cx="746760" cy="74676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9613D0D8-CDDF-44EF-AC08-032E31385694}"/>
                  </a:ext>
                </a:extLst>
              </p:cNvPr>
              <p:cNvSpPr/>
              <p:nvPr/>
            </p:nvSpPr>
            <p:spPr>
              <a:xfrm>
                <a:off x="2768485" y="4812201"/>
                <a:ext cx="746760" cy="74676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9613D0D8-CDDF-44EF-AC08-032E313856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8485" y="4812201"/>
                <a:ext cx="746760" cy="74676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C4616FF-84C8-49E2-9F7C-40B1FFC75B65}"/>
              </a:ext>
            </a:extLst>
          </p:cNvPr>
          <p:cNvCxnSpPr>
            <a:cxnSpLocks/>
            <a:stCxn id="9" idx="6"/>
            <a:endCxn id="23" idx="1"/>
          </p:cNvCxnSpPr>
          <p:nvPr/>
        </p:nvCxnSpPr>
        <p:spPr>
          <a:xfrm>
            <a:off x="3515245" y="1487689"/>
            <a:ext cx="545793" cy="18614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B103A31-A74A-424A-9082-A85FBE5256A1}"/>
              </a:ext>
            </a:extLst>
          </p:cNvPr>
          <p:cNvCxnSpPr>
            <a:cxnSpLocks/>
            <a:stCxn id="31" idx="6"/>
            <a:endCxn id="23" idx="1"/>
          </p:cNvCxnSpPr>
          <p:nvPr/>
        </p:nvCxnSpPr>
        <p:spPr>
          <a:xfrm>
            <a:off x="3513511" y="2413519"/>
            <a:ext cx="547527" cy="9356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7B3C856-DFC5-43EE-9115-6FF761E8F119}"/>
              </a:ext>
            </a:extLst>
          </p:cNvPr>
          <p:cNvCxnSpPr>
            <a:cxnSpLocks/>
            <a:stCxn id="32" idx="6"/>
            <a:endCxn id="23" idx="1"/>
          </p:cNvCxnSpPr>
          <p:nvPr/>
        </p:nvCxnSpPr>
        <p:spPr>
          <a:xfrm>
            <a:off x="3507710" y="3336635"/>
            <a:ext cx="553328" cy="125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4F7488C-6C1F-4A15-A256-2BD7B7F9ED0F}"/>
              </a:ext>
            </a:extLst>
          </p:cNvPr>
          <p:cNvCxnSpPr>
            <a:cxnSpLocks/>
            <a:stCxn id="38" idx="6"/>
            <a:endCxn id="23" idx="1"/>
          </p:cNvCxnSpPr>
          <p:nvPr/>
        </p:nvCxnSpPr>
        <p:spPr>
          <a:xfrm flipV="1">
            <a:off x="3521046" y="3349161"/>
            <a:ext cx="539992" cy="9133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C337D28-8F0C-4730-B711-CBE410969713}"/>
              </a:ext>
            </a:extLst>
          </p:cNvPr>
          <p:cNvCxnSpPr>
            <a:cxnSpLocks/>
            <a:stCxn id="39" idx="6"/>
            <a:endCxn id="23" idx="1"/>
          </p:cNvCxnSpPr>
          <p:nvPr/>
        </p:nvCxnSpPr>
        <p:spPr>
          <a:xfrm flipV="1">
            <a:off x="3515245" y="3349161"/>
            <a:ext cx="545793" cy="18364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8E29ADD2-0DC5-48C5-AD04-8ABB8A852E6F}"/>
                  </a:ext>
                </a:extLst>
              </p:cNvPr>
              <p:cNvSpPr/>
              <p:nvPr/>
            </p:nvSpPr>
            <p:spPr>
              <a:xfrm>
                <a:off x="8475449" y="1599115"/>
                <a:ext cx="746760" cy="74676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8E29ADD2-0DC5-48C5-AD04-8ABB8A852E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5449" y="1599115"/>
                <a:ext cx="746760" cy="74676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BA697937-0A1F-4007-ABD8-CC75FF2A0F72}"/>
                  </a:ext>
                </a:extLst>
              </p:cNvPr>
              <p:cNvSpPr/>
              <p:nvPr/>
            </p:nvSpPr>
            <p:spPr>
              <a:xfrm>
                <a:off x="8473715" y="2524945"/>
                <a:ext cx="746760" cy="74676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BA697937-0A1F-4007-ABD8-CC75FF2A0F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715" y="2524945"/>
                <a:ext cx="746760" cy="74676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F407290E-E5FE-461D-9860-5CCAD8E07C2D}"/>
                  </a:ext>
                </a:extLst>
              </p:cNvPr>
              <p:cNvSpPr/>
              <p:nvPr/>
            </p:nvSpPr>
            <p:spPr>
              <a:xfrm>
                <a:off x="8467914" y="3448061"/>
                <a:ext cx="746760" cy="74676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F407290E-E5FE-461D-9860-5CCAD8E07C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7914" y="3448061"/>
                <a:ext cx="746760" cy="74676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3B5E7490-9F2B-4089-BD25-5209EBC366B4}"/>
                  </a:ext>
                </a:extLst>
              </p:cNvPr>
              <p:cNvSpPr/>
              <p:nvPr/>
            </p:nvSpPr>
            <p:spPr>
              <a:xfrm>
                <a:off x="8481250" y="4373891"/>
                <a:ext cx="746760" cy="74676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3B5E7490-9F2B-4089-BD25-5209EBC366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1250" y="4373891"/>
                <a:ext cx="746760" cy="74676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0A300EE-13ED-46E3-B496-8EA298C52CBE}"/>
              </a:ext>
            </a:extLst>
          </p:cNvPr>
          <p:cNvCxnSpPr>
            <a:cxnSpLocks/>
            <a:stCxn id="49" idx="2"/>
            <a:endCxn id="23" idx="3"/>
          </p:cNvCxnSpPr>
          <p:nvPr/>
        </p:nvCxnSpPr>
        <p:spPr>
          <a:xfrm flipH="1">
            <a:off x="8107727" y="1972495"/>
            <a:ext cx="367722" cy="13766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DBBBC1E-6184-4303-BFFD-4589454C571D}"/>
              </a:ext>
            </a:extLst>
          </p:cNvPr>
          <p:cNvCxnSpPr>
            <a:cxnSpLocks/>
            <a:stCxn id="50" idx="2"/>
            <a:endCxn id="23" idx="3"/>
          </p:cNvCxnSpPr>
          <p:nvPr/>
        </p:nvCxnSpPr>
        <p:spPr>
          <a:xfrm flipH="1">
            <a:off x="8107727" y="2898325"/>
            <a:ext cx="365988" cy="450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BDB2FE0-03FF-4C76-99BF-87E89883FE8F}"/>
              </a:ext>
            </a:extLst>
          </p:cNvPr>
          <p:cNvCxnSpPr>
            <a:cxnSpLocks/>
            <a:stCxn id="51" idx="2"/>
            <a:endCxn id="23" idx="3"/>
          </p:cNvCxnSpPr>
          <p:nvPr/>
        </p:nvCxnSpPr>
        <p:spPr>
          <a:xfrm flipH="1" flipV="1">
            <a:off x="8107727" y="3349161"/>
            <a:ext cx="360187" cy="4722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BCD29FA-9C2B-42EB-9799-B2F109B9E882}"/>
              </a:ext>
            </a:extLst>
          </p:cNvPr>
          <p:cNvCxnSpPr>
            <a:cxnSpLocks/>
            <a:stCxn id="52" idx="2"/>
            <a:endCxn id="23" idx="3"/>
          </p:cNvCxnSpPr>
          <p:nvPr/>
        </p:nvCxnSpPr>
        <p:spPr>
          <a:xfrm flipH="1" flipV="1">
            <a:off x="8107727" y="3349161"/>
            <a:ext cx="373523" cy="13981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84BF295-897E-41EE-B076-8807457C00B9}"/>
                  </a:ext>
                </a:extLst>
              </p:cNvPr>
              <p:cNvSpPr txBox="1"/>
              <p:nvPr/>
            </p:nvSpPr>
            <p:spPr>
              <a:xfrm>
                <a:off x="4415076" y="2334422"/>
                <a:ext cx="956737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𝐴𝑐𝑡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𝐹𝑢𝑛𝑐𝑡𝑖𝑜𝑛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84BF295-897E-41EE-B076-8807457C0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076" y="2334422"/>
                <a:ext cx="956737" cy="261610"/>
              </a:xfrm>
              <a:prstGeom prst="rect">
                <a:avLst/>
              </a:prstGeom>
              <a:blipFill>
                <a:blip r:embed="rId16"/>
                <a:stretch>
                  <a:fillRect l="-5732" r="-2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6868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F799433-063A-48B3-8E5C-09D1B9C57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312" y="2338387"/>
            <a:ext cx="665797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921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A7FF6D5-4232-449F-BA14-B7236682A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664272"/>
            <a:ext cx="11601450" cy="526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489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43894F1-24F9-483D-AA10-BACB7DFC8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553" y="0"/>
            <a:ext cx="9794893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B860A31-F7FF-45A1-A938-3B1D0C60DEC7}"/>
              </a:ext>
            </a:extLst>
          </p:cNvPr>
          <p:cNvSpPr/>
          <p:nvPr/>
        </p:nvSpPr>
        <p:spPr>
          <a:xfrm>
            <a:off x="1271016" y="4187952"/>
            <a:ext cx="4690872" cy="914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73BAE0-1774-474F-843F-2EC65121EFF2}"/>
              </a:ext>
            </a:extLst>
          </p:cNvPr>
          <p:cNvSpPr/>
          <p:nvPr/>
        </p:nvSpPr>
        <p:spPr>
          <a:xfrm>
            <a:off x="6836664" y="1926336"/>
            <a:ext cx="3176016" cy="4867656"/>
          </a:xfrm>
          <a:prstGeom prst="rect">
            <a:avLst/>
          </a:prstGeom>
          <a:solidFill>
            <a:schemeClr val="lt1">
              <a:alpha val="92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187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A6EA516-D488-4F10-85F8-A3DD50B8E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704" y="268345"/>
            <a:ext cx="2103120" cy="632131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30B5159-CD03-4345-8569-C7C47B3FEDD1}"/>
              </a:ext>
            </a:extLst>
          </p:cNvPr>
          <p:cNvSpPr/>
          <p:nvPr/>
        </p:nvSpPr>
        <p:spPr>
          <a:xfrm>
            <a:off x="978408" y="1197864"/>
            <a:ext cx="2276856" cy="37490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EC8A68-BE6E-4F10-9713-E848F63B9238}"/>
              </a:ext>
            </a:extLst>
          </p:cNvPr>
          <p:cNvSpPr/>
          <p:nvPr/>
        </p:nvSpPr>
        <p:spPr>
          <a:xfrm>
            <a:off x="978408" y="1834896"/>
            <a:ext cx="2276856" cy="37490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DA6934-1ED1-403E-89FE-784F8E7859B1}"/>
              </a:ext>
            </a:extLst>
          </p:cNvPr>
          <p:cNvSpPr/>
          <p:nvPr/>
        </p:nvSpPr>
        <p:spPr>
          <a:xfrm>
            <a:off x="978408" y="2471928"/>
            <a:ext cx="2276856" cy="37490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73F1D9-E3DE-40DA-82F0-39470CFE5786}"/>
              </a:ext>
            </a:extLst>
          </p:cNvPr>
          <p:cNvSpPr/>
          <p:nvPr/>
        </p:nvSpPr>
        <p:spPr>
          <a:xfrm>
            <a:off x="973836" y="3499043"/>
            <a:ext cx="2276856" cy="178619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EE93F5-B6B5-4796-97CE-2DDBEF2A289B}"/>
              </a:ext>
            </a:extLst>
          </p:cNvPr>
          <p:cNvSpPr/>
          <p:nvPr/>
        </p:nvSpPr>
        <p:spPr>
          <a:xfrm>
            <a:off x="973836" y="5397948"/>
            <a:ext cx="2276856" cy="26218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BE0950-50B9-4AEF-8DC2-D82FBEC20F83}"/>
              </a:ext>
            </a:extLst>
          </p:cNvPr>
          <p:cNvSpPr/>
          <p:nvPr/>
        </p:nvSpPr>
        <p:spPr>
          <a:xfrm>
            <a:off x="973836" y="6312347"/>
            <a:ext cx="2276856" cy="262189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11A8C0-42BB-4CB3-A0C9-684BB59F8722}"/>
              </a:ext>
            </a:extLst>
          </p:cNvPr>
          <p:cNvSpPr/>
          <p:nvPr/>
        </p:nvSpPr>
        <p:spPr>
          <a:xfrm>
            <a:off x="3703320" y="1197864"/>
            <a:ext cx="2523744" cy="374904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ysClr val="windowText" lastClr="000000"/>
                </a:solidFill>
              </a:rPr>
              <a:t>1. API Index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5E30319-24E0-4FD3-B091-EA6D1BD00372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>
            <a:off x="3255264" y="1385316"/>
            <a:ext cx="448056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1574A2C-757D-45F1-BC3A-55538F5704D3}"/>
              </a:ext>
            </a:extLst>
          </p:cNvPr>
          <p:cNvSpPr/>
          <p:nvPr/>
        </p:nvSpPr>
        <p:spPr>
          <a:xfrm>
            <a:off x="3703320" y="1834896"/>
            <a:ext cx="2523744" cy="374904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ysClr val="windowText" lastClr="000000"/>
                </a:solidFill>
              </a:rPr>
              <a:t>2. </a:t>
            </a:r>
            <a:r>
              <a:rPr lang="en-US" b="1" dirty="0" err="1">
                <a:solidFill>
                  <a:sysClr val="windowText" lastClr="000000"/>
                </a:solidFill>
              </a:rPr>
              <a:t>ExpressJS</a:t>
            </a:r>
            <a:r>
              <a:rPr lang="en-US" b="1" dirty="0">
                <a:solidFill>
                  <a:sysClr val="windowText" lastClr="000000"/>
                </a:solidFill>
              </a:rPr>
              <a:t> Config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FDF7E49-D732-4E52-A6E1-9FE87960BD70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255264" y="2022348"/>
            <a:ext cx="448056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A8D3159-798F-426C-9D87-0DFD6AF623B6}"/>
              </a:ext>
            </a:extLst>
          </p:cNvPr>
          <p:cNvSpPr/>
          <p:nvPr/>
        </p:nvSpPr>
        <p:spPr>
          <a:xfrm>
            <a:off x="3703320" y="2471927"/>
            <a:ext cx="2523744" cy="374904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ysClr val="windowText" lastClr="000000"/>
                </a:solidFill>
              </a:rPr>
              <a:t>3. Assets, Libraries, </a:t>
            </a:r>
            <a:r>
              <a:rPr lang="en-US" b="1" dirty="0" err="1">
                <a:solidFill>
                  <a:sysClr val="windowText" lastClr="000000"/>
                </a:solidFill>
              </a:rPr>
              <a:t>etc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3C35AFD-14D9-43C4-A3D8-C5128711550A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255264" y="2659379"/>
            <a:ext cx="448056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841F402-9CF1-46F2-85F4-DB367F166490}"/>
              </a:ext>
            </a:extLst>
          </p:cNvPr>
          <p:cNvSpPr/>
          <p:nvPr/>
        </p:nvSpPr>
        <p:spPr>
          <a:xfrm>
            <a:off x="3703320" y="4224527"/>
            <a:ext cx="2523744" cy="374904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ysClr val="windowText" lastClr="000000"/>
                </a:solidFill>
              </a:rPr>
              <a:t>5. Font-end Files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8C00A3D-14AB-4FE0-9632-A62D584A1B63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3255264" y="4411979"/>
            <a:ext cx="448056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ADD294B-F6D0-4B9F-89F8-10D8B873BB53}"/>
              </a:ext>
            </a:extLst>
          </p:cNvPr>
          <p:cNvSpPr/>
          <p:nvPr/>
        </p:nvSpPr>
        <p:spPr>
          <a:xfrm>
            <a:off x="3703320" y="5285232"/>
            <a:ext cx="2523744" cy="374904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ysClr val="windowText" lastClr="000000"/>
                </a:solidFill>
              </a:rPr>
              <a:t>6. Main Executable File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65FD94B-8B43-48A1-B4AE-DF826221DA95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3255264" y="5472684"/>
            <a:ext cx="448056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5431E8B-E1A3-46CF-B0B9-18395F273B27}"/>
              </a:ext>
            </a:extLst>
          </p:cNvPr>
          <p:cNvSpPr/>
          <p:nvPr/>
        </p:nvSpPr>
        <p:spPr>
          <a:xfrm>
            <a:off x="3712464" y="6214751"/>
            <a:ext cx="2523744" cy="374904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ysClr val="windowText" lastClr="000000"/>
                </a:solidFill>
              </a:rPr>
              <a:t>7. Heroku Config </a:t>
            </a:r>
            <a:r>
              <a:rPr lang="en-US" b="1" dirty="0" err="1">
                <a:solidFill>
                  <a:sysClr val="windowText" lastClr="000000"/>
                </a:solidFill>
              </a:rPr>
              <a:t>FIle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E97D564-FA79-4973-8CC1-175F41FD5CAF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3264408" y="6402203"/>
            <a:ext cx="448056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F7099535-0592-499C-B2F2-EB8D582D9B07}"/>
              </a:ext>
            </a:extLst>
          </p:cNvPr>
          <p:cNvSpPr/>
          <p:nvPr/>
        </p:nvSpPr>
        <p:spPr>
          <a:xfrm>
            <a:off x="973836" y="3142397"/>
            <a:ext cx="2276856" cy="26218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2AF1BE6-87A7-47CF-9933-0CA7235A2C08}"/>
              </a:ext>
            </a:extLst>
          </p:cNvPr>
          <p:cNvSpPr/>
          <p:nvPr/>
        </p:nvSpPr>
        <p:spPr>
          <a:xfrm>
            <a:off x="3703320" y="3124139"/>
            <a:ext cx="2523744" cy="374904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ysClr val="windowText" lastClr="000000"/>
                </a:solidFill>
              </a:rPr>
              <a:t>4. Page Routers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CB0A295-F717-4714-8AA5-48DB302DFCFF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3255264" y="3311591"/>
            <a:ext cx="448056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337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3C8CCA4-E5E8-4FC7-9328-A38CF0D39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9260" y="428625"/>
            <a:ext cx="6376946" cy="487680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B9DAB6D-E453-425A-8B33-990FEE47C4D2}"/>
              </a:ext>
            </a:extLst>
          </p:cNvPr>
          <p:cNvSpPr/>
          <p:nvPr/>
        </p:nvSpPr>
        <p:spPr>
          <a:xfrm>
            <a:off x="2133600" y="676275"/>
            <a:ext cx="671513" cy="266700"/>
          </a:xfrm>
          <a:prstGeom prst="roundRect">
            <a:avLst/>
          </a:prstGeom>
          <a:solidFill>
            <a:srgbClr val="F4F7FE"/>
          </a:solidFill>
          <a:ln>
            <a:solidFill>
              <a:srgbClr val="265D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265D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DNS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CCEAF19-EAF5-4FCB-A15A-E9EF0D2B2766}"/>
              </a:ext>
            </a:extLst>
          </p:cNvPr>
          <p:cNvSpPr/>
          <p:nvPr/>
        </p:nvSpPr>
        <p:spPr>
          <a:xfrm>
            <a:off x="5080000" y="1711325"/>
            <a:ext cx="1066800" cy="266700"/>
          </a:xfrm>
          <a:prstGeom prst="roundRect">
            <a:avLst/>
          </a:prstGeom>
          <a:solidFill>
            <a:srgbClr val="F4F7FE"/>
          </a:solidFill>
          <a:ln>
            <a:solidFill>
              <a:srgbClr val="265D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265D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AWS S3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FDFD55C-0D06-4172-9D3D-F610DA290581}"/>
              </a:ext>
            </a:extLst>
          </p:cNvPr>
          <p:cNvSpPr/>
          <p:nvPr/>
        </p:nvSpPr>
        <p:spPr>
          <a:xfrm>
            <a:off x="5975350" y="2638425"/>
            <a:ext cx="1143000" cy="266700"/>
          </a:xfrm>
          <a:prstGeom prst="roundRect">
            <a:avLst/>
          </a:prstGeom>
          <a:solidFill>
            <a:srgbClr val="F4F7FE"/>
          </a:solidFill>
          <a:ln>
            <a:solidFill>
              <a:srgbClr val="265D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265D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AWS S3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94BA29-C827-4B93-A7B2-8DB6232E1D41}"/>
              </a:ext>
            </a:extLst>
          </p:cNvPr>
          <p:cNvSpPr/>
          <p:nvPr/>
        </p:nvSpPr>
        <p:spPr>
          <a:xfrm>
            <a:off x="5975350" y="2994025"/>
            <a:ext cx="1143000" cy="266700"/>
          </a:xfrm>
          <a:prstGeom prst="roundRect">
            <a:avLst/>
          </a:prstGeom>
          <a:solidFill>
            <a:srgbClr val="F4F7FE"/>
          </a:solidFill>
          <a:ln>
            <a:solidFill>
              <a:srgbClr val="265D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265D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AWS Redshift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1CCB7C9-C987-4CC3-8EBB-BC726BD5B4F4}"/>
              </a:ext>
            </a:extLst>
          </p:cNvPr>
          <p:cNvSpPr/>
          <p:nvPr/>
        </p:nvSpPr>
        <p:spPr>
          <a:xfrm>
            <a:off x="5886450" y="4225926"/>
            <a:ext cx="1371600" cy="266700"/>
          </a:xfrm>
          <a:prstGeom prst="roundRect">
            <a:avLst/>
          </a:prstGeom>
          <a:solidFill>
            <a:srgbClr val="F4F7FE"/>
          </a:solidFill>
          <a:ln>
            <a:solidFill>
              <a:srgbClr val="265D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265D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Heroku </a:t>
            </a:r>
            <a:r>
              <a:rPr lang="en-US" sz="1200" b="1" dirty="0" err="1">
                <a:solidFill>
                  <a:srgbClr val="265D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Dataclips</a:t>
            </a:r>
            <a:endParaRPr lang="en-US" sz="1200" b="1" dirty="0">
              <a:solidFill>
                <a:srgbClr val="265DB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057DB53-7C5F-4982-931C-8600E66597D1}"/>
              </a:ext>
            </a:extLst>
          </p:cNvPr>
          <p:cNvSpPr/>
          <p:nvPr/>
        </p:nvSpPr>
        <p:spPr>
          <a:xfrm>
            <a:off x="5886450" y="4572002"/>
            <a:ext cx="1371600" cy="266700"/>
          </a:xfrm>
          <a:prstGeom prst="roundRect">
            <a:avLst/>
          </a:prstGeom>
          <a:solidFill>
            <a:srgbClr val="F4F7FE"/>
          </a:solidFill>
          <a:ln>
            <a:solidFill>
              <a:srgbClr val="265D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265D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Metabase</a:t>
            </a:r>
            <a:endParaRPr lang="en-US" sz="1200" b="1" dirty="0">
              <a:solidFill>
                <a:srgbClr val="265DB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C032564-49B4-4E56-B167-8BE2FB5C7403}"/>
              </a:ext>
            </a:extLst>
          </p:cNvPr>
          <p:cNvSpPr/>
          <p:nvPr/>
        </p:nvSpPr>
        <p:spPr>
          <a:xfrm>
            <a:off x="5886450" y="4902993"/>
            <a:ext cx="1371600" cy="266700"/>
          </a:xfrm>
          <a:prstGeom prst="roundRect">
            <a:avLst/>
          </a:prstGeom>
          <a:solidFill>
            <a:srgbClr val="F4F7FE"/>
          </a:solidFill>
          <a:ln>
            <a:solidFill>
              <a:srgbClr val="265D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265D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Looker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5B238EC-1361-4855-9BC0-EAD890983793}"/>
              </a:ext>
            </a:extLst>
          </p:cNvPr>
          <p:cNvSpPr/>
          <p:nvPr/>
        </p:nvSpPr>
        <p:spPr>
          <a:xfrm>
            <a:off x="1133475" y="3159125"/>
            <a:ext cx="1059974" cy="2032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265D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 Dynos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6AEED66-6E9F-4558-93CC-A9A1AA51392A}"/>
              </a:ext>
            </a:extLst>
          </p:cNvPr>
          <p:cNvSpPr/>
          <p:nvPr/>
        </p:nvSpPr>
        <p:spPr>
          <a:xfrm>
            <a:off x="2219324" y="3174207"/>
            <a:ext cx="1143000" cy="2032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265D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App Dynos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7D3A215-D437-40F3-B03A-380CE9BB6A78}"/>
              </a:ext>
            </a:extLst>
          </p:cNvPr>
          <p:cNvSpPr/>
          <p:nvPr/>
        </p:nvSpPr>
        <p:spPr>
          <a:xfrm>
            <a:off x="3362324" y="3169444"/>
            <a:ext cx="1143000" cy="2032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265D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 Gateway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B2AD711-B8B3-4084-9DEB-5FD0AFAB5479}"/>
              </a:ext>
            </a:extLst>
          </p:cNvPr>
          <p:cNvSpPr/>
          <p:nvPr/>
        </p:nvSpPr>
        <p:spPr>
          <a:xfrm>
            <a:off x="4602162" y="3127375"/>
            <a:ext cx="1143000" cy="45561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265D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Events Data</a:t>
            </a:r>
          </a:p>
          <a:p>
            <a:pPr algn="ctr"/>
            <a:r>
              <a:rPr lang="en-US" sz="1050" b="1" dirty="0">
                <a:solidFill>
                  <a:srgbClr val="265D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Firehose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358C048-D5D7-4779-8A10-91D535F34F2B}"/>
              </a:ext>
            </a:extLst>
          </p:cNvPr>
          <p:cNvSpPr/>
          <p:nvPr/>
        </p:nvSpPr>
        <p:spPr>
          <a:xfrm>
            <a:off x="857416" y="4235449"/>
            <a:ext cx="1371600" cy="60325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265D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Caching with Redis</a:t>
            </a:r>
          </a:p>
          <a:p>
            <a:pPr algn="ctr"/>
            <a:r>
              <a:rPr lang="en-US" sz="1050" b="1" dirty="0">
                <a:solidFill>
                  <a:srgbClr val="265D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1050" b="1" dirty="0" err="1">
                <a:solidFill>
                  <a:srgbClr val="265D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Memchaced</a:t>
            </a:r>
            <a:r>
              <a:rPr lang="en-US" sz="1050" b="1" dirty="0">
                <a:solidFill>
                  <a:srgbClr val="265D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Add-on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629FBD7-220E-4049-B063-9DEA8C0DF218}"/>
              </a:ext>
            </a:extLst>
          </p:cNvPr>
          <p:cNvSpPr/>
          <p:nvPr/>
        </p:nvSpPr>
        <p:spPr>
          <a:xfrm>
            <a:off x="3476626" y="4086226"/>
            <a:ext cx="695322" cy="2032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265D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 Que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8481699-8B6A-41E8-9C71-4509B940568C}"/>
              </a:ext>
            </a:extLst>
          </p:cNvPr>
          <p:cNvSpPr/>
          <p:nvPr/>
        </p:nvSpPr>
        <p:spPr>
          <a:xfrm>
            <a:off x="2133600" y="4801393"/>
            <a:ext cx="1119188" cy="2032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265D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Dynos Workers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D39DCA2-9D2D-4A82-9BD1-F7FE18CBC739}"/>
              </a:ext>
            </a:extLst>
          </p:cNvPr>
          <p:cNvSpPr/>
          <p:nvPr/>
        </p:nvSpPr>
        <p:spPr>
          <a:xfrm>
            <a:off x="3824287" y="4812508"/>
            <a:ext cx="1119188" cy="32860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265D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Pre-Train DNN Model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9BBD29A-56E9-472B-BEFB-0CA364C7FC4C}"/>
              </a:ext>
            </a:extLst>
          </p:cNvPr>
          <p:cNvSpPr/>
          <p:nvPr/>
        </p:nvSpPr>
        <p:spPr>
          <a:xfrm>
            <a:off x="5211761" y="643738"/>
            <a:ext cx="1066801" cy="32860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265D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CDN with Fastly Add-on</a:t>
            </a:r>
          </a:p>
        </p:txBody>
      </p:sp>
    </p:spTree>
    <p:extLst>
      <p:ext uri="{BB962C8B-B14F-4D97-AF65-F5344CB8AC3E}">
        <p14:creationId xmlns:p14="http://schemas.microsoft.com/office/powerpoint/2010/main" val="939473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109</Words>
  <Application>Microsoft Office PowerPoint</Application>
  <PresentationFormat>Widescreen</PresentationFormat>
  <Paragraphs>44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Zendi Iklima</dc:creator>
  <cp:lastModifiedBy>Zendi Iklima</cp:lastModifiedBy>
  <cp:revision>20</cp:revision>
  <dcterms:created xsi:type="dcterms:W3CDTF">2021-02-02T10:03:22Z</dcterms:created>
  <dcterms:modified xsi:type="dcterms:W3CDTF">2021-02-02T12:41:48Z</dcterms:modified>
</cp:coreProperties>
</file>