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99A5C-B7C9-4D3B-9C64-7CDFA82B457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9470-CA8E-41A9-9B9B-5982BCDB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3023-1E45-40DA-AB96-E2F3A470C3A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69E8-EDE1-4C09-B449-5A725BFB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bu8XsUCr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265B-0515-4F97-970E-95932BDFD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340" y="2286527"/>
            <a:ext cx="3967038" cy="10287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GeoChat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3A12A-5FEA-4646-B1A2-CB4474FF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38963"/>
            <a:ext cx="4287078" cy="1655762"/>
          </a:xfrm>
        </p:spPr>
        <p:txBody>
          <a:bodyPr/>
          <a:lstStyle/>
          <a:p>
            <a:r>
              <a:rPr lang="en-US" dirty="0"/>
              <a:t>Michael Wilson (1905979)</a:t>
            </a: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6752C09-541E-4CEB-8535-B1069CAD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2" y="546946"/>
            <a:ext cx="2804160" cy="5764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picture containing sitting, drawing&#10;&#10;Description automatically generated">
            <a:extLst>
              <a:ext uri="{FF2B5EF4-FFF2-40B4-BE49-F238E27FC236}">
                <a16:creationId xmlns:a16="http://schemas.microsoft.com/office/drawing/2014/main" id="{A7679DB7-CDBF-45F0-A5AD-CD03F9174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8" y="2325155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809B-E9C2-4057-96E6-B9AFF5C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Evaluation: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2AC4-5D46-4CEC-B05A-C2C85AA1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attach images to their posts.</a:t>
            </a:r>
          </a:p>
          <a:p>
            <a:r>
              <a:rPr lang="en-US" dirty="0"/>
              <a:t>Allow the user to choose from a variety of markers.</a:t>
            </a:r>
          </a:p>
          <a:p>
            <a:r>
              <a:rPr lang="en-US" dirty="0"/>
              <a:t>Give the user an option to post under an alias instead of all anonymously.</a:t>
            </a:r>
          </a:p>
          <a:p>
            <a:r>
              <a:rPr lang="en-US" dirty="0"/>
              <a:t>Create a Light/Dark theme which the user can swap between.</a:t>
            </a:r>
          </a:p>
          <a:p>
            <a:r>
              <a:rPr lang="en-US" dirty="0"/>
              <a:t>Add an “offline-mode” where the user can add posts which as stored locally.</a:t>
            </a:r>
          </a:p>
          <a:p>
            <a:r>
              <a:rPr lang="en-US" dirty="0"/>
              <a:t>Create “groups” or “categories” which users can post to instead of all posts being visible at all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3C4A-98F6-48E3-8F0A-9157671B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2" y="655002"/>
            <a:ext cx="11618495" cy="5547995"/>
          </a:xfrm>
        </p:spPr>
        <p:txBody>
          <a:bodyPr/>
          <a:lstStyle/>
          <a:p>
            <a:pPr algn="ctr"/>
            <a:r>
              <a:rPr lang="en-US" dirty="0"/>
              <a:t>Video Demo: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https://www.youtube.com/watch?v=5bu8XsUCrRY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822-7320-42A2-A857-A0E3577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61B2-7A5C-407C-A5F1-C8EE6269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post text to a map at their current location.</a:t>
            </a:r>
          </a:p>
          <a:p>
            <a:r>
              <a:rPr lang="en-US" dirty="0"/>
              <a:t>Posts are visible to everyone.</a:t>
            </a:r>
          </a:p>
          <a:p>
            <a:r>
              <a:rPr lang="en-US" dirty="0"/>
              <a:t>Users can add comments to posts.</a:t>
            </a:r>
          </a:p>
          <a:p>
            <a:r>
              <a:rPr lang="en-US" dirty="0"/>
              <a:t>There is no pre-defined purpose of the app, users are free to use it as they please.</a:t>
            </a:r>
          </a:p>
        </p:txBody>
      </p:sp>
    </p:spTree>
    <p:extLst>
      <p:ext uri="{BB962C8B-B14F-4D97-AF65-F5344CB8AC3E}">
        <p14:creationId xmlns:p14="http://schemas.microsoft.com/office/powerpoint/2010/main" val="106220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1560-1BEC-485A-AFF9-2691E3A9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APIs, Storage, and Networking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CBE-D968-4013-85FC-B69CF7FD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APIs </a:t>
            </a:r>
          </a:p>
          <a:p>
            <a:pPr lvl="1"/>
            <a:r>
              <a:rPr lang="en-US" dirty="0"/>
              <a:t>Location Awareness (Google Maps)</a:t>
            </a:r>
          </a:p>
          <a:p>
            <a:pPr lvl="1"/>
            <a:r>
              <a:rPr lang="en-US" dirty="0"/>
              <a:t>Notifications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Storage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/>
              <a:t>Shared Preferences</a:t>
            </a:r>
          </a:p>
          <a:p>
            <a:pPr lvl="1"/>
            <a:endParaRPr lang="en-US" dirty="0"/>
          </a:p>
          <a:p>
            <a:r>
              <a:rPr lang="en-US" b="1" dirty="0"/>
              <a:t>Networking</a:t>
            </a:r>
          </a:p>
          <a:p>
            <a:pPr lvl="1"/>
            <a:r>
              <a:rPr lang="en-US" dirty="0"/>
              <a:t>Firebase Cloud Messaging</a:t>
            </a:r>
          </a:p>
        </p:txBody>
      </p:sp>
    </p:spTree>
    <p:extLst>
      <p:ext uri="{BB962C8B-B14F-4D97-AF65-F5344CB8AC3E}">
        <p14:creationId xmlns:p14="http://schemas.microsoft.com/office/powerpoint/2010/main" val="28029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487B-7782-4F4F-A9F0-5C22888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417" y="52250"/>
            <a:ext cx="3404675" cy="994329"/>
          </a:xfrm>
        </p:spPr>
        <p:txBody>
          <a:bodyPr>
            <a:normAutofit/>
          </a:bodyPr>
          <a:lstStyle/>
          <a:p>
            <a:r>
              <a:rPr lang="en-US" dirty="0"/>
              <a:t>App Structure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C3FCA-7948-4DE2-B740-F5EF79B8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26" y="319719"/>
            <a:ext cx="1448641" cy="2977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0D7971-E066-49A8-B952-5EF20FE1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27" y="3428995"/>
            <a:ext cx="1448641" cy="2977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67D1B-022D-40DC-A7AE-024DB3D13AB7}"/>
              </a:ext>
            </a:extLst>
          </p:cNvPr>
          <p:cNvSpPr/>
          <p:nvPr/>
        </p:nvSpPr>
        <p:spPr>
          <a:xfrm>
            <a:off x="3189950" y="3297482"/>
            <a:ext cx="1137036" cy="26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200" dirty="0"/>
              <a:t>Located allowed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B33975-A865-4C9E-BE38-7879EAC2D9CC}"/>
              </a:ext>
            </a:extLst>
          </p:cNvPr>
          <p:cNvSpPr/>
          <p:nvPr/>
        </p:nvSpPr>
        <p:spPr>
          <a:xfrm>
            <a:off x="199182" y="3297482"/>
            <a:ext cx="1137036" cy="26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200" dirty="0"/>
              <a:t>App launched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15433C-3851-4B62-A273-2A3B070981ED}"/>
              </a:ext>
            </a:extLst>
          </p:cNvPr>
          <p:cNvGrpSpPr/>
          <p:nvPr/>
        </p:nvGrpSpPr>
        <p:grpSpPr>
          <a:xfrm>
            <a:off x="6151938" y="3724274"/>
            <a:ext cx="2221419" cy="1193603"/>
            <a:chOff x="7445710" y="2177073"/>
            <a:chExt cx="2221419" cy="119360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EBCD0A0-4ECC-4424-8A9A-5B2FB29888E1}"/>
                </a:ext>
              </a:extLst>
            </p:cNvPr>
            <p:cNvSpPr/>
            <p:nvPr/>
          </p:nvSpPr>
          <p:spPr>
            <a:xfrm>
              <a:off x="7971690" y="2689158"/>
              <a:ext cx="1137036" cy="263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B5771B-7846-485B-825E-B88A982052CB}"/>
                </a:ext>
              </a:extLst>
            </p:cNvPr>
            <p:cNvSpPr txBox="1"/>
            <p:nvPr/>
          </p:nvSpPr>
          <p:spPr>
            <a:xfrm>
              <a:off x="7513865" y="2909011"/>
              <a:ext cx="215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clicks on button to add a new post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FA8F7-0032-4C6E-9D90-A0DCD9E9CE16}"/>
                </a:ext>
              </a:extLst>
            </p:cNvPr>
            <p:cNvSpPr txBox="1"/>
            <p:nvPr/>
          </p:nvSpPr>
          <p:spPr>
            <a:xfrm>
              <a:off x="7445710" y="2177073"/>
              <a:ext cx="2153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‘POST’ button clicked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9045C80-AE82-4ADD-800F-BD1D4EC335A1}"/>
                </a:ext>
              </a:extLst>
            </p:cNvPr>
            <p:cNvSpPr/>
            <p:nvPr/>
          </p:nvSpPr>
          <p:spPr>
            <a:xfrm rot="10800000">
              <a:off x="7953824" y="2425160"/>
              <a:ext cx="1137036" cy="263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23A5B0-259A-4DB9-871D-1340DDC56F96}"/>
              </a:ext>
            </a:extLst>
          </p:cNvPr>
          <p:cNvGrpSpPr/>
          <p:nvPr/>
        </p:nvGrpSpPr>
        <p:grpSpPr>
          <a:xfrm>
            <a:off x="6211159" y="2200065"/>
            <a:ext cx="2171131" cy="933444"/>
            <a:chOff x="7445710" y="3861677"/>
            <a:chExt cx="2171130" cy="933444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F47CEB8-338F-4E43-8953-5C5D474AF584}"/>
                </a:ext>
              </a:extLst>
            </p:cNvPr>
            <p:cNvSpPr/>
            <p:nvPr/>
          </p:nvSpPr>
          <p:spPr>
            <a:xfrm>
              <a:off x="7985782" y="4335384"/>
              <a:ext cx="1137036" cy="263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3625A-C77D-4397-B28A-C5E65134C1CE}"/>
                </a:ext>
              </a:extLst>
            </p:cNvPr>
            <p:cNvSpPr txBox="1"/>
            <p:nvPr/>
          </p:nvSpPr>
          <p:spPr>
            <a:xfrm>
              <a:off x="7463576" y="4518122"/>
              <a:ext cx="2153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clicks on a post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5A64BDE-C332-4C90-9A15-AE56043B37CB}"/>
                </a:ext>
              </a:extLst>
            </p:cNvPr>
            <p:cNvSpPr/>
            <p:nvPr/>
          </p:nvSpPr>
          <p:spPr>
            <a:xfrm rot="10800000">
              <a:off x="7953824" y="4101280"/>
              <a:ext cx="1137036" cy="263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980EA7-B745-481F-831C-50C7A19971F5}"/>
                </a:ext>
              </a:extLst>
            </p:cNvPr>
            <p:cNvSpPr txBox="1"/>
            <p:nvPr/>
          </p:nvSpPr>
          <p:spPr>
            <a:xfrm>
              <a:off x="7445710" y="3861677"/>
              <a:ext cx="2153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Back button pressed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8B3BFF-9C50-40FD-BAC3-D0B787ED12F5}"/>
              </a:ext>
            </a:extLst>
          </p:cNvPr>
          <p:cNvGrpSpPr/>
          <p:nvPr/>
        </p:nvGrpSpPr>
        <p:grpSpPr>
          <a:xfrm>
            <a:off x="1488634" y="1472215"/>
            <a:ext cx="1565369" cy="3445664"/>
            <a:chOff x="2761174" y="1472215"/>
            <a:chExt cx="1565369" cy="3445664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768792C7-2705-48C7-8718-7F09E9A9D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37" y="1940116"/>
              <a:ext cx="1448641" cy="2977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024CA7-2649-4AE4-B82B-2F521315A5F1}"/>
                </a:ext>
              </a:extLst>
            </p:cNvPr>
            <p:cNvSpPr txBox="1"/>
            <p:nvPr/>
          </p:nvSpPr>
          <p:spPr>
            <a:xfrm>
              <a:off x="2761174" y="1472215"/>
              <a:ext cx="1565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Permissions Screen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LauncherActivity</a:t>
              </a:r>
              <a:r>
                <a:rPr lang="en-US" sz="12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C99FF6-B32E-4D14-B4BB-7B07C2838771}"/>
              </a:ext>
            </a:extLst>
          </p:cNvPr>
          <p:cNvGrpSpPr/>
          <p:nvPr/>
        </p:nvGrpSpPr>
        <p:grpSpPr>
          <a:xfrm>
            <a:off x="4503251" y="1459855"/>
            <a:ext cx="1565369" cy="3458022"/>
            <a:chOff x="5775791" y="1459855"/>
            <a:chExt cx="1565369" cy="3458022"/>
          </a:xfrm>
        </p:grpSpPr>
        <p:pic>
          <p:nvPicPr>
            <p:cNvPr id="19" name="Picture 18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3A283F08-F5C4-40AD-AAE5-4F9792CD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156" y="1940114"/>
              <a:ext cx="1448641" cy="2977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2A7346-FC94-4A62-A282-D6BEFBE6E1F5}"/>
                </a:ext>
              </a:extLst>
            </p:cNvPr>
            <p:cNvSpPr txBox="1"/>
            <p:nvPr/>
          </p:nvSpPr>
          <p:spPr>
            <a:xfrm>
              <a:off x="5775791" y="1459855"/>
              <a:ext cx="1565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Home Screen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MainActivity</a:t>
              </a:r>
              <a:r>
                <a:rPr lang="en-US" sz="1200" dirty="0"/>
                <a:t>)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D98D380-DB71-4783-B368-DF046E84B4EF}"/>
              </a:ext>
            </a:extLst>
          </p:cNvPr>
          <p:cNvSpPr txBox="1"/>
          <p:nvPr/>
        </p:nvSpPr>
        <p:spPr>
          <a:xfrm>
            <a:off x="10073100" y="4687043"/>
            <a:ext cx="156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Post Screen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PostActivity</a:t>
            </a:r>
            <a:r>
              <a:rPr lang="en-US" sz="12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5BA3E-971A-4CB8-B4A5-159F28341BC2}"/>
              </a:ext>
            </a:extLst>
          </p:cNvPr>
          <p:cNvSpPr txBox="1"/>
          <p:nvPr/>
        </p:nvSpPr>
        <p:spPr>
          <a:xfrm>
            <a:off x="10073100" y="1690610"/>
            <a:ext cx="193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Discussion Screen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DiscussionActivity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83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A screen shot of a map&#10;&#10;Description automatically generated">
            <a:extLst>
              <a:ext uri="{FF2B5EF4-FFF2-40B4-BE49-F238E27FC236}">
                <a16:creationId xmlns:a16="http://schemas.microsoft.com/office/drawing/2014/main" id="{08B0AE22-027C-4488-92B6-501351B7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9" y="907732"/>
            <a:ext cx="2544874" cy="5231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7D857-14CF-4B60-9AF0-4517C80D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‘Home Screen’ Overview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85154A4-04B9-46A8-97FE-1F6F4B0DB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43" y="907732"/>
            <a:ext cx="2544874" cy="52311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BD4F0-0798-4953-B701-7EC9367D5613}"/>
              </a:ext>
            </a:extLst>
          </p:cNvPr>
          <p:cNvCxnSpPr>
            <a:cxnSpLocks/>
          </p:cNvCxnSpPr>
          <p:nvPr/>
        </p:nvCxnSpPr>
        <p:spPr>
          <a:xfrm>
            <a:off x="2979420" y="1928849"/>
            <a:ext cx="1203960" cy="35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51F1B-2C1E-4A32-96BB-EFBFF9AD6DF1}"/>
              </a:ext>
            </a:extLst>
          </p:cNvPr>
          <p:cNvCxnSpPr>
            <a:cxnSpLocks/>
          </p:cNvCxnSpPr>
          <p:nvPr/>
        </p:nvCxnSpPr>
        <p:spPr>
          <a:xfrm>
            <a:off x="2625089" y="3160090"/>
            <a:ext cx="803911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C1266-310B-4557-857A-04D140EE81A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809313" y="1005596"/>
            <a:ext cx="652737" cy="20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4B32D-1931-4519-97B8-F143A2D4675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945308" y="1252868"/>
            <a:ext cx="552551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A21-2A6A-4F6F-AE6B-BC4EB189E74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44139" y="5312420"/>
            <a:ext cx="1291641" cy="1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374EF2-7C85-45BB-87D5-D36351A41F32}"/>
              </a:ext>
            </a:extLst>
          </p:cNvPr>
          <p:cNvSpPr txBox="1"/>
          <p:nvPr/>
        </p:nvSpPr>
        <p:spPr>
          <a:xfrm>
            <a:off x="660994" y="1613489"/>
            <a:ext cx="23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posts appear blue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88C3E-66B9-4C95-84C0-6BD75F344EB1}"/>
              </a:ext>
            </a:extLst>
          </p:cNvPr>
          <p:cNvSpPr txBox="1"/>
          <p:nvPr/>
        </p:nvSpPr>
        <p:spPr>
          <a:xfrm>
            <a:off x="384810" y="2775380"/>
            <a:ext cx="26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other posts appear 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58FED-60F9-4CD1-96B6-8C090C044E1F}"/>
              </a:ext>
            </a:extLst>
          </p:cNvPr>
          <p:cNvSpPr txBox="1"/>
          <p:nvPr/>
        </p:nvSpPr>
        <p:spPr>
          <a:xfrm>
            <a:off x="220980" y="4850755"/>
            <a:ext cx="28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add a new post at your current location</a:t>
            </a:r>
          </a:p>
          <a:p>
            <a:r>
              <a:rPr lang="en-US" dirty="0"/>
              <a:t>(Location must be enabled)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44900C-5826-4E88-9043-A4327DE163B1}"/>
              </a:ext>
            </a:extLst>
          </p:cNvPr>
          <p:cNvSpPr txBox="1"/>
          <p:nvPr/>
        </p:nvSpPr>
        <p:spPr>
          <a:xfrm>
            <a:off x="9497859" y="791731"/>
            <a:ext cx="23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to your location</a:t>
            </a:r>
          </a:p>
          <a:p>
            <a:r>
              <a:rPr lang="en-US" dirty="0"/>
              <a:t>(A default feature of Google Maps)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BA55C-4888-4FE9-93C5-B5946D1F61D3}"/>
              </a:ext>
            </a:extLst>
          </p:cNvPr>
          <p:cNvSpPr txBox="1"/>
          <p:nvPr/>
        </p:nvSpPr>
        <p:spPr>
          <a:xfrm>
            <a:off x="652277" y="820930"/>
            <a:ext cx="215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satellite mode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899E2F-1B1F-4DFE-8ECB-83F0F3A4A71E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734300" y="3523297"/>
            <a:ext cx="1624160" cy="17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121332-B90D-493F-B6AF-3A1ECC096D3F}"/>
              </a:ext>
            </a:extLst>
          </p:cNvPr>
          <p:cNvSpPr txBox="1"/>
          <p:nvPr/>
        </p:nvSpPr>
        <p:spPr>
          <a:xfrm>
            <a:off x="9358460" y="4768864"/>
            <a:ext cx="236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current location</a:t>
            </a:r>
          </a:p>
          <a:p>
            <a:r>
              <a:rPr lang="en-US" dirty="0"/>
              <a:t>(A default feature of Google Maps)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09B6A0-AD14-41D4-9408-E8DACEAC5B1C}"/>
              </a:ext>
            </a:extLst>
          </p:cNvPr>
          <p:cNvCxnSpPr>
            <a:cxnSpLocks/>
          </p:cNvCxnSpPr>
          <p:nvPr/>
        </p:nvCxnSpPr>
        <p:spPr>
          <a:xfrm flipH="1">
            <a:off x="8016240" y="2522220"/>
            <a:ext cx="1264920" cy="2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69E362-63DE-4D08-BE8B-1B61E467EC28}"/>
              </a:ext>
            </a:extLst>
          </p:cNvPr>
          <p:cNvSpPr txBox="1"/>
          <p:nvPr/>
        </p:nvSpPr>
        <p:spPr>
          <a:xfrm>
            <a:off x="9368427" y="2303750"/>
            <a:ext cx="2385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window appears when a post marker is tapped. Displays the post’s title and creation date. Click on this window to open the discussion screen.</a:t>
            </a:r>
          </a:p>
        </p:txBody>
      </p:sp>
    </p:spTree>
    <p:extLst>
      <p:ext uri="{BB962C8B-B14F-4D97-AF65-F5344CB8AC3E}">
        <p14:creationId xmlns:p14="http://schemas.microsoft.com/office/powerpoint/2010/main" val="351417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41292-1862-4261-B2EB-F37624BD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85" y="906075"/>
            <a:ext cx="2544874" cy="5231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F9B5B5-DACA-4719-8C1F-D0476D5BC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43" y="906075"/>
            <a:ext cx="2544874" cy="523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7D857-14CF-4B60-9AF0-4517C80D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‘New Post’ Overview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BD4F0-0798-4953-B701-7EC9367D5613}"/>
              </a:ext>
            </a:extLst>
          </p:cNvPr>
          <p:cNvCxnSpPr>
            <a:cxnSpLocks/>
          </p:cNvCxnSpPr>
          <p:nvPr/>
        </p:nvCxnSpPr>
        <p:spPr>
          <a:xfrm>
            <a:off x="2479556" y="2316480"/>
            <a:ext cx="735941" cy="15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51F1B-2C1E-4A32-96BB-EFBFF9AD6DF1}"/>
              </a:ext>
            </a:extLst>
          </p:cNvPr>
          <p:cNvCxnSpPr>
            <a:cxnSpLocks/>
          </p:cNvCxnSpPr>
          <p:nvPr/>
        </p:nvCxnSpPr>
        <p:spPr>
          <a:xfrm flipV="1">
            <a:off x="2479556" y="3368944"/>
            <a:ext cx="716074" cy="20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C1266-310B-4557-857A-04D140EE81AC}"/>
              </a:ext>
            </a:extLst>
          </p:cNvPr>
          <p:cNvCxnSpPr>
            <a:cxnSpLocks/>
          </p:cNvCxnSpPr>
          <p:nvPr/>
        </p:nvCxnSpPr>
        <p:spPr>
          <a:xfrm flipH="1" flipV="1">
            <a:off x="7917180" y="1417320"/>
            <a:ext cx="135636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374EF2-7C85-45BB-87D5-D36351A41F32}"/>
              </a:ext>
            </a:extLst>
          </p:cNvPr>
          <p:cNvSpPr txBox="1"/>
          <p:nvPr/>
        </p:nvSpPr>
        <p:spPr>
          <a:xfrm>
            <a:off x="505953" y="1881375"/>
            <a:ext cx="204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Single-line textbox for the post’s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88C3E-66B9-4C95-84C0-6BD75F344EB1}"/>
              </a:ext>
            </a:extLst>
          </p:cNvPr>
          <p:cNvSpPr txBox="1"/>
          <p:nvPr/>
        </p:nvSpPr>
        <p:spPr>
          <a:xfrm>
            <a:off x="568253" y="3234141"/>
            <a:ext cx="206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Multi-line textbox for the post’s body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BA55C-4888-4FE9-93C5-B5946D1F61D3}"/>
              </a:ext>
            </a:extLst>
          </p:cNvPr>
          <p:cNvSpPr txBox="1"/>
          <p:nvPr/>
        </p:nvSpPr>
        <p:spPr>
          <a:xfrm>
            <a:off x="9444427" y="1476587"/>
            <a:ext cx="197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the new post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899E2F-1B1F-4DFE-8ECB-83F0F3A4A71E}"/>
              </a:ext>
            </a:extLst>
          </p:cNvPr>
          <p:cNvCxnSpPr>
            <a:cxnSpLocks/>
          </p:cNvCxnSpPr>
          <p:nvPr/>
        </p:nvCxnSpPr>
        <p:spPr>
          <a:xfrm flipH="1">
            <a:off x="8982809" y="5173920"/>
            <a:ext cx="29073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121332-B90D-493F-B6AF-3A1ECC096D3F}"/>
              </a:ext>
            </a:extLst>
          </p:cNvPr>
          <p:cNvSpPr txBox="1"/>
          <p:nvPr/>
        </p:nvSpPr>
        <p:spPr>
          <a:xfrm>
            <a:off x="9273540" y="4527589"/>
            <a:ext cx="236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the post and add it to global map.</a:t>
            </a:r>
          </a:p>
        </p:txBody>
      </p:sp>
    </p:spTree>
    <p:extLst>
      <p:ext uri="{BB962C8B-B14F-4D97-AF65-F5344CB8AC3E}">
        <p14:creationId xmlns:p14="http://schemas.microsoft.com/office/powerpoint/2010/main" val="11535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1ECD8-80DC-431F-BAFE-0AD0C1B9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70" y="930750"/>
            <a:ext cx="2532870" cy="5206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AC7AD-6B00-4041-BE34-1F6EBCCDB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43" y="906075"/>
            <a:ext cx="2544874" cy="5231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7D857-14CF-4B60-9AF0-4517C80D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‘Discussion Screen’ Overview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51F1B-2C1E-4A32-96BB-EFBFF9AD6DF1}"/>
              </a:ext>
            </a:extLst>
          </p:cNvPr>
          <p:cNvCxnSpPr>
            <a:cxnSpLocks/>
          </p:cNvCxnSpPr>
          <p:nvPr/>
        </p:nvCxnSpPr>
        <p:spPr>
          <a:xfrm>
            <a:off x="2141220" y="2598420"/>
            <a:ext cx="1041586" cy="5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C1266-310B-4557-857A-04D140EE81AC}"/>
              </a:ext>
            </a:extLst>
          </p:cNvPr>
          <p:cNvCxnSpPr>
            <a:cxnSpLocks/>
          </p:cNvCxnSpPr>
          <p:nvPr/>
        </p:nvCxnSpPr>
        <p:spPr>
          <a:xfrm flipH="1">
            <a:off x="8633460" y="2288648"/>
            <a:ext cx="914400" cy="36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374EF2-7C85-45BB-87D5-D36351A41F32}"/>
              </a:ext>
            </a:extLst>
          </p:cNvPr>
          <p:cNvSpPr txBox="1"/>
          <p:nvPr/>
        </p:nvSpPr>
        <p:spPr>
          <a:xfrm>
            <a:off x="1423581" y="1919316"/>
            <a:ext cx="101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88C3E-66B9-4C95-84C0-6BD75F344EB1}"/>
              </a:ext>
            </a:extLst>
          </p:cNvPr>
          <p:cNvSpPr txBox="1"/>
          <p:nvPr/>
        </p:nvSpPr>
        <p:spPr>
          <a:xfrm>
            <a:off x="291900" y="2405688"/>
            <a:ext cx="21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Creation date</a:t>
            </a:r>
          </a:p>
          <a:p>
            <a:pPr algn="ctr"/>
            <a:r>
              <a:rPr lang="en-US" dirty="0"/>
              <a:t>(day/month/year)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BA55C-4888-4FE9-93C5-B5946D1F61D3}"/>
              </a:ext>
            </a:extLst>
          </p:cNvPr>
          <p:cNvSpPr txBox="1"/>
          <p:nvPr/>
        </p:nvSpPr>
        <p:spPr>
          <a:xfrm>
            <a:off x="9547860" y="1984146"/>
            <a:ext cx="197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body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899E2F-1B1F-4DFE-8ECB-83F0F3A4A71E}"/>
              </a:ext>
            </a:extLst>
          </p:cNvPr>
          <p:cNvCxnSpPr>
            <a:cxnSpLocks/>
          </p:cNvCxnSpPr>
          <p:nvPr/>
        </p:nvCxnSpPr>
        <p:spPr>
          <a:xfrm flipH="1">
            <a:off x="8981373" y="5558046"/>
            <a:ext cx="374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121332-B90D-493F-B6AF-3A1ECC096D3F}"/>
              </a:ext>
            </a:extLst>
          </p:cNvPr>
          <p:cNvSpPr txBox="1"/>
          <p:nvPr/>
        </p:nvSpPr>
        <p:spPr>
          <a:xfrm>
            <a:off x="9355923" y="5234880"/>
            <a:ext cx="236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submit your comment (A notification will be sent to the post’s owner)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BECFF-62E7-4FE0-81E8-4BBF464632BD}"/>
              </a:ext>
            </a:extLst>
          </p:cNvPr>
          <p:cNvCxnSpPr>
            <a:cxnSpLocks/>
          </p:cNvCxnSpPr>
          <p:nvPr/>
        </p:nvCxnSpPr>
        <p:spPr>
          <a:xfrm>
            <a:off x="2232660" y="3429000"/>
            <a:ext cx="9448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8B26C-CDC8-45B6-9DFB-86D4C57FB0E0}"/>
              </a:ext>
            </a:extLst>
          </p:cNvPr>
          <p:cNvCxnSpPr>
            <a:cxnSpLocks/>
          </p:cNvCxnSpPr>
          <p:nvPr/>
        </p:nvCxnSpPr>
        <p:spPr>
          <a:xfrm>
            <a:off x="2532886" y="2159231"/>
            <a:ext cx="644654" cy="2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10ECEC-F14F-4E03-A7B2-A38759124B56}"/>
              </a:ext>
            </a:extLst>
          </p:cNvPr>
          <p:cNvSpPr txBox="1"/>
          <p:nvPr/>
        </p:nvSpPr>
        <p:spPr>
          <a:xfrm>
            <a:off x="527023" y="3169059"/>
            <a:ext cx="213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button </a:t>
            </a:r>
          </a:p>
          <a:p>
            <a:r>
              <a:rPr lang="en-US" dirty="0"/>
              <a:t>(Only visible to the owner of this post)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99DA0D-EC75-44EA-BFCA-3B8F4A2DF6D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532886" y="5558046"/>
            <a:ext cx="64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2C7442-7350-461A-A034-81DA4F03DCB9}"/>
              </a:ext>
            </a:extLst>
          </p:cNvPr>
          <p:cNvSpPr txBox="1"/>
          <p:nvPr/>
        </p:nvSpPr>
        <p:spPr>
          <a:xfrm>
            <a:off x="397896" y="5234880"/>
            <a:ext cx="213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Single-line textbox to write a comment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ADF518-A478-41AA-A7D4-C415CB2AC7B2}"/>
              </a:ext>
            </a:extLst>
          </p:cNvPr>
          <p:cNvCxnSpPr/>
          <p:nvPr/>
        </p:nvCxnSpPr>
        <p:spPr>
          <a:xfrm flipH="1">
            <a:off x="8404860" y="3902992"/>
            <a:ext cx="137160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068E46-159A-47C3-9D5E-D2B1F62C27A6}"/>
              </a:ext>
            </a:extLst>
          </p:cNvPr>
          <p:cNvSpPr txBox="1"/>
          <p:nvPr/>
        </p:nvSpPr>
        <p:spPr>
          <a:xfrm>
            <a:off x="9776460" y="3654474"/>
            <a:ext cx="23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comments</a:t>
            </a:r>
          </a:p>
        </p:txBody>
      </p:sp>
    </p:spTree>
    <p:extLst>
      <p:ext uri="{BB962C8B-B14F-4D97-AF65-F5344CB8AC3E}">
        <p14:creationId xmlns:p14="http://schemas.microsoft.com/office/powerpoint/2010/main" val="13452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3CD1F-3793-4D5B-8B72-8253CB66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73" y="906076"/>
            <a:ext cx="2544814" cy="5231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D1553D-EE39-4FE4-95D3-5B74EC5AB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70" y="930750"/>
            <a:ext cx="2532870" cy="5206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7D857-14CF-4B60-9AF0-4517C80D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‘Permissions Screen’ &amp; Notifications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C1266-310B-4557-857A-04D140EE81AC}"/>
              </a:ext>
            </a:extLst>
          </p:cNvPr>
          <p:cNvCxnSpPr>
            <a:cxnSpLocks/>
          </p:cNvCxnSpPr>
          <p:nvPr/>
        </p:nvCxnSpPr>
        <p:spPr>
          <a:xfrm flipH="1">
            <a:off x="8999220" y="2288648"/>
            <a:ext cx="548640" cy="2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E88C3E-66B9-4C95-84C0-6BD75F344EB1}"/>
              </a:ext>
            </a:extLst>
          </p:cNvPr>
          <p:cNvSpPr txBox="1"/>
          <p:nvPr/>
        </p:nvSpPr>
        <p:spPr>
          <a:xfrm>
            <a:off x="467539" y="1109080"/>
            <a:ext cx="2176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launched, all views in this activity are hidden, and permissions are immediately requested. If denied, this explanation is shown.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BA55C-4888-4FE9-93C5-B5946D1F61D3}"/>
              </a:ext>
            </a:extLst>
          </p:cNvPr>
          <p:cNvSpPr txBox="1"/>
          <p:nvPr/>
        </p:nvSpPr>
        <p:spPr>
          <a:xfrm>
            <a:off x="9547860" y="2044313"/>
            <a:ext cx="236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clicked, opens the ‘Discussion Screen’ where the comment was made.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BECFF-62E7-4FE0-81E8-4BBF464632BD}"/>
              </a:ext>
            </a:extLst>
          </p:cNvPr>
          <p:cNvCxnSpPr>
            <a:cxnSpLocks/>
          </p:cNvCxnSpPr>
          <p:nvPr/>
        </p:nvCxnSpPr>
        <p:spPr>
          <a:xfrm flipV="1">
            <a:off x="2926080" y="3630724"/>
            <a:ext cx="1112520" cy="95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10ECEC-F14F-4E03-A7B2-A38759124B56}"/>
              </a:ext>
            </a:extLst>
          </p:cNvPr>
          <p:cNvSpPr txBox="1"/>
          <p:nvPr/>
        </p:nvSpPr>
        <p:spPr>
          <a:xfrm>
            <a:off x="743159" y="4315578"/>
            <a:ext cx="254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display the permissions request dialog again.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EE0398-158A-47E7-AF31-1FF4F3961A54}"/>
              </a:ext>
            </a:extLst>
          </p:cNvPr>
          <p:cNvCxnSpPr>
            <a:cxnSpLocks/>
          </p:cNvCxnSpPr>
          <p:nvPr/>
        </p:nvCxnSpPr>
        <p:spPr>
          <a:xfrm>
            <a:off x="2567940" y="1577340"/>
            <a:ext cx="624840" cy="50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1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FD88-9B80-4B78-B1D5-A9015584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Evaluation: </a:t>
            </a:r>
            <a:br>
              <a:rPr lang="en-US" dirty="0"/>
            </a:br>
            <a:r>
              <a:rPr lang="en-US" dirty="0"/>
              <a:t>What Worked, What Didn’t?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F9CF-6CC9-4A0B-AF81-EA53EB7D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Worked</a:t>
            </a:r>
          </a:p>
          <a:p>
            <a:pPr lvl="1"/>
            <a:r>
              <a:rPr lang="en-US" dirty="0"/>
              <a:t>All cloud storage is done seamlessly through Firebase.</a:t>
            </a:r>
          </a:p>
          <a:p>
            <a:pPr lvl="1"/>
            <a:r>
              <a:rPr lang="en-US" dirty="0"/>
              <a:t>Loading times are reasonable.</a:t>
            </a:r>
          </a:p>
          <a:p>
            <a:pPr lvl="1"/>
            <a:r>
              <a:rPr lang="en-US" dirty="0"/>
              <a:t>Simple and easy to use UI.</a:t>
            </a:r>
          </a:p>
          <a:p>
            <a:pPr lvl="1"/>
            <a:r>
              <a:rPr lang="en-US" dirty="0"/>
              <a:t>Notifications sent via Firebase Cloud Messaging without the need for my own external server.</a:t>
            </a:r>
          </a:p>
          <a:p>
            <a:pPr lvl="1"/>
            <a:endParaRPr lang="en-US" dirty="0"/>
          </a:p>
          <a:p>
            <a:r>
              <a:rPr lang="en-US" b="1" dirty="0"/>
              <a:t>What Didn’t</a:t>
            </a:r>
          </a:p>
          <a:p>
            <a:pPr lvl="1"/>
            <a:r>
              <a:rPr lang="en-US" dirty="0"/>
              <a:t>Purpose of the app isn’t immediately apparent.</a:t>
            </a:r>
          </a:p>
          <a:p>
            <a:pPr lvl="1"/>
            <a:r>
              <a:rPr lang="en-US" dirty="0"/>
              <a:t>Delete button and satellite toggle switch feel awkwardly placed.</a:t>
            </a:r>
          </a:p>
          <a:p>
            <a:pPr lvl="1"/>
            <a:r>
              <a:rPr lang="en-US" dirty="0"/>
              <a:t>GPS location is not as accurate as I would like it.</a:t>
            </a:r>
          </a:p>
          <a:p>
            <a:pPr lvl="1"/>
            <a:r>
              <a:rPr lang="en-US" dirty="0"/>
              <a:t>App will not work without internet connection.</a:t>
            </a:r>
          </a:p>
          <a:p>
            <a:pPr lvl="1"/>
            <a:r>
              <a:rPr lang="en-US" dirty="0"/>
              <a:t>Too many posts in the same spot make them hard to touch.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560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GeoChat</vt:lpstr>
      <vt:lpstr>Purpose</vt:lpstr>
      <vt:lpstr>APIs, Storage, and Networking Features</vt:lpstr>
      <vt:lpstr>App Structure</vt:lpstr>
      <vt:lpstr>‘Home Screen’ Overview</vt:lpstr>
      <vt:lpstr>‘New Post’ Overview</vt:lpstr>
      <vt:lpstr>‘Discussion Screen’ Overview</vt:lpstr>
      <vt:lpstr>‘Permissions Screen’ &amp; Notifications</vt:lpstr>
      <vt:lpstr>Critical Evaluation:  What Worked, What Didn’t?</vt:lpstr>
      <vt:lpstr>Critical Evaluation: Future Improvements</vt:lpstr>
      <vt:lpstr>Video Demo: https://www.youtube.com/watch?v=5bu8XsUCrRY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GeoChat</dc:title>
  <dc:creator>Wilson, Michael</dc:creator>
  <cp:lastModifiedBy>Wilson, Michael</cp:lastModifiedBy>
  <cp:revision>24</cp:revision>
  <dcterms:created xsi:type="dcterms:W3CDTF">2020-04-18T21:01:33Z</dcterms:created>
  <dcterms:modified xsi:type="dcterms:W3CDTF">2020-04-19T04:11:14Z</dcterms:modified>
</cp:coreProperties>
</file>