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naheim"/>
      <p:regular r:id="rId27"/>
    </p:embeddedFont>
    <p:embeddedFont>
      <p:font typeface="Alata"/>
      <p:regular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jalla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F24AB9-EB60-4A8B-95EA-DC664590CAE3}">
  <a:tblStyle styleId="{22F24AB9-EB60-4A8B-95EA-DC664590C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lata-regular.fntdata"/><Relationship Id="rId27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FjallaOne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94e4a70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94e4a70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35b4cc254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135b4cc254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e73ac088b1_1_1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e73ac088b1_1_1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137be0a3f6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137be0a3f6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37be0a3f6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137be0a3f6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7be0a3f6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7be0a3f6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e73ac088b1_1_35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9" name="Google Shape;2949;ge73ac088b1_1_35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g137be0a3f6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2" name="Google Shape;3052;g137be0a3f6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2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e77f66fb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e77f66fb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37be0a3f6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37be0a3f6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35b4cc254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35b4cc254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e73ac088b1_1_35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e73ac088b1_1_35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137be0a3f6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137be0a3f6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e73ac088b1_1_1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e73ac088b1_1_1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73ac088b1_1_35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73ac088b1_1_35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e73ac088b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e73ac088b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10976ad794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10976ad79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135b4cc25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135b4cc25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e73ac088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e73ac088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37be0a3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37be0a3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137be0a3f6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137be0a3f6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225" y="4753800"/>
            <a:ext cx="9147300" cy="38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3225" y="4420200"/>
            <a:ext cx="9147300" cy="333600"/>
            <a:chOff x="-3225" y="1875750"/>
            <a:chExt cx="9147300" cy="333600"/>
          </a:xfrm>
        </p:grpSpPr>
        <p:sp>
          <p:nvSpPr>
            <p:cNvPr id="11" name="Google Shape;11;p2"/>
            <p:cNvSpPr/>
            <p:nvPr/>
          </p:nvSpPr>
          <p:spPr>
            <a:xfrm>
              <a:off x="-3225" y="1875750"/>
              <a:ext cx="9147300" cy="333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>
              <a:stCxn id="11" idx="1"/>
              <a:endCxn id="11" idx="3"/>
            </p:cNvCxnSpPr>
            <p:nvPr/>
          </p:nvCxnSpPr>
          <p:spPr>
            <a:xfrm>
              <a:off x="-3225" y="20425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" name="Google Shape;13;p2"/>
          <p:cNvSpPr/>
          <p:nvPr/>
        </p:nvSpPr>
        <p:spPr>
          <a:xfrm>
            <a:off x="-3225" y="0"/>
            <a:ext cx="9147300" cy="38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13525" y="694188"/>
            <a:ext cx="77172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427150" y="1353700"/>
            <a:ext cx="4290000" cy="3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-850" y="0"/>
            <a:ext cx="9147300" cy="10383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-850" y="4105275"/>
            <a:ext cx="9147300" cy="10383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-57103" y="382450"/>
            <a:ext cx="9258253" cy="440435"/>
            <a:chOff x="-57103" y="592000"/>
            <a:chExt cx="9258253" cy="440435"/>
          </a:xfrm>
        </p:grpSpPr>
        <p:sp>
          <p:nvSpPr>
            <p:cNvPr id="243" name="Google Shape;243;p11"/>
            <p:cNvSpPr/>
            <p:nvPr/>
          </p:nvSpPr>
          <p:spPr>
            <a:xfrm rot="5400000">
              <a:off x="4351806" y="-3816909"/>
              <a:ext cx="440435" cy="9258253"/>
            </a:xfrm>
            <a:custGeom>
              <a:rect b="b" l="l" r="r" t="t"/>
              <a:pathLst>
                <a:path extrusionOk="0" h="101023" w="3162">
                  <a:moveTo>
                    <a:pt x="1" y="1"/>
                  </a:moveTo>
                  <a:lnTo>
                    <a:pt x="1" y="101022"/>
                  </a:lnTo>
                  <a:lnTo>
                    <a:pt x="3162" y="101022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5400000">
              <a:off x="3728025" y="790983"/>
              <a:ext cx="147787" cy="295295"/>
            </a:xfrm>
            <a:custGeom>
              <a:rect b="b" l="l" r="r" t="t"/>
              <a:pathLst>
                <a:path extrusionOk="0" h="2120" w="1061">
                  <a:moveTo>
                    <a:pt x="449" y="0"/>
                  </a:moveTo>
                  <a:cubicBezTo>
                    <a:pt x="234" y="0"/>
                    <a:pt x="54" y="144"/>
                    <a:pt x="54" y="378"/>
                  </a:cubicBezTo>
                  <a:cubicBezTo>
                    <a:pt x="54" y="683"/>
                    <a:pt x="90" y="916"/>
                    <a:pt x="90" y="1096"/>
                  </a:cubicBezTo>
                  <a:lnTo>
                    <a:pt x="1" y="1042"/>
                  </a:lnTo>
                  <a:lnTo>
                    <a:pt x="1" y="1042"/>
                  </a:lnTo>
                  <a:cubicBezTo>
                    <a:pt x="18" y="1096"/>
                    <a:pt x="18" y="1114"/>
                    <a:pt x="54" y="1132"/>
                  </a:cubicBezTo>
                  <a:lnTo>
                    <a:pt x="108" y="1132"/>
                  </a:lnTo>
                  <a:lnTo>
                    <a:pt x="108" y="1222"/>
                  </a:lnTo>
                  <a:cubicBezTo>
                    <a:pt x="108" y="1365"/>
                    <a:pt x="90" y="1635"/>
                    <a:pt x="90" y="1743"/>
                  </a:cubicBezTo>
                  <a:cubicBezTo>
                    <a:pt x="90" y="1940"/>
                    <a:pt x="234" y="2120"/>
                    <a:pt x="467" y="2120"/>
                  </a:cubicBezTo>
                  <a:lnTo>
                    <a:pt x="611" y="2120"/>
                  </a:lnTo>
                  <a:cubicBezTo>
                    <a:pt x="827" y="2120"/>
                    <a:pt x="1006" y="1958"/>
                    <a:pt x="1006" y="1743"/>
                  </a:cubicBezTo>
                  <a:cubicBezTo>
                    <a:pt x="1006" y="1599"/>
                    <a:pt x="970" y="1347"/>
                    <a:pt x="970" y="1204"/>
                  </a:cubicBezTo>
                  <a:lnTo>
                    <a:pt x="970" y="1114"/>
                  </a:lnTo>
                  <a:lnTo>
                    <a:pt x="1024" y="1114"/>
                  </a:lnTo>
                  <a:cubicBezTo>
                    <a:pt x="1042" y="1096"/>
                    <a:pt x="1060" y="1060"/>
                    <a:pt x="1060" y="1042"/>
                  </a:cubicBezTo>
                  <a:lnTo>
                    <a:pt x="1060" y="1042"/>
                  </a:lnTo>
                  <a:lnTo>
                    <a:pt x="970" y="1096"/>
                  </a:lnTo>
                  <a:cubicBezTo>
                    <a:pt x="970" y="898"/>
                    <a:pt x="1006" y="647"/>
                    <a:pt x="1006" y="378"/>
                  </a:cubicBezTo>
                  <a:cubicBezTo>
                    <a:pt x="1006" y="180"/>
                    <a:pt x="845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5400000">
              <a:off x="3762987" y="775939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50" y="0"/>
                  </a:moveTo>
                  <a:cubicBezTo>
                    <a:pt x="234" y="0"/>
                    <a:pt x="55" y="162"/>
                    <a:pt x="55" y="377"/>
                  </a:cubicBezTo>
                  <a:cubicBezTo>
                    <a:pt x="55" y="700"/>
                    <a:pt x="91" y="916"/>
                    <a:pt x="91" y="1096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096"/>
                    <a:pt x="19" y="1149"/>
                    <a:pt x="37" y="1149"/>
                  </a:cubicBezTo>
                  <a:lnTo>
                    <a:pt x="91" y="1149"/>
                  </a:lnTo>
                  <a:lnTo>
                    <a:pt x="91" y="1239"/>
                  </a:lnTo>
                  <a:cubicBezTo>
                    <a:pt x="91" y="1365"/>
                    <a:pt x="55" y="1634"/>
                    <a:pt x="55" y="1742"/>
                  </a:cubicBezTo>
                  <a:cubicBezTo>
                    <a:pt x="55" y="1958"/>
                    <a:pt x="216" y="2137"/>
                    <a:pt x="450" y="2137"/>
                  </a:cubicBezTo>
                  <a:lnTo>
                    <a:pt x="593" y="2137"/>
                  </a:lnTo>
                  <a:cubicBezTo>
                    <a:pt x="791" y="2137"/>
                    <a:pt x="971" y="1976"/>
                    <a:pt x="971" y="1742"/>
                  </a:cubicBezTo>
                  <a:cubicBezTo>
                    <a:pt x="971" y="1616"/>
                    <a:pt x="953" y="1347"/>
                    <a:pt x="953" y="1203"/>
                  </a:cubicBezTo>
                  <a:lnTo>
                    <a:pt x="953" y="1114"/>
                  </a:lnTo>
                  <a:lnTo>
                    <a:pt x="1006" y="1114"/>
                  </a:lnTo>
                  <a:cubicBezTo>
                    <a:pt x="1024" y="1096"/>
                    <a:pt x="1042" y="1078"/>
                    <a:pt x="1042" y="1060"/>
                  </a:cubicBezTo>
                  <a:lnTo>
                    <a:pt x="1042" y="1060"/>
                  </a:lnTo>
                  <a:lnTo>
                    <a:pt x="953" y="1096"/>
                  </a:lnTo>
                  <a:cubicBezTo>
                    <a:pt x="953" y="898"/>
                    <a:pt x="971" y="647"/>
                    <a:pt x="971" y="377"/>
                  </a:cubicBezTo>
                  <a:cubicBezTo>
                    <a:pt x="971" y="180"/>
                    <a:pt x="82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5400000">
              <a:off x="3824414" y="837227"/>
              <a:ext cx="95135" cy="175227"/>
            </a:xfrm>
            <a:custGeom>
              <a:rect b="b" l="l" r="r" t="t"/>
              <a:pathLst>
                <a:path extrusionOk="0" h="1258" w="683">
                  <a:moveTo>
                    <a:pt x="324" y="1"/>
                  </a:moveTo>
                  <a:cubicBezTo>
                    <a:pt x="144" y="1"/>
                    <a:pt x="18" y="108"/>
                    <a:pt x="18" y="647"/>
                  </a:cubicBezTo>
                  <a:cubicBezTo>
                    <a:pt x="18" y="1006"/>
                    <a:pt x="0" y="1258"/>
                    <a:pt x="324" y="1258"/>
                  </a:cubicBezTo>
                  <a:cubicBezTo>
                    <a:pt x="683" y="1258"/>
                    <a:pt x="647" y="1006"/>
                    <a:pt x="647" y="647"/>
                  </a:cubicBezTo>
                  <a:cubicBezTo>
                    <a:pt x="647" y="90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5400000">
              <a:off x="3841895" y="872259"/>
              <a:ext cx="82599" cy="102657"/>
            </a:xfrm>
            <a:custGeom>
              <a:rect b="b" l="l" r="r" t="t"/>
              <a:pathLst>
                <a:path extrusionOk="0" h="737" w="593">
                  <a:moveTo>
                    <a:pt x="288" y="0"/>
                  </a:moveTo>
                  <a:cubicBezTo>
                    <a:pt x="144" y="0"/>
                    <a:pt x="0" y="180"/>
                    <a:pt x="0" y="377"/>
                  </a:cubicBezTo>
                  <a:lnTo>
                    <a:pt x="0" y="737"/>
                  </a:lnTo>
                  <a:lnTo>
                    <a:pt x="593" y="737"/>
                  </a:lnTo>
                  <a:lnTo>
                    <a:pt x="593" y="377"/>
                  </a:lnTo>
                  <a:cubicBezTo>
                    <a:pt x="593" y="180"/>
                    <a:pt x="449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 rot="5400000">
              <a:off x="3700584" y="940998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54" y="1"/>
                  </a:moveTo>
                  <a:lnTo>
                    <a:pt x="0" y="55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 rot="5400000">
              <a:off x="3700584" y="898515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1"/>
                  </a:moveTo>
                  <a:lnTo>
                    <a:pt x="180" y="5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5400000">
              <a:off x="7187724" y="775939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50" y="1"/>
                  </a:moveTo>
                  <a:cubicBezTo>
                    <a:pt x="234" y="1"/>
                    <a:pt x="55" y="162"/>
                    <a:pt x="55" y="378"/>
                  </a:cubicBezTo>
                  <a:cubicBezTo>
                    <a:pt x="55" y="701"/>
                    <a:pt x="91" y="917"/>
                    <a:pt x="91" y="1096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096"/>
                    <a:pt x="19" y="1132"/>
                    <a:pt x="37" y="1150"/>
                  </a:cubicBezTo>
                  <a:lnTo>
                    <a:pt x="91" y="1150"/>
                  </a:lnTo>
                  <a:lnTo>
                    <a:pt x="91" y="1240"/>
                  </a:lnTo>
                  <a:cubicBezTo>
                    <a:pt x="91" y="1366"/>
                    <a:pt x="55" y="1635"/>
                    <a:pt x="55" y="1761"/>
                  </a:cubicBezTo>
                  <a:cubicBezTo>
                    <a:pt x="55" y="1958"/>
                    <a:pt x="216" y="2138"/>
                    <a:pt x="450" y="2138"/>
                  </a:cubicBezTo>
                  <a:lnTo>
                    <a:pt x="593" y="2138"/>
                  </a:lnTo>
                  <a:cubicBezTo>
                    <a:pt x="791" y="2138"/>
                    <a:pt x="971" y="1976"/>
                    <a:pt x="971" y="1761"/>
                  </a:cubicBezTo>
                  <a:cubicBezTo>
                    <a:pt x="971" y="1617"/>
                    <a:pt x="953" y="1348"/>
                    <a:pt x="953" y="1222"/>
                  </a:cubicBezTo>
                  <a:lnTo>
                    <a:pt x="953" y="1132"/>
                  </a:lnTo>
                  <a:lnTo>
                    <a:pt x="1006" y="1132"/>
                  </a:lnTo>
                  <a:cubicBezTo>
                    <a:pt x="1024" y="1096"/>
                    <a:pt x="1042" y="1078"/>
                    <a:pt x="1042" y="1060"/>
                  </a:cubicBezTo>
                  <a:lnTo>
                    <a:pt x="1042" y="1060"/>
                  </a:lnTo>
                  <a:lnTo>
                    <a:pt x="953" y="1096"/>
                  </a:lnTo>
                  <a:cubicBezTo>
                    <a:pt x="953" y="899"/>
                    <a:pt x="971" y="647"/>
                    <a:pt x="971" y="378"/>
                  </a:cubicBezTo>
                  <a:cubicBezTo>
                    <a:pt x="971" y="180"/>
                    <a:pt x="827" y="1"/>
                    <a:pt x="593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5400000">
              <a:off x="7222686" y="763403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32" y="0"/>
                  </a:moveTo>
                  <a:cubicBezTo>
                    <a:pt x="234" y="0"/>
                    <a:pt x="55" y="162"/>
                    <a:pt x="55" y="395"/>
                  </a:cubicBezTo>
                  <a:cubicBezTo>
                    <a:pt x="55" y="701"/>
                    <a:pt x="91" y="934"/>
                    <a:pt x="91" y="1114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114"/>
                    <a:pt x="1" y="1150"/>
                    <a:pt x="37" y="1150"/>
                  </a:cubicBezTo>
                  <a:lnTo>
                    <a:pt x="91" y="1150"/>
                  </a:lnTo>
                  <a:lnTo>
                    <a:pt x="91" y="1239"/>
                  </a:lnTo>
                  <a:cubicBezTo>
                    <a:pt x="91" y="1383"/>
                    <a:pt x="55" y="1652"/>
                    <a:pt x="55" y="1760"/>
                  </a:cubicBezTo>
                  <a:cubicBezTo>
                    <a:pt x="55" y="1958"/>
                    <a:pt x="216" y="2137"/>
                    <a:pt x="432" y="2137"/>
                  </a:cubicBezTo>
                  <a:lnTo>
                    <a:pt x="594" y="2137"/>
                  </a:lnTo>
                  <a:cubicBezTo>
                    <a:pt x="791" y="2137"/>
                    <a:pt x="971" y="1976"/>
                    <a:pt x="971" y="1760"/>
                  </a:cubicBezTo>
                  <a:cubicBezTo>
                    <a:pt x="971" y="1617"/>
                    <a:pt x="953" y="1347"/>
                    <a:pt x="953" y="1221"/>
                  </a:cubicBezTo>
                  <a:lnTo>
                    <a:pt x="953" y="1132"/>
                  </a:lnTo>
                  <a:lnTo>
                    <a:pt x="1007" y="1132"/>
                  </a:lnTo>
                  <a:cubicBezTo>
                    <a:pt x="1025" y="1114"/>
                    <a:pt x="1043" y="1078"/>
                    <a:pt x="1043" y="1060"/>
                  </a:cubicBezTo>
                  <a:lnTo>
                    <a:pt x="1043" y="1060"/>
                  </a:lnTo>
                  <a:lnTo>
                    <a:pt x="953" y="1114"/>
                  </a:lnTo>
                  <a:cubicBezTo>
                    <a:pt x="953" y="898"/>
                    <a:pt x="971" y="665"/>
                    <a:pt x="971" y="395"/>
                  </a:cubicBezTo>
                  <a:cubicBezTo>
                    <a:pt x="971" y="180"/>
                    <a:pt x="82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5400000">
              <a:off x="7281745" y="822323"/>
              <a:ext cx="99314" cy="175784"/>
            </a:xfrm>
            <a:custGeom>
              <a:rect b="b" l="l" r="r" t="t"/>
              <a:pathLst>
                <a:path extrusionOk="0" h="1262" w="713">
                  <a:moveTo>
                    <a:pt x="354" y="1"/>
                  </a:moveTo>
                  <a:cubicBezTo>
                    <a:pt x="174" y="1"/>
                    <a:pt x="48" y="127"/>
                    <a:pt x="48" y="665"/>
                  </a:cubicBezTo>
                  <a:cubicBezTo>
                    <a:pt x="48" y="1003"/>
                    <a:pt x="1" y="1261"/>
                    <a:pt x="293" y="1261"/>
                  </a:cubicBezTo>
                  <a:cubicBezTo>
                    <a:pt x="312" y="1261"/>
                    <a:pt x="332" y="1260"/>
                    <a:pt x="354" y="1258"/>
                  </a:cubicBezTo>
                  <a:cubicBezTo>
                    <a:pt x="713" y="1258"/>
                    <a:pt x="677" y="1024"/>
                    <a:pt x="677" y="665"/>
                  </a:cubicBezTo>
                  <a:cubicBezTo>
                    <a:pt x="677" y="91"/>
                    <a:pt x="533" y="1"/>
                    <a:pt x="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5400000">
              <a:off x="7300270" y="858538"/>
              <a:ext cx="82738" cy="105164"/>
            </a:xfrm>
            <a:custGeom>
              <a:rect b="b" l="l" r="r" t="t"/>
              <a:pathLst>
                <a:path extrusionOk="0" h="755" w="594">
                  <a:moveTo>
                    <a:pt x="288" y="0"/>
                  </a:moveTo>
                  <a:cubicBezTo>
                    <a:pt x="144" y="0"/>
                    <a:pt x="0" y="180"/>
                    <a:pt x="0" y="396"/>
                  </a:cubicBezTo>
                  <a:lnTo>
                    <a:pt x="0" y="755"/>
                  </a:lnTo>
                  <a:lnTo>
                    <a:pt x="593" y="755"/>
                  </a:lnTo>
                  <a:lnTo>
                    <a:pt x="593" y="396"/>
                  </a:lnTo>
                  <a:cubicBezTo>
                    <a:pt x="593" y="180"/>
                    <a:pt x="449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5400000">
              <a:off x="7158960" y="929785"/>
              <a:ext cx="25211" cy="5154"/>
            </a:xfrm>
            <a:custGeom>
              <a:rect b="b" l="l" r="r" t="t"/>
              <a:pathLst>
                <a:path extrusionOk="0" h="37" w="181">
                  <a:moveTo>
                    <a:pt x="54" y="1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5400000">
              <a:off x="7159029" y="887232"/>
              <a:ext cx="25072" cy="5154"/>
            </a:xfrm>
            <a:custGeom>
              <a:rect b="b" l="l" r="r" t="t"/>
              <a:pathLst>
                <a:path extrusionOk="0" h="37" w="180">
                  <a:moveTo>
                    <a:pt x="0" y="1"/>
                  </a:moveTo>
                  <a:lnTo>
                    <a:pt x="180" y="3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11"/>
            <p:cNvCxnSpPr/>
            <p:nvPr/>
          </p:nvCxnSpPr>
          <p:spPr>
            <a:xfrm rot="10800000">
              <a:off x="4610964" y="-3774487"/>
              <a:ext cx="0" cy="9180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11"/>
          <p:cNvSpPr/>
          <p:nvPr/>
        </p:nvSpPr>
        <p:spPr>
          <a:xfrm>
            <a:off x="-724898" y="165250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hasCustomPrompt="1" type="title"/>
          </p:nvPr>
        </p:nvSpPr>
        <p:spPr>
          <a:xfrm>
            <a:off x="1924800" y="1767050"/>
            <a:ext cx="52944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-57103" y="4311390"/>
            <a:ext cx="9258253" cy="440435"/>
            <a:chOff x="-57103" y="4158990"/>
            <a:chExt cx="9258253" cy="440435"/>
          </a:xfrm>
        </p:grpSpPr>
        <p:sp>
          <p:nvSpPr>
            <p:cNvPr id="260" name="Google Shape;260;p11"/>
            <p:cNvSpPr/>
            <p:nvPr/>
          </p:nvSpPr>
          <p:spPr>
            <a:xfrm rot="5400000">
              <a:off x="4351806" y="-249919"/>
              <a:ext cx="440435" cy="9258253"/>
            </a:xfrm>
            <a:custGeom>
              <a:rect b="b" l="l" r="r" t="t"/>
              <a:pathLst>
                <a:path extrusionOk="0" h="101023" w="3162">
                  <a:moveTo>
                    <a:pt x="0" y="1"/>
                  </a:moveTo>
                  <a:lnTo>
                    <a:pt x="0" y="101022"/>
                  </a:lnTo>
                  <a:lnTo>
                    <a:pt x="3161" y="101022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5400000">
              <a:off x="5562969" y="4339089"/>
              <a:ext cx="147647" cy="297802"/>
            </a:xfrm>
            <a:custGeom>
              <a:rect b="b" l="l" r="r" t="t"/>
              <a:pathLst>
                <a:path extrusionOk="0" h="2138" w="1060">
                  <a:moveTo>
                    <a:pt x="449" y="0"/>
                  </a:moveTo>
                  <a:cubicBezTo>
                    <a:pt x="252" y="0"/>
                    <a:pt x="72" y="162"/>
                    <a:pt x="72" y="377"/>
                  </a:cubicBezTo>
                  <a:cubicBezTo>
                    <a:pt x="72" y="521"/>
                    <a:pt x="90" y="790"/>
                    <a:pt x="90" y="916"/>
                  </a:cubicBezTo>
                  <a:lnTo>
                    <a:pt x="90" y="1006"/>
                  </a:lnTo>
                  <a:lnTo>
                    <a:pt x="54" y="1006"/>
                  </a:lnTo>
                  <a:cubicBezTo>
                    <a:pt x="18" y="1024"/>
                    <a:pt x="0" y="1060"/>
                    <a:pt x="0" y="1078"/>
                  </a:cubicBezTo>
                  <a:lnTo>
                    <a:pt x="90" y="1024"/>
                  </a:lnTo>
                  <a:lnTo>
                    <a:pt x="90" y="1024"/>
                  </a:lnTo>
                  <a:cubicBezTo>
                    <a:pt x="90" y="1222"/>
                    <a:pt x="72" y="1473"/>
                    <a:pt x="72" y="1742"/>
                  </a:cubicBezTo>
                  <a:cubicBezTo>
                    <a:pt x="72" y="1958"/>
                    <a:pt x="234" y="2137"/>
                    <a:pt x="449" y="2137"/>
                  </a:cubicBezTo>
                  <a:lnTo>
                    <a:pt x="611" y="2137"/>
                  </a:lnTo>
                  <a:cubicBezTo>
                    <a:pt x="808" y="2137"/>
                    <a:pt x="988" y="1976"/>
                    <a:pt x="988" y="1742"/>
                  </a:cubicBezTo>
                  <a:cubicBezTo>
                    <a:pt x="988" y="1437"/>
                    <a:pt x="970" y="1204"/>
                    <a:pt x="970" y="1024"/>
                  </a:cubicBezTo>
                  <a:lnTo>
                    <a:pt x="970" y="1024"/>
                  </a:lnTo>
                  <a:lnTo>
                    <a:pt x="1060" y="1078"/>
                  </a:lnTo>
                  <a:cubicBezTo>
                    <a:pt x="1060" y="1024"/>
                    <a:pt x="1060" y="988"/>
                    <a:pt x="1006" y="988"/>
                  </a:cubicBezTo>
                  <a:lnTo>
                    <a:pt x="970" y="988"/>
                  </a:lnTo>
                  <a:lnTo>
                    <a:pt x="970" y="898"/>
                  </a:lnTo>
                  <a:cubicBezTo>
                    <a:pt x="970" y="755"/>
                    <a:pt x="988" y="485"/>
                    <a:pt x="988" y="377"/>
                  </a:cubicBezTo>
                  <a:cubicBezTo>
                    <a:pt x="988" y="180"/>
                    <a:pt x="826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5400000">
              <a:off x="5598001" y="4324115"/>
              <a:ext cx="147787" cy="297802"/>
            </a:xfrm>
            <a:custGeom>
              <a:rect b="b" l="l" r="r" t="t"/>
              <a:pathLst>
                <a:path extrusionOk="0" h="2138" w="1061">
                  <a:moveTo>
                    <a:pt x="450" y="1"/>
                  </a:moveTo>
                  <a:cubicBezTo>
                    <a:pt x="252" y="1"/>
                    <a:pt x="72" y="162"/>
                    <a:pt x="72" y="378"/>
                  </a:cubicBezTo>
                  <a:cubicBezTo>
                    <a:pt x="72" y="522"/>
                    <a:pt x="90" y="791"/>
                    <a:pt x="90" y="917"/>
                  </a:cubicBezTo>
                  <a:lnTo>
                    <a:pt x="90" y="1007"/>
                  </a:lnTo>
                  <a:lnTo>
                    <a:pt x="36" y="1007"/>
                  </a:lnTo>
                  <a:cubicBezTo>
                    <a:pt x="19" y="1042"/>
                    <a:pt x="1" y="1060"/>
                    <a:pt x="1" y="1078"/>
                  </a:cubicBezTo>
                  <a:lnTo>
                    <a:pt x="90" y="1025"/>
                  </a:lnTo>
                  <a:lnTo>
                    <a:pt x="90" y="1025"/>
                  </a:lnTo>
                  <a:cubicBezTo>
                    <a:pt x="90" y="1240"/>
                    <a:pt x="72" y="1474"/>
                    <a:pt x="72" y="1761"/>
                  </a:cubicBezTo>
                  <a:cubicBezTo>
                    <a:pt x="72" y="1958"/>
                    <a:pt x="216" y="2138"/>
                    <a:pt x="450" y="2138"/>
                  </a:cubicBezTo>
                  <a:lnTo>
                    <a:pt x="611" y="2138"/>
                  </a:lnTo>
                  <a:cubicBezTo>
                    <a:pt x="809" y="2138"/>
                    <a:pt x="988" y="1976"/>
                    <a:pt x="988" y="1761"/>
                  </a:cubicBezTo>
                  <a:cubicBezTo>
                    <a:pt x="988" y="1438"/>
                    <a:pt x="970" y="1222"/>
                    <a:pt x="970" y="1025"/>
                  </a:cubicBezTo>
                  <a:lnTo>
                    <a:pt x="970" y="1025"/>
                  </a:lnTo>
                  <a:lnTo>
                    <a:pt x="1060" y="1078"/>
                  </a:lnTo>
                  <a:cubicBezTo>
                    <a:pt x="1060" y="1042"/>
                    <a:pt x="1024" y="1007"/>
                    <a:pt x="1006" y="989"/>
                  </a:cubicBezTo>
                  <a:lnTo>
                    <a:pt x="970" y="989"/>
                  </a:lnTo>
                  <a:lnTo>
                    <a:pt x="970" y="899"/>
                  </a:lnTo>
                  <a:cubicBezTo>
                    <a:pt x="970" y="773"/>
                    <a:pt x="988" y="504"/>
                    <a:pt x="988" y="378"/>
                  </a:cubicBezTo>
                  <a:cubicBezTo>
                    <a:pt x="988" y="180"/>
                    <a:pt x="827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5400000">
              <a:off x="5586718" y="4385403"/>
              <a:ext cx="97642" cy="175227"/>
            </a:xfrm>
            <a:custGeom>
              <a:rect b="b" l="l" r="r" t="t"/>
              <a:pathLst>
                <a:path extrusionOk="0" h="1258" w="701">
                  <a:moveTo>
                    <a:pt x="359" y="0"/>
                  </a:moveTo>
                  <a:cubicBezTo>
                    <a:pt x="0" y="0"/>
                    <a:pt x="36" y="252"/>
                    <a:pt x="36" y="611"/>
                  </a:cubicBezTo>
                  <a:cubicBezTo>
                    <a:pt x="36" y="1168"/>
                    <a:pt x="180" y="1257"/>
                    <a:pt x="359" y="1257"/>
                  </a:cubicBezTo>
                  <a:cubicBezTo>
                    <a:pt x="539" y="1257"/>
                    <a:pt x="665" y="1150"/>
                    <a:pt x="665" y="611"/>
                  </a:cubicBezTo>
                  <a:cubicBezTo>
                    <a:pt x="665" y="270"/>
                    <a:pt x="701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5400000">
              <a:off x="5581703" y="4422872"/>
              <a:ext cx="80231" cy="102657"/>
            </a:xfrm>
            <a:custGeom>
              <a:rect b="b" l="l" r="r" t="t"/>
              <a:pathLst>
                <a:path extrusionOk="0" h="737" w="576">
                  <a:moveTo>
                    <a:pt x="1" y="0"/>
                  </a:moveTo>
                  <a:lnTo>
                    <a:pt x="1" y="360"/>
                  </a:lnTo>
                  <a:cubicBezTo>
                    <a:pt x="1" y="557"/>
                    <a:pt x="127" y="737"/>
                    <a:pt x="288" y="737"/>
                  </a:cubicBezTo>
                  <a:cubicBezTo>
                    <a:pt x="450" y="737"/>
                    <a:pt x="576" y="557"/>
                    <a:pt x="576" y="36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5400000">
              <a:off x="5779287" y="4447875"/>
              <a:ext cx="25211" cy="7661"/>
            </a:xfrm>
            <a:custGeom>
              <a:rect b="b" l="l" r="r" t="t"/>
              <a:pathLst>
                <a:path extrusionOk="0" h="55" w="181">
                  <a:moveTo>
                    <a:pt x="180" y="0"/>
                  </a:moveTo>
                  <a:lnTo>
                    <a:pt x="1" y="54"/>
                  </a:lnTo>
                  <a:lnTo>
                    <a:pt x="145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5400000">
              <a:off x="5779356" y="4492935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0"/>
                  </a:moveTo>
                  <a:lnTo>
                    <a:pt x="36" y="54"/>
                  </a:lnTo>
                  <a:lnTo>
                    <a:pt x="18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11"/>
            <p:cNvCxnSpPr/>
            <p:nvPr/>
          </p:nvCxnSpPr>
          <p:spPr>
            <a:xfrm rot="10800000">
              <a:off x="4533459" y="-144426"/>
              <a:ext cx="0" cy="9066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2262000" y="2994800"/>
            <a:ext cx="4620000" cy="411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 rot="-5400000">
            <a:off x="7902277" y="-3897732"/>
            <a:ext cx="1642155" cy="7385209"/>
          </a:xfrm>
          <a:custGeom>
            <a:rect b="b" l="l" r="r" t="t"/>
            <a:pathLst>
              <a:path extrusionOk="0" h="81591" w="18068">
                <a:moveTo>
                  <a:pt x="13847" y="2228"/>
                </a:moveTo>
                <a:cubicBezTo>
                  <a:pt x="14943" y="2228"/>
                  <a:pt x="15841" y="3126"/>
                  <a:pt x="15841" y="4221"/>
                </a:cubicBezTo>
                <a:lnTo>
                  <a:pt x="15841" y="77370"/>
                </a:lnTo>
                <a:cubicBezTo>
                  <a:pt x="15841" y="78465"/>
                  <a:pt x="14943" y="79363"/>
                  <a:pt x="13847" y="79363"/>
                </a:cubicBezTo>
                <a:lnTo>
                  <a:pt x="4221" y="79363"/>
                </a:lnTo>
                <a:cubicBezTo>
                  <a:pt x="3126" y="79363"/>
                  <a:pt x="2228" y="78465"/>
                  <a:pt x="2228" y="77370"/>
                </a:cubicBezTo>
                <a:lnTo>
                  <a:pt x="2228" y="4221"/>
                </a:lnTo>
                <a:cubicBezTo>
                  <a:pt x="2228" y="3126"/>
                  <a:pt x="3126" y="2228"/>
                  <a:pt x="4221" y="2228"/>
                </a:cubicBezTo>
                <a:close/>
                <a:moveTo>
                  <a:pt x="4221" y="1"/>
                </a:moveTo>
                <a:cubicBezTo>
                  <a:pt x="1887" y="1"/>
                  <a:pt x="1" y="1887"/>
                  <a:pt x="1" y="4221"/>
                </a:cubicBezTo>
                <a:lnTo>
                  <a:pt x="1" y="77370"/>
                </a:lnTo>
                <a:cubicBezTo>
                  <a:pt x="1" y="79705"/>
                  <a:pt x="1887" y="81590"/>
                  <a:pt x="4221" y="81590"/>
                </a:cubicBezTo>
                <a:lnTo>
                  <a:pt x="13847" y="81590"/>
                </a:lnTo>
                <a:cubicBezTo>
                  <a:pt x="16182" y="81590"/>
                  <a:pt x="18068" y="79705"/>
                  <a:pt x="18068" y="77370"/>
                </a:cubicBezTo>
                <a:lnTo>
                  <a:pt x="18068" y="4221"/>
                </a:lnTo>
                <a:cubicBezTo>
                  <a:pt x="18068" y="1887"/>
                  <a:pt x="16182" y="1"/>
                  <a:pt x="13847" y="1"/>
                </a:cubicBezTo>
                <a:close/>
              </a:path>
            </a:pathLst>
          </a:custGeom>
          <a:solidFill>
            <a:srgbClr val="807F87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 flipH="1" rot="-5400000">
            <a:off x="3271357" y="-644917"/>
            <a:ext cx="4405456" cy="6913717"/>
          </a:xfrm>
          <a:custGeom>
            <a:rect b="b" l="l" r="r" t="t"/>
            <a:pathLst>
              <a:path extrusionOk="0" h="76382" w="48671">
                <a:moveTo>
                  <a:pt x="45671" y="0"/>
                </a:moveTo>
                <a:lnTo>
                  <a:pt x="45671" y="72197"/>
                </a:lnTo>
                <a:cubicBezTo>
                  <a:pt x="45671" y="73292"/>
                  <a:pt x="44773" y="74190"/>
                  <a:pt x="43678" y="74190"/>
                </a:cubicBezTo>
                <a:lnTo>
                  <a:pt x="1" y="74190"/>
                </a:lnTo>
                <a:lnTo>
                  <a:pt x="1" y="76382"/>
                </a:lnTo>
                <a:lnTo>
                  <a:pt x="44450" y="76382"/>
                </a:lnTo>
                <a:cubicBezTo>
                  <a:pt x="46785" y="76382"/>
                  <a:pt x="48670" y="74496"/>
                  <a:pt x="48670" y="72161"/>
                </a:cubicBezTo>
                <a:lnTo>
                  <a:pt x="48670" y="0"/>
                </a:lnTo>
                <a:close/>
              </a:path>
            </a:pathLst>
          </a:custGeom>
          <a:solidFill>
            <a:srgbClr val="807F87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-1650" y="4599425"/>
            <a:ext cx="9147300" cy="5442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 rot="-5400000">
            <a:off x="7902277" y="-3897732"/>
            <a:ext cx="1642155" cy="7385209"/>
          </a:xfrm>
          <a:custGeom>
            <a:rect b="b" l="l" r="r" t="t"/>
            <a:pathLst>
              <a:path extrusionOk="0" h="81591" w="18068">
                <a:moveTo>
                  <a:pt x="13847" y="2228"/>
                </a:moveTo>
                <a:cubicBezTo>
                  <a:pt x="14943" y="2228"/>
                  <a:pt x="15841" y="3126"/>
                  <a:pt x="15841" y="4221"/>
                </a:cubicBezTo>
                <a:lnTo>
                  <a:pt x="15841" y="77370"/>
                </a:lnTo>
                <a:cubicBezTo>
                  <a:pt x="15841" y="78465"/>
                  <a:pt x="14943" y="79363"/>
                  <a:pt x="13847" y="79363"/>
                </a:cubicBezTo>
                <a:lnTo>
                  <a:pt x="4221" y="79363"/>
                </a:lnTo>
                <a:cubicBezTo>
                  <a:pt x="3126" y="79363"/>
                  <a:pt x="2228" y="78465"/>
                  <a:pt x="2228" y="77370"/>
                </a:cubicBezTo>
                <a:lnTo>
                  <a:pt x="2228" y="4221"/>
                </a:lnTo>
                <a:cubicBezTo>
                  <a:pt x="2228" y="3126"/>
                  <a:pt x="3126" y="2228"/>
                  <a:pt x="4221" y="2228"/>
                </a:cubicBezTo>
                <a:close/>
                <a:moveTo>
                  <a:pt x="4221" y="1"/>
                </a:moveTo>
                <a:cubicBezTo>
                  <a:pt x="1887" y="1"/>
                  <a:pt x="1" y="1887"/>
                  <a:pt x="1" y="4221"/>
                </a:cubicBezTo>
                <a:lnTo>
                  <a:pt x="1" y="77370"/>
                </a:lnTo>
                <a:cubicBezTo>
                  <a:pt x="1" y="79705"/>
                  <a:pt x="1887" y="81590"/>
                  <a:pt x="4221" y="81590"/>
                </a:cubicBezTo>
                <a:lnTo>
                  <a:pt x="13847" y="81590"/>
                </a:lnTo>
                <a:cubicBezTo>
                  <a:pt x="16182" y="81590"/>
                  <a:pt x="18068" y="79705"/>
                  <a:pt x="18068" y="77370"/>
                </a:cubicBezTo>
                <a:lnTo>
                  <a:pt x="18068" y="4221"/>
                </a:lnTo>
                <a:cubicBezTo>
                  <a:pt x="18068" y="1887"/>
                  <a:pt x="16182" y="1"/>
                  <a:pt x="13847" y="1"/>
                </a:cubicBezTo>
                <a:close/>
              </a:path>
            </a:pathLst>
          </a:custGeom>
          <a:solidFill>
            <a:srgbClr val="807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flipH="1" rot="-5400000">
            <a:off x="3271357" y="-644917"/>
            <a:ext cx="4405456" cy="6913717"/>
          </a:xfrm>
          <a:custGeom>
            <a:rect b="b" l="l" r="r" t="t"/>
            <a:pathLst>
              <a:path extrusionOk="0" h="76382" w="48671">
                <a:moveTo>
                  <a:pt x="45671" y="0"/>
                </a:moveTo>
                <a:lnTo>
                  <a:pt x="45671" y="72197"/>
                </a:lnTo>
                <a:cubicBezTo>
                  <a:pt x="45671" y="73292"/>
                  <a:pt x="44773" y="74190"/>
                  <a:pt x="43678" y="74190"/>
                </a:cubicBezTo>
                <a:lnTo>
                  <a:pt x="1" y="74190"/>
                </a:lnTo>
                <a:lnTo>
                  <a:pt x="1" y="76382"/>
                </a:lnTo>
                <a:lnTo>
                  <a:pt x="44450" y="76382"/>
                </a:lnTo>
                <a:cubicBezTo>
                  <a:pt x="46785" y="76382"/>
                  <a:pt x="48670" y="74496"/>
                  <a:pt x="48670" y="72161"/>
                </a:cubicBezTo>
                <a:lnTo>
                  <a:pt x="48670" y="0"/>
                </a:lnTo>
                <a:close/>
              </a:path>
            </a:pathLst>
          </a:custGeom>
          <a:solidFill>
            <a:srgbClr val="807F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-531373" y="445833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-816023" y="110748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13"/>
          <p:cNvCxnSpPr/>
          <p:nvPr/>
        </p:nvCxnSpPr>
        <p:spPr>
          <a:xfrm>
            <a:off x="2047875" y="4886325"/>
            <a:ext cx="6469800" cy="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3"/>
          <p:cNvCxnSpPr/>
          <p:nvPr/>
        </p:nvCxnSpPr>
        <p:spPr>
          <a:xfrm>
            <a:off x="5457863" y="508225"/>
            <a:ext cx="6469800" cy="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1905548" y="1331000"/>
            <a:ext cx="2173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1905548" y="1639150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2" type="title"/>
          </p:nvPr>
        </p:nvSpPr>
        <p:spPr>
          <a:xfrm>
            <a:off x="1170398" y="1364262"/>
            <a:ext cx="6054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3" type="ctrTitle"/>
          </p:nvPr>
        </p:nvSpPr>
        <p:spPr>
          <a:xfrm>
            <a:off x="1905548" y="24084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subTitle"/>
          </p:nvPr>
        </p:nvSpPr>
        <p:spPr>
          <a:xfrm>
            <a:off x="1905548" y="2723550"/>
            <a:ext cx="21738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5" type="title"/>
          </p:nvPr>
        </p:nvSpPr>
        <p:spPr>
          <a:xfrm>
            <a:off x="1170398" y="2447143"/>
            <a:ext cx="6054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6" type="ctrTitle"/>
          </p:nvPr>
        </p:nvSpPr>
        <p:spPr>
          <a:xfrm>
            <a:off x="1905548" y="34909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subTitle"/>
          </p:nvPr>
        </p:nvSpPr>
        <p:spPr>
          <a:xfrm>
            <a:off x="1905548" y="3798425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8" type="title"/>
          </p:nvPr>
        </p:nvSpPr>
        <p:spPr>
          <a:xfrm>
            <a:off x="1170398" y="3540914"/>
            <a:ext cx="6054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9" type="ctrTitle"/>
          </p:nvPr>
        </p:nvSpPr>
        <p:spPr>
          <a:xfrm>
            <a:off x="5046075" y="13355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3" type="subTitle"/>
          </p:nvPr>
        </p:nvSpPr>
        <p:spPr>
          <a:xfrm>
            <a:off x="5046323" y="1647975"/>
            <a:ext cx="21738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1" name="Google Shape;291;p13"/>
          <p:cNvSpPr txBox="1"/>
          <p:nvPr>
            <p:ph hasCustomPrompt="1" idx="14" type="title"/>
          </p:nvPr>
        </p:nvSpPr>
        <p:spPr>
          <a:xfrm>
            <a:off x="7372402" y="1364262"/>
            <a:ext cx="6012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/>
          <p:nvPr>
            <p:ph idx="15" type="ctrTitle"/>
          </p:nvPr>
        </p:nvSpPr>
        <p:spPr>
          <a:xfrm>
            <a:off x="5046075" y="24084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idx="16" type="subTitle"/>
          </p:nvPr>
        </p:nvSpPr>
        <p:spPr>
          <a:xfrm>
            <a:off x="5046223" y="2722800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3"/>
          <p:cNvSpPr txBox="1"/>
          <p:nvPr>
            <p:ph hasCustomPrompt="1" idx="17" type="title"/>
          </p:nvPr>
        </p:nvSpPr>
        <p:spPr>
          <a:xfrm>
            <a:off x="7368149" y="2441967"/>
            <a:ext cx="6012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/>
          <p:nvPr>
            <p:ph idx="18" type="ctrTitle"/>
          </p:nvPr>
        </p:nvSpPr>
        <p:spPr>
          <a:xfrm>
            <a:off x="5046075" y="34909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idx="19" type="subTitle"/>
          </p:nvPr>
        </p:nvSpPr>
        <p:spPr>
          <a:xfrm>
            <a:off x="5046223" y="3805050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13"/>
          <p:cNvSpPr txBox="1"/>
          <p:nvPr>
            <p:ph hasCustomPrompt="1" idx="20" type="title"/>
          </p:nvPr>
        </p:nvSpPr>
        <p:spPr>
          <a:xfrm>
            <a:off x="7371182" y="3529410"/>
            <a:ext cx="601200" cy="60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/>
          <p:nvPr>
            <p:ph idx="21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99" name="Google Shape;299;p13"/>
          <p:cNvCxnSpPr/>
          <p:nvPr/>
        </p:nvCxnSpPr>
        <p:spPr>
          <a:xfrm rot="10800000">
            <a:off x="5130550" y="-708650"/>
            <a:ext cx="0" cy="97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0" name="Google Shape;300;p13"/>
          <p:cNvSpPr/>
          <p:nvPr/>
        </p:nvSpPr>
        <p:spPr>
          <a:xfrm>
            <a:off x="8553450" y="4648200"/>
            <a:ext cx="278617" cy="240498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301" name="Google Shape;301;p13"/>
          <p:cNvCxnSpPr/>
          <p:nvPr/>
        </p:nvCxnSpPr>
        <p:spPr>
          <a:xfrm rot="10800000">
            <a:off x="8834450" y="511744"/>
            <a:ext cx="0" cy="4105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2" name="Google Shape;302;p13"/>
          <p:cNvSpPr/>
          <p:nvPr/>
        </p:nvSpPr>
        <p:spPr>
          <a:xfrm>
            <a:off x="8583207" y="359747"/>
            <a:ext cx="2762836" cy="1450389"/>
          </a:xfrm>
          <a:custGeom>
            <a:rect b="b" l="l" r="r" t="t"/>
            <a:pathLst>
              <a:path extrusionOk="0" h="35129" w="66917">
                <a:moveTo>
                  <a:pt x="25359" y="0"/>
                </a:moveTo>
                <a:cubicBezTo>
                  <a:pt x="23491" y="0"/>
                  <a:pt x="22001" y="1509"/>
                  <a:pt x="22001" y="3376"/>
                </a:cubicBezTo>
                <a:cubicBezTo>
                  <a:pt x="22001" y="3771"/>
                  <a:pt x="22055" y="4149"/>
                  <a:pt x="22198" y="4508"/>
                </a:cubicBezTo>
                <a:lnTo>
                  <a:pt x="18139" y="4508"/>
                </a:lnTo>
                <a:cubicBezTo>
                  <a:pt x="15392" y="4508"/>
                  <a:pt x="13129" y="6645"/>
                  <a:pt x="12967" y="9357"/>
                </a:cubicBezTo>
                <a:cubicBezTo>
                  <a:pt x="11135" y="10237"/>
                  <a:pt x="9842" y="12123"/>
                  <a:pt x="9842" y="14296"/>
                </a:cubicBezTo>
                <a:lnTo>
                  <a:pt x="9842" y="14547"/>
                </a:lnTo>
                <a:lnTo>
                  <a:pt x="4670" y="14547"/>
                </a:lnTo>
                <a:cubicBezTo>
                  <a:pt x="2084" y="14547"/>
                  <a:pt x="0" y="16630"/>
                  <a:pt x="0" y="19217"/>
                </a:cubicBezTo>
                <a:cubicBezTo>
                  <a:pt x="0" y="21479"/>
                  <a:pt x="1617" y="23365"/>
                  <a:pt x="3736" y="23796"/>
                </a:cubicBezTo>
                <a:cubicBezTo>
                  <a:pt x="3646" y="24137"/>
                  <a:pt x="3610" y="24479"/>
                  <a:pt x="3610" y="24856"/>
                </a:cubicBezTo>
                <a:cubicBezTo>
                  <a:pt x="3610" y="27101"/>
                  <a:pt x="5424" y="28915"/>
                  <a:pt x="7669" y="28915"/>
                </a:cubicBezTo>
                <a:lnTo>
                  <a:pt x="14296" y="28915"/>
                </a:lnTo>
                <a:cubicBezTo>
                  <a:pt x="16541" y="28915"/>
                  <a:pt x="18355" y="27101"/>
                  <a:pt x="18355" y="24856"/>
                </a:cubicBezTo>
                <a:cubicBezTo>
                  <a:pt x="18355" y="24515"/>
                  <a:pt x="18319" y="24209"/>
                  <a:pt x="18247" y="23886"/>
                </a:cubicBezTo>
                <a:lnTo>
                  <a:pt x="21318" y="23886"/>
                </a:lnTo>
                <a:cubicBezTo>
                  <a:pt x="20923" y="24515"/>
                  <a:pt x="20672" y="25287"/>
                  <a:pt x="20672" y="26095"/>
                </a:cubicBezTo>
                <a:cubicBezTo>
                  <a:pt x="20672" y="27747"/>
                  <a:pt x="21659" y="29184"/>
                  <a:pt x="23096" y="29831"/>
                </a:cubicBezTo>
                <a:lnTo>
                  <a:pt x="23096" y="30100"/>
                </a:lnTo>
                <a:cubicBezTo>
                  <a:pt x="23096" y="32884"/>
                  <a:pt x="25341" y="35129"/>
                  <a:pt x="28125" y="35129"/>
                </a:cubicBezTo>
                <a:lnTo>
                  <a:pt x="41487" y="35129"/>
                </a:lnTo>
                <a:cubicBezTo>
                  <a:pt x="44216" y="35129"/>
                  <a:pt x="46443" y="32938"/>
                  <a:pt x="46515" y="30226"/>
                </a:cubicBezTo>
                <a:lnTo>
                  <a:pt x="49425" y="30226"/>
                </a:lnTo>
                <a:cubicBezTo>
                  <a:pt x="51687" y="30226"/>
                  <a:pt x="53555" y="28376"/>
                  <a:pt x="53555" y="26095"/>
                </a:cubicBezTo>
                <a:cubicBezTo>
                  <a:pt x="53555" y="23814"/>
                  <a:pt x="51723" y="21964"/>
                  <a:pt x="49425" y="21964"/>
                </a:cubicBezTo>
                <a:lnTo>
                  <a:pt x="39978" y="21964"/>
                </a:lnTo>
                <a:cubicBezTo>
                  <a:pt x="40140" y="21731"/>
                  <a:pt x="40283" y="21515"/>
                  <a:pt x="40409" y="21264"/>
                </a:cubicBezTo>
                <a:lnTo>
                  <a:pt x="63092" y="21264"/>
                </a:lnTo>
                <a:cubicBezTo>
                  <a:pt x="65211" y="21264"/>
                  <a:pt x="66917" y="19558"/>
                  <a:pt x="66917" y="17439"/>
                </a:cubicBezTo>
                <a:cubicBezTo>
                  <a:pt x="66899" y="15373"/>
                  <a:pt x="65193" y="13667"/>
                  <a:pt x="63074" y="13667"/>
                </a:cubicBezTo>
                <a:lnTo>
                  <a:pt x="51382" y="13667"/>
                </a:lnTo>
                <a:cubicBezTo>
                  <a:pt x="51077" y="10955"/>
                  <a:pt x="48760" y="8836"/>
                  <a:pt x="45940" y="8836"/>
                </a:cubicBezTo>
                <a:lnTo>
                  <a:pt x="37284" y="8836"/>
                </a:lnTo>
                <a:cubicBezTo>
                  <a:pt x="37140" y="8064"/>
                  <a:pt x="36853" y="7363"/>
                  <a:pt x="36422" y="6735"/>
                </a:cubicBezTo>
                <a:lnTo>
                  <a:pt x="36817" y="6735"/>
                </a:lnTo>
                <a:cubicBezTo>
                  <a:pt x="38667" y="6735"/>
                  <a:pt x="40175" y="5226"/>
                  <a:pt x="40175" y="3376"/>
                </a:cubicBezTo>
                <a:cubicBezTo>
                  <a:pt x="40175" y="1509"/>
                  <a:pt x="38667" y="0"/>
                  <a:pt x="36817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6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/>
          <p:nvPr/>
        </p:nvSpPr>
        <p:spPr>
          <a:xfrm flipH="1" rot="-5400000">
            <a:off x="1770911" y="-1885158"/>
            <a:ext cx="4774633" cy="8545045"/>
          </a:xfrm>
          <a:custGeom>
            <a:rect b="b" l="l" r="r" t="t"/>
            <a:pathLst>
              <a:path extrusionOk="0" h="76382" w="48671">
                <a:moveTo>
                  <a:pt x="45671" y="0"/>
                </a:moveTo>
                <a:lnTo>
                  <a:pt x="45671" y="72197"/>
                </a:lnTo>
                <a:cubicBezTo>
                  <a:pt x="45671" y="73292"/>
                  <a:pt x="44773" y="74190"/>
                  <a:pt x="43678" y="74190"/>
                </a:cubicBezTo>
                <a:lnTo>
                  <a:pt x="1" y="74190"/>
                </a:lnTo>
                <a:lnTo>
                  <a:pt x="1" y="76382"/>
                </a:lnTo>
                <a:lnTo>
                  <a:pt x="44450" y="76382"/>
                </a:lnTo>
                <a:cubicBezTo>
                  <a:pt x="46785" y="76382"/>
                  <a:pt x="48670" y="74496"/>
                  <a:pt x="48670" y="72161"/>
                </a:cubicBezTo>
                <a:lnTo>
                  <a:pt x="48670" y="0"/>
                </a:ln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14"/>
          <p:cNvCxnSpPr/>
          <p:nvPr/>
        </p:nvCxnSpPr>
        <p:spPr>
          <a:xfrm>
            <a:off x="-114300" y="4648525"/>
            <a:ext cx="8131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6" name="Google Shape;306;p14"/>
          <p:cNvSpPr/>
          <p:nvPr/>
        </p:nvSpPr>
        <p:spPr>
          <a:xfrm>
            <a:off x="8053275" y="4408000"/>
            <a:ext cx="252426" cy="240498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307" name="Google Shape;307;p14"/>
          <p:cNvCxnSpPr/>
          <p:nvPr/>
        </p:nvCxnSpPr>
        <p:spPr>
          <a:xfrm rot="10800000">
            <a:off x="8305703" y="8147"/>
            <a:ext cx="0" cy="433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8" name="Google Shape;308;p14"/>
          <p:cNvSpPr/>
          <p:nvPr/>
        </p:nvSpPr>
        <p:spPr>
          <a:xfrm>
            <a:off x="8591550" y="0"/>
            <a:ext cx="5526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6899001" y="3513073"/>
            <a:ext cx="2397400" cy="1261404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3818527" y="-533616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"/>
          <p:cNvSpPr txBox="1"/>
          <p:nvPr>
            <p:ph type="ctrTitle"/>
          </p:nvPr>
        </p:nvSpPr>
        <p:spPr>
          <a:xfrm>
            <a:off x="713200" y="2906675"/>
            <a:ext cx="25512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" type="subTitle"/>
          </p:nvPr>
        </p:nvSpPr>
        <p:spPr>
          <a:xfrm>
            <a:off x="713200" y="3329375"/>
            <a:ext cx="25512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4"/>
          <p:cNvSpPr txBox="1"/>
          <p:nvPr>
            <p:ph idx="2" type="ctrTitle"/>
          </p:nvPr>
        </p:nvSpPr>
        <p:spPr>
          <a:xfrm>
            <a:off x="3890638" y="2906675"/>
            <a:ext cx="2555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Condensed Medium"/>
              <a:buNone/>
              <a:defRPr sz="2400">
                <a:solidFill>
                  <a:schemeClr val="dk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4"/>
          <p:cNvSpPr txBox="1"/>
          <p:nvPr>
            <p:ph idx="3" type="subTitle"/>
          </p:nvPr>
        </p:nvSpPr>
        <p:spPr>
          <a:xfrm>
            <a:off x="3890638" y="3329375"/>
            <a:ext cx="2555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hasCustomPrompt="1" idx="4" type="title"/>
          </p:nvPr>
        </p:nvSpPr>
        <p:spPr>
          <a:xfrm>
            <a:off x="713200" y="1568600"/>
            <a:ext cx="1481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4"/>
          <p:cNvSpPr txBox="1"/>
          <p:nvPr>
            <p:ph hasCustomPrompt="1" idx="5" type="title"/>
          </p:nvPr>
        </p:nvSpPr>
        <p:spPr>
          <a:xfrm>
            <a:off x="3890638" y="1568600"/>
            <a:ext cx="1481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14"/>
          <p:cNvSpPr txBox="1"/>
          <p:nvPr>
            <p:ph idx="6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/>
          <p:nvPr/>
        </p:nvSpPr>
        <p:spPr>
          <a:xfrm>
            <a:off x="-850" y="3876675"/>
            <a:ext cx="9147300" cy="12669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-293698" y="14325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7737194" y="186234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 txBox="1"/>
          <p:nvPr>
            <p:ph idx="1" type="subTitle"/>
          </p:nvPr>
        </p:nvSpPr>
        <p:spPr>
          <a:xfrm>
            <a:off x="713225" y="1530122"/>
            <a:ext cx="47175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23" name="Google Shape;323;p15"/>
          <p:cNvSpPr txBox="1"/>
          <p:nvPr>
            <p:ph idx="2" type="subTitle"/>
          </p:nvPr>
        </p:nvSpPr>
        <p:spPr>
          <a:xfrm>
            <a:off x="713225" y="2724130"/>
            <a:ext cx="47175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grpSp>
        <p:nvGrpSpPr>
          <p:cNvPr id="324" name="Google Shape;324;p15"/>
          <p:cNvGrpSpPr/>
          <p:nvPr/>
        </p:nvGrpSpPr>
        <p:grpSpPr>
          <a:xfrm>
            <a:off x="-62025" y="4386347"/>
            <a:ext cx="9263196" cy="776203"/>
            <a:chOff x="-62025" y="4000822"/>
            <a:chExt cx="9263196" cy="776203"/>
          </a:xfrm>
        </p:grpSpPr>
        <p:sp>
          <p:nvSpPr>
            <p:cNvPr id="325" name="Google Shape;325;p15"/>
            <p:cNvSpPr/>
            <p:nvPr/>
          </p:nvSpPr>
          <p:spPr>
            <a:xfrm rot="-5400000">
              <a:off x="4181471" y="-242674"/>
              <a:ext cx="776203" cy="9263196"/>
            </a:xfrm>
            <a:custGeom>
              <a:rect b="b" l="l" r="r" t="t"/>
              <a:pathLst>
                <a:path extrusionOk="0" h="82488" w="6789">
                  <a:moveTo>
                    <a:pt x="0" y="0"/>
                  </a:moveTo>
                  <a:lnTo>
                    <a:pt x="0" y="82488"/>
                  </a:lnTo>
                  <a:lnTo>
                    <a:pt x="6789" y="82488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807F8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Google Shape;326;p15"/>
            <p:cNvCxnSpPr/>
            <p:nvPr/>
          </p:nvCxnSpPr>
          <p:spPr>
            <a:xfrm>
              <a:off x="-850" y="437710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5"/>
            <p:cNvSpPr txBox="1"/>
            <p:nvPr/>
          </p:nvSpPr>
          <p:spPr>
            <a:xfrm rot="5400000">
              <a:off x="662825" y="4096305"/>
              <a:ext cx="662400" cy="56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328" name="Google Shape;328;p15"/>
            <p:cNvGrpSpPr/>
            <p:nvPr/>
          </p:nvGrpSpPr>
          <p:grpSpPr>
            <a:xfrm>
              <a:off x="152403" y="4133518"/>
              <a:ext cx="228851" cy="487175"/>
              <a:chOff x="152403" y="4125590"/>
              <a:chExt cx="228851" cy="487175"/>
            </a:xfrm>
          </p:grpSpPr>
          <p:sp>
            <p:nvSpPr>
              <p:cNvPr id="329" name="Google Shape;329;p15"/>
              <p:cNvSpPr/>
              <p:nvPr/>
            </p:nvSpPr>
            <p:spPr>
              <a:xfrm rot="-5400000">
                <a:off x="248896" y="448040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-5400000">
                <a:off x="248896" y="4416506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 rot="-5400000">
                <a:off x="248255" y="4084673"/>
                <a:ext cx="37146" cy="228851"/>
              </a:xfrm>
              <a:custGeom>
                <a:rect b="b" l="l" r="r" t="t"/>
                <a:pathLst>
                  <a:path extrusionOk="0" h="3216" w="522">
                    <a:moveTo>
                      <a:pt x="1" y="1"/>
                    </a:moveTo>
                    <a:lnTo>
                      <a:pt x="1" y="3215"/>
                    </a:lnTo>
                    <a:lnTo>
                      <a:pt x="522" y="3215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 rot="-5400000">
                <a:off x="248896" y="402909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/>
          <p:nvPr/>
        </p:nvSpPr>
        <p:spPr>
          <a:xfrm>
            <a:off x="-24025" y="0"/>
            <a:ext cx="32721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6"/>
          <p:cNvGrpSpPr/>
          <p:nvPr/>
        </p:nvGrpSpPr>
        <p:grpSpPr>
          <a:xfrm>
            <a:off x="1390550" y="-620226"/>
            <a:ext cx="1313675" cy="6288682"/>
            <a:chOff x="1390550" y="-620226"/>
            <a:chExt cx="1313675" cy="6288682"/>
          </a:xfrm>
        </p:grpSpPr>
        <p:grpSp>
          <p:nvGrpSpPr>
            <p:cNvPr id="336" name="Google Shape;336;p16"/>
            <p:cNvGrpSpPr/>
            <p:nvPr/>
          </p:nvGrpSpPr>
          <p:grpSpPr>
            <a:xfrm>
              <a:off x="1390550" y="-620226"/>
              <a:ext cx="442942" cy="6288682"/>
              <a:chOff x="1365650" y="-620226"/>
              <a:chExt cx="442942" cy="6288682"/>
            </a:xfrm>
          </p:grpSpPr>
          <p:sp>
            <p:nvSpPr>
              <p:cNvPr id="337" name="Google Shape;337;p16"/>
              <p:cNvSpPr/>
              <p:nvPr/>
            </p:nvSpPr>
            <p:spPr>
              <a:xfrm>
                <a:off x="1365650" y="-620226"/>
                <a:ext cx="442942" cy="6288682"/>
              </a:xfrm>
              <a:custGeom>
                <a:rect b="b" l="l" r="r" t="t"/>
                <a:pathLst>
                  <a:path extrusionOk="0" h="101023" w="3180">
                    <a:moveTo>
                      <a:pt x="0" y="1"/>
                    </a:moveTo>
                    <a:lnTo>
                      <a:pt x="0" y="101022"/>
                    </a:lnTo>
                    <a:lnTo>
                      <a:pt x="3179" y="101022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8" name="Google Shape;338;p16"/>
              <p:cNvCxnSpPr/>
              <p:nvPr/>
            </p:nvCxnSpPr>
            <p:spPr>
              <a:xfrm rot="10800000">
                <a:off x="1580300" y="-190575"/>
                <a:ext cx="0" cy="56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9" name="Google Shape;339;p16"/>
            <p:cNvGrpSpPr/>
            <p:nvPr/>
          </p:nvGrpSpPr>
          <p:grpSpPr>
            <a:xfrm>
              <a:off x="1823359" y="-620226"/>
              <a:ext cx="440435" cy="6288682"/>
              <a:chOff x="1823359" y="-620226"/>
              <a:chExt cx="440435" cy="6288682"/>
            </a:xfrm>
          </p:grpSpPr>
          <p:sp>
            <p:nvSpPr>
              <p:cNvPr id="340" name="Google Shape;340;p16"/>
              <p:cNvSpPr/>
              <p:nvPr/>
            </p:nvSpPr>
            <p:spPr>
              <a:xfrm>
                <a:off x="1823359" y="-620226"/>
                <a:ext cx="440435" cy="6288682"/>
              </a:xfrm>
              <a:custGeom>
                <a:rect b="b" l="l" r="r" t="t"/>
                <a:pathLst>
                  <a:path extrusionOk="0" h="101023" w="3162">
                    <a:moveTo>
                      <a:pt x="1" y="1"/>
                    </a:moveTo>
                    <a:lnTo>
                      <a:pt x="1" y="101022"/>
                    </a:lnTo>
                    <a:lnTo>
                      <a:pt x="3162" y="101022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1" name="Google Shape;341;p16"/>
              <p:cNvCxnSpPr/>
              <p:nvPr/>
            </p:nvCxnSpPr>
            <p:spPr>
              <a:xfrm rot="10800000">
                <a:off x="2047025" y="-190575"/>
                <a:ext cx="0" cy="56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2" name="Google Shape;342;p16"/>
            <p:cNvGrpSpPr/>
            <p:nvPr/>
          </p:nvGrpSpPr>
          <p:grpSpPr>
            <a:xfrm>
              <a:off x="2263790" y="-620226"/>
              <a:ext cx="440435" cy="6288682"/>
              <a:chOff x="2283715" y="-620226"/>
              <a:chExt cx="440435" cy="6288682"/>
            </a:xfrm>
          </p:grpSpPr>
          <p:sp>
            <p:nvSpPr>
              <p:cNvPr id="343" name="Google Shape;343;p16"/>
              <p:cNvSpPr/>
              <p:nvPr/>
            </p:nvSpPr>
            <p:spPr>
              <a:xfrm>
                <a:off x="2283715" y="-620226"/>
                <a:ext cx="440435" cy="6288682"/>
              </a:xfrm>
              <a:custGeom>
                <a:rect b="b" l="l" r="r" t="t"/>
                <a:pathLst>
                  <a:path extrusionOk="0" h="101023" w="3162">
                    <a:moveTo>
                      <a:pt x="0" y="1"/>
                    </a:moveTo>
                    <a:lnTo>
                      <a:pt x="0" y="101022"/>
                    </a:lnTo>
                    <a:lnTo>
                      <a:pt x="3161" y="101022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4" name="Google Shape;344;p16"/>
              <p:cNvCxnSpPr/>
              <p:nvPr/>
            </p:nvCxnSpPr>
            <p:spPr>
              <a:xfrm rot="10800000">
                <a:off x="2513750" y="-142950"/>
                <a:ext cx="0" cy="56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5" name="Google Shape;345;p16"/>
          <p:cNvGrpSpPr/>
          <p:nvPr/>
        </p:nvGrpSpPr>
        <p:grpSpPr>
          <a:xfrm>
            <a:off x="2523850" y="2271726"/>
            <a:ext cx="162691" cy="332903"/>
            <a:chOff x="2523850" y="2271726"/>
            <a:chExt cx="162691" cy="332903"/>
          </a:xfrm>
        </p:grpSpPr>
        <p:sp>
          <p:nvSpPr>
            <p:cNvPr id="346" name="Google Shape;346;p16"/>
            <p:cNvSpPr/>
            <p:nvPr/>
          </p:nvSpPr>
          <p:spPr>
            <a:xfrm>
              <a:off x="2538894" y="2306827"/>
              <a:ext cx="147647" cy="297802"/>
            </a:xfrm>
            <a:custGeom>
              <a:rect b="b" l="l" r="r" t="t"/>
              <a:pathLst>
                <a:path extrusionOk="0" h="2138" w="1060">
                  <a:moveTo>
                    <a:pt x="449" y="0"/>
                  </a:moveTo>
                  <a:cubicBezTo>
                    <a:pt x="252" y="0"/>
                    <a:pt x="72" y="162"/>
                    <a:pt x="72" y="377"/>
                  </a:cubicBezTo>
                  <a:cubicBezTo>
                    <a:pt x="72" y="521"/>
                    <a:pt x="90" y="790"/>
                    <a:pt x="90" y="916"/>
                  </a:cubicBezTo>
                  <a:lnTo>
                    <a:pt x="90" y="1006"/>
                  </a:lnTo>
                  <a:lnTo>
                    <a:pt x="54" y="1006"/>
                  </a:lnTo>
                  <a:cubicBezTo>
                    <a:pt x="18" y="1024"/>
                    <a:pt x="0" y="1060"/>
                    <a:pt x="0" y="1078"/>
                  </a:cubicBezTo>
                  <a:lnTo>
                    <a:pt x="90" y="1024"/>
                  </a:lnTo>
                  <a:lnTo>
                    <a:pt x="90" y="1024"/>
                  </a:lnTo>
                  <a:cubicBezTo>
                    <a:pt x="90" y="1222"/>
                    <a:pt x="72" y="1473"/>
                    <a:pt x="72" y="1742"/>
                  </a:cubicBezTo>
                  <a:cubicBezTo>
                    <a:pt x="72" y="1958"/>
                    <a:pt x="234" y="2137"/>
                    <a:pt x="449" y="2137"/>
                  </a:cubicBezTo>
                  <a:lnTo>
                    <a:pt x="611" y="2137"/>
                  </a:lnTo>
                  <a:cubicBezTo>
                    <a:pt x="808" y="2137"/>
                    <a:pt x="988" y="1976"/>
                    <a:pt x="988" y="1742"/>
                  </a:cubicBezTo>
                  <a:cubicBezTo>
                    <a:pt x="988" y="1437"/>
                    <a:pt x="970" y="1204"/>
                    <a:pt x="970" y="1024"/>
                  </a:cubicBezTo>
                  <a:lnTo>
                    <a:pt x="970" y="1024"/>
                  </a:lnTo>
                  <a:lnTo>
                    <a:pt x="1060" y="1078"/>
                  </a:lnTo>
                  <a:cubicBezTo>
                    <a:pt x="1060" y="1024"/>
                    <a:pt x="1060" y="988"/>
                    <a:pt x="1006" y="988"/>
                  </a:cubicBezTo>
                  <a:lnTo>
                    <a:pt x="970" y="988"/>
                  </a:lnTo>
                  <a:lnTo>
                    <a:pt x="970" y="898"/>
                  </a:lnTo>
                  <a:cubicBezTo>
                    <a:pt x="970" y="755"/>
                    <a:pt x="988" y="485"/>
                    <a:pt x="988" y="377"/>
                  </a:cubicBezTo>
                  <a:cubicBezTo>
                    <a:pt x="988" y="180"/>
                    <a:pt x="826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523850" y="2271726"/>
              <a:ext cx="147787" cy="297802"/>
            </a:xfrm>
            <a:custGeom>
              <a:rect b="b" l="l" r="r" t="t"/>
              <a:pathLst>
                <a:path extrusionOk="0" h="2138" w="1061">
                  <a:moveTo>
                    <a:pt x="450" y="1"/>
                  </a:moveTo>
                  <a:cubicBezTo>
                    <a:pt x="252" y="1"/>
                    <a:pt x="72" y="162"/>
                    <a:pt x="72" y="378"/>
                  </a:cubicBezTo>
                  <a:cubicBezTo>
                    <a:pt x="72" y="522"/>
                    <a:pt x="90" y="791"/>
                    <a:pt x="90" y="917"/>
                  </a:cubicBezTo>
                  <a:lnTo>
                    <a:pt x="90" y="1007"/>
                  </a:lnTo>
                  <a:lnTo>
                    <a:pt x="36" y="1007"/>
                  </a:lnTo>
                  <a:cubicBezTo>
                    <a:pt x="19" y="1042"/>
                    <a:pt x="1" y="1060"/>
                    <a:pt x="1" y="1078"/>
                  </a:cubicBezTo>
                  <a:lnTo>
                    <a:pt x="90" y="1025"/>
                  </a:lnTo>
                  <a:lnTo>
                    <a:pt x="90" y="1025"/>
                  </a:lnTo>
                  <a:cubicBezTo>
                    <a:pt x="90" y="1240"/>
                    <a:pt x="72" y="1474"/>
                    <a:pt x="72" y="1761"/>
                  </a:cubicBezTo>
                  <a:cubicBezTo>
                    <a:pt x="72" y="1958"/>
                    <a:pt x="216" y="2138"/>
                    <a:pt x="450" y="2138"/>
                  </a:cubicBezTo>
                  <a:lnTo>
                    <a:pt x="611" y="2138"/>
                  </a:lnTo>
                  <a:cubicBezTo>
                    <a:pt x="809" y="2138"/>
                    <a:pt x="988" y="1976"/>
                    <a:pt x="988" y="1761"/>
                  </a:cubicBezTo>
                  <a:cubicBezTo>
                    <a:pt x="988" y="1438"/>
                    <a:pt x="970" y="1222"/>
                    <a:pt x="970" y="1025"/>
                  </a:cubicBezTo>
                  <a:lnTo>
                    <a:pt x="970" y="1025"/>
                  </a:lnTo>
                  <a:lnTo>
                    <a:pt x="1060" y="1078"/>
                  </a:lnTo>
                  <a:cubicBezTo>
                    <a:pt x="1060" y="1042"/>
                    <a:pt x="1024" y="1007"/>
                    <a:pt x="1006" y="989"/>
                  </a:cubicBezTo>
                  <a:lnTo>
                    <a:pt x="970" y="989"/>
                  </a:lnTo>
                  <a:lnTo>
                    <a:pt x="970" y="899"/>
                  </a:lnTo>
                  <a:cubicBezTo>
                    <a:pt x="970" y="773"/>
                    <a:pt x="988" y="504"/>
                    <a:pt x="988" y="378"/>
                  </a:cubicBezTo>
                  <a:cubicBezTo>
                    <a:pt x="988" y="180"/>
                    <a:pt x="827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548923" y="2369369"/>
              <a:ext cx="97642" cy="175227"/>
            </a:xfrm>
            <a:custGeom>
              <a:rect b="b" l="l" r="r" t="t"/>
              <a:pathLst>
                <a:path extrusionOk="0" h="1258" w="701">
                  <a:moveTo>
                    <a:pt x="359" y="0"/>
                  </a:moveTo>
                  <a:cubicBezTo>
                    <a:pt x="0" y="0"/>
                    <a:pt x="36" y="252"/>
                    <a:pt x="36" y="611"/>
                  </a:cubicBezTo>
                  <a:cubicBezTo>
                    <a:pt x="36" y="1168"/>
                    <a:pt x="180" y="1257"/>
                    <a:pt x="359" y="1257"/>
                  </a:cubicBezTo>
                  <a:cubicBezTo>
                    <a:pt x="539" y="1257"/>
                    <a:pt x="665" y="1150"/>
                    <a:pt x="665" y="611"/>
                  </a:cubicBezTo>
                  <a:cubicBezTo>
                    <a:pt x="665" y="270"/>
                    <a:pt x="701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558812" y="2419374"/>
              <a:ext cx="80231" cy="102657"/>
            </a:xfrm>
            <a:custGeom>
              <a:rect b="b" l="l" r="r" t="t"/>
              <a:pathLst>
                <a:path extrusionOk="0" h="737" w="576">
                  <a:moveTo>
                    <a:pt x="1" y="0"/>
                  </a:moveTo>
                  <a:lnTo>
                    <a:pt x="1" y="360"/>
                  </a:lnTo>
                  <a:cubicBezTo>
                    <a:pt x="1" y="557"/>
                    <a:pt x="127" y="737"/>
                    <a:pt x="288" y="737"/>
                  </a:cubicBezTo>
                  <a:cubicBezTo>
                    <a:pt x="450" y="737"/>
                    <a:pt x="576" y="557"/>
                    <a:pt x="576" y="36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563827" y="2296798"/>
              <a:ext cx="25211" cy="7661"/>
            </a:xfrm>
            <a:custGeom>
              <a:rect b="b" l="l" r="r" t="t"/>
              <a:pathLst>
                <a:path extrusionOk="0" h="55" w="181">
                  <a:moveTo>
                    <a:pt x="180" y="0"/>
                  </a:moveTo>
                  <a:lnTo>
                    <a:pt x="1" y="54"/>
                  </a:lnTo>
                  <a:lnTo>
                    <a:pt x="145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608957" y="2296798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0"/>
                  </a:moveTo>
                  <a:lnTo>
                    <a:pt x="36" y="54"/>
                  </a:lnTo>
                  <a:lnTo>
                    <a:pt x="18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2083553" y="4107993"/>
            <a:ext cx="160323" cy="330257"/>
            <a:chOff x="2083553" y="4107993"/>
            <a:chExt cx="160323" cy="330257"/>
          </a:xfrm>
        </p:grpSpPr>
        <p:sp>
          <p:nvSpPr>
            <p:cNvPr id="353" name="Google Shape;353;p16"/>
            <p:cNvSpPr/>
            <p:nvPr/>
          </p:nvSpPr>
          <p:spPr>
            <a:xfrm>
              <a:off x="2096089" y="4142955"/>
              <a:ext cx="147787" cy="295295"/>
            </a:xfrm>
            <a:custGeom>
              <a:rect b="b" l="l" r="r" t="t"/>
              <a:pathLst>
                <a:path extrusionOk="0" h="2120" w="1061">
                  <a:moveTo>
                    <a:pt x="449" y="0"/>
                  </a:moveTo>
                  <a:cubicBezTo>
                    <a:pt x="234" y="0"/>
                    <a:pt x="54" y="144"/>
                    <a:pt x="54" y="378"/>
                  </a:cubicBezTo>
                  <a:cubicBezTo>
                    <a:pt x="54" y="683"/>
                    <a:pt x="90" y="916"/>
                    <a:pt x="90" y="1096"/>
                  </a:cubicBezTo>
                  <a:lnTo>
                    <a:pt x="1" y="1042"/>
                  </a:lnTo>
                  <a:lnTo>
                    <a:pt x="1" y="1042"/>
                  </a:lnTo>
                  <a:cubicBezTo>
                    <a:pt x="18" y="1096"/>
                    <a:pt x="18" y="1114"/>
                    <a:pt x="54" y="1132"/>
                  </a:cubicBezTo>
                  <a:lnTo>
                    <a:pt x="108" y="1132"/>
                  </a:lnTo>
                  <a:lnTo>
                    <a:pt x="108" y="1222"/>
                  </a:lnTo>
                  <a:cubicBezTo>
                    <a:pt x="108" y="1365"/>
                    <a:pt x="90" y="1635"/>
                    <a:pt x="90" y="1743"/>
                  </a:cubicBezTo>
                  <a:cubicBezTo>
                    <a:pt x="90" y="1940"/>
                    <a:pt x="234" y="2120"/>
                    <a:pt x="467" y="2120"/>
                  </a:cubicBezTo>
                  <a:lnTo>
                    <a:pt x="611" y="2120"/>
                  </a:lnTo>
                  <a:cubicBezTo>
                    <a:pt x="827" y="2120"/>
                    <a:pt x="1006" y="1958"/>
                    <a:pt x="1006" y="1743"/>
                  </a:cubicBezTo>
                  <a:cubicBezTo>
                    <a:pt x="1006" y="1599"/>
                    <a:pt x="970" y="1347"/>
                    <a:pt x="970" y="1204"/>
                  </a:cubicBezTo>
                  <a:lnTo>
                    <a:pt x="970" y="1114"/>
                  </a:lnTo>
                  <a:lnTo>
                    <a:pt x="1024" y="1114"/>
                  </a:lnTo>
                  <a:cubicBezTo>
                    <a:pt x="1042" y="1096"/>
                    <a:pt x="1060" y="1060"/>
                    <a:pt x="1060" y="1042"/>
                  </a:cubicBezTo>
                  <a:lnTo>
                    <a:pt x="1060" y="1042"/>
                  </a:lnTo>
                  <a:lnTo>
                    <a:pt x="970" y="1096"/>
                  </a:lnTo>
                  <a:cubicBezTo>
                    <a:pt x="970" y="898"/>
                    <a:pt x="1006" y="647"/>
                    <a:pt x="1006" y="378"/>
                  </a:cubicBezTo>
                  <a:cubicBezTo>
                    <a:pt x="1006" y="180"/>
                    <a:pt x="845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083553" y="4107993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50" y="0"/>
                  </a:moveTo>
                  <a:cubicBezTo>
                    <a:pt x="234" y="0"/>
                    <a:pt x="55" y="162"/>
                    <a:pt x="55" y="377"/>
                  </a:cubicBezTo>
                  <a:cubicBezTo>
                    <a:pt x="55" y="700"/>
                    <a:pt x="91" y="916"/>
                    <a:pt x="91" y="1096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096"/>
                    <a:pt x="19" y="1149"/>
                    <a:pt x="37" y="1149"/>
                  </a:cubicBezTo>
                  <a:lnTo>
                    <a:pt x="91" y="1149"/>
                  </a:lnTo>
                  <a:lnTo>
                    <a:pt x="91" y="1239"/>
                  </a:lnTo>
                  <a:cubicBezTo>
                    <a:pt x="91" y="1365"/>
                    <a:pt x="55" y="1634"/>
                    <a:pt x="55" y="1742"/>
                  </a:cubicBezTo>
                  <a:cubicBezTo>
                    <a:pt x="55" y="1958"/>
                    <a:pt x="216" y="2137"/>
                    <a:pt x="450" y="2137"/>
                  </a:cubicBezTo>
                  <a:lnTo>
                    <a:pt x="593" y="2137"/>
                  </a:lnTo>
                  <a:cubicBezTo>
                    <a:pt x="791" y="2137"/>
                    <a:pt x="971" y="1976"/>
                    <a:pt x="971" y="1742"/>
                  </a:cubicBezTo>
                  <a:cubicBezTo>
                    <a:pt x="971" y="1616"/>
                    <a:pt x="953" y="1347"/>
                    <a:pt x="953" y="1203"/>
                  </a:cubicBezTo>
                  <a:lnTo>
                    <a:pt x="953" y="1114"/>
                  </a:lnTo>
                  <a:lnTo>
                    <a:pt x="1006" y="1114"/>
                  </a:lnTo>
                  <a:cubicBezTo>
                    <a:pt x="1024" y="1096"/>
                    <a:pt x="1042" y="1078"/>
                    <a:pt x="1042" y="1060"/>
                  </a:cubicBezTo>
                  <a:lnTo>
                    <a:pt x="1042" y="1060"/>
                  </a:lnTo>
                  <a:lnTo>
                    <a:pt x="953" y="1096"/>
                  </a:lnTo>
                  <a:cubicBezTo>
                    <a:pt x="953" y="898"/>
                    <a:pt x="971" y="647"/>
                    <a:pt x="971" y="377"/>
                  </a:cubicBezTo>
                  <a:cubicBezTo>
                    <a:pt x="971" y="180"/>
                    <a:pt x="82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108625" y="4132926"/>
              <a:ext cx="95135" cy="175227"/>
            </a:xfrm>
            <a:custGeom>
              <a:rect b="b" l="l" r="r" t="t"/>
              <a:pathLst>
                <a:path extrusionOk="0" h="1258" w="683">
                  <a:moveTo>
                    <a:pt x="324" y="1"/>
                  </a:moveTo>
                  <a:cubicBezTo>
                    <a:pt x="144" y="1"/>
                    <a:pt x="18" y="108"/>
                    <a:pt x="18" y="647"/>
                  </a:cubicBezTo>
                  <a:cubicBezTo>
                    <a:pt x="18" y="1006"/>
                    <a:pt x="0" y="1258"/>
                    <a:pt x="324" y="1258"/>
                  </a:cubicBezTo>
                  <a:cubicBezTo>
                    <a:pt x="683" y="1258"/>
                    <a:pt x="647" y="1006"/>
                    <a:pt x="647" y="647"/>
                  </a:cubicBezTo>
                  <a:cubicBezTo>
                    <a:pt x="647" y="90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113640" y="4157999"/>
              <a:ext cx="82599" cy="102657"/>
            </a:xfrm>
            <a:custGeom>
              <a:rect b="b" l="l" r="r" t="t"/>
              <a:pathLst>
                <a:path extrusionOk="0" h="737" w="593">
                  <a:moveTo>
                    <a:pt x="288" y="0"/>
                  </a:moveTo>
                  <a:cubicBezTo>
                    <a:pt x="144" y="0"/>
                    <a:pt x="0" y="180"/>
                    <a:pt x="0" y="377"/>
                  </a:cubicBezTo>
                  <a:lnTo>
                    <a:pt x="0" y="737"/>
                  </a:lnTo>
                  <a:lnTo>
                    <a:pt x="593" y="737"/>
                  </a:lnTo>
                  <a:lnTo>
                    <a:pt x="593" y="377"/>
                  </a:lnTo>
                  <a:cubicBezTo>
                    <a:pt x="593" y="180"/>
                    <a:pt x="449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163645" y="4375571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54" y="1"/>
                  </a:moveTo>
                  <a:lnTo>
                    <a:pt x="0" y="55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121162" y="4375571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1"/>
                  </a:moveTo>
                  <a:lnTo>
                    <a:pt x="180" y="5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2071017" y="648295"/>
            <a:ext cx="157816" cy="332764"/>
            <a:chOff x="2071017" y="648295"/>
            <a:chExt cx="157816" cy="332764"/>
          </a:xfrm>
        </p:grpSpPr>
        <p:sp>
          <p:nvSpPr>
            <p:cNvPr id="360" name="Google Shape;360;p16"/>
            <p:cNvSpPr/>
            <p:nvPr/>
          </p:nvSpPr>
          <p:spPr>
            <a:xfrm>
              <a:off x="2083553" y="683256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50" y="1"/>
                  </a:moveTo>
                  <a:cubicBezTo>
                    <a:pt x="234" y="1"/>
                    <a:pt x="55" y="162"/>
                    <a:pt x="55" y="378"/>
                  </a:cubicBezTo>
                  <a:cubicBezTo>
                    <a:pt x="55" y="701"/>
                    <a:pt x="91" y="917"/>
                    <a:pt x="91" y="1096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096"/>
                    <a:pt x="19" y="1132"/>
                    <a:pt x="37" y="1150"/>
                  </a:cubicBezTo>
                  <a:lnTo>
                    <a:pt x="91" y="1150"/>
                  </a:lnTo>
                  <a:lnTo>
                    <a:pt x="91" y="1240"/>
                  </a:lnTo>
                  <a:cubicBezTo>
                    <a:pt x="91" y="1366"/>
                    <a:pt x="55" y="1635"/>
                    <a:pt x="55" y="1761"/>
                  </a:cubicBezTo>
                  <a:cubicBezTo>
                    <a:pt x="55" y="1958"/>
                    <a:pt x="216" y="2138"/>
                    <a:pt x="450" y="2138"/>
                  </a:cubicBezTo>
                  <a:lnTo>
                    <a:pt x="593" y="2138"/>
                  </a:lnTo>
                  <a:cubicBezTo>
                    <a:pt x="791" y="2138"/>
                    <a:pt x="971" y="1976"/>
                    <a:pt x="971" y="1761"/>
                  </a:cubicBezTo>
                  <a:cubicBezTo>
                    <a:pt x="971" y="1617"/>
                    <a:pt x="953" y="1348"/>
                    <a:pt x="953" y="1222"/>
                  </a:cubicBezTo>
                  <a:lnTo>
                    <a:pt x="953" y="1132"/>
                  </a:lnTo>
                  <a:lnTo>
                    <a:pt x="1006" y="1132"/>
                  </a:lnTo>
                  <a:cubicBezTo>
                    <a:pt x="1024" y="1096"/>
                    <a:pt x="1042" y="1078"/>
                    <a:pt x="1042" y="1060"/>
                  </a:cubicBezTo>
                  <a:lnTo>
                    <a:pt x="1042" y="1060"/>
                  </a:lnTo>
                  <a:lnTo>
                    <a:pt x="953" y="1096"/>
                  </a:lnTo>
                  <a:cubicBezTo>
                    <a:pt x="953" y="899"/>
                    <a:pt x="971" y="647"/>
                    <a:pt x="971" y="378"/>
                  </a:cubicBezTo>
                  <a:cubicBezTo>
                    <a:pt x="971" y="180"/>
                    <a:pt x="827" y="1"/>
                    <a:pt x="593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071017" y="648295"/>
              <a:ext cx="145279" cy="297802"/>
            </a:xfrm>
            <a:custGeom>
              <a:rect b="b" l="l" r="r" t="t"/>
              <a:pathLst>
                <a:path extrusionOk="0" h="2138" w="1043">
                  <a:moveTo>
                    <a:pt x="432" y="0"/>
                  </a:moveTo>
                  <a:cubicBezTo>
                    <a:pt x="234" y="0"/>
                    <a:pt x="55" y="162"/>
                    <a:pt x="55" y="395"/>
                  </a:cubicBezTo>
                  <a:cubicBezTo>
                    <a:pt x="55" y="701"/>
                    <a:pt x="91" y="934"/>
                    <a:pt x="91" y="1114"/>
                  </a:cubicBezTo>
                  <a:lnTo>
                    <a:pt x="1" y="1060"/>
                  </a:lnTo>
                  <a:lnTo>
                    <a:pt x="1" y="1060"/>
                  </a:lnTo>
                  <a:cubicBezTo>
                    <a:pt x="1" y="1114"/>
                    <a:pt x="1" y="1150"/>
                    <a:pt x="37" y="1150"/>
                  </a:cubicBezTo>
                  <a:lnTo>
                    <a:pt x="91" y="1150"/>
                  </a:lnTo>
                  <a:lnTo>
                    <a:pt x="91" y="1239"/>
                  </a:lnTo>
                  <a:cubicBezTo>
                    <a:pt x="91" y="1383"/>
                    <a:pt x="55" y="1652"/>
                    <a:pt x="55" y="1760"/>
                  </a:cubicBezTo>
                  <a:cubicBezTo>
                    <a:pt x="55" y="1958"/>
                    <a:pt x="216" y="2137"/>
                    <a:pt x="432" y="2137"/>
                  </a:cubicBezTo>
                  <a:lnTo>
                    <a:pt x="594" y="2137"/>
                  </a:lnTo>
                  <a:cubicBezTo>
                    <a:pt x="791" y="2137"/>
                    <a:pt x="971" y="1976"/>
                    <a:pt x="971" y="1760"/>
                  </a:cubicBezTo>
                  <a:cubicBezTo>
                    <a:pt x="971" y="1617"/>
                    <a:pt x="953" y="1347"/>
                    <a:pt x="953" y="1221"/>
                  </a:cubicBezTo>
                  <a:lnTo>
                    <a:pt x="953" y="1132"/>
                  </a:lnTo>
                  <a:lnTo>
                    <a:pt x="1007" y="1132"/>
                  </a:lnTo>
                  <a:cubicBezTo>
                    <a:pt x="1025" y="1114"/>
                    <a:pt x="1043" y="1078"/>
                    <a:pt x="1043" y="1060"/>
                  </a:cubicBezTo>
                  <a:lnTo>
                    <a:pt x="1043" y="1060"/>
                  </a:lnTo>
                  <a:lnTo>
                    <a:pt x="953" y="1114"/>
                  </a:lnTo>
                  <a:cubicBezTo>
                    <a:pt x="953" y="898"/>
                    <a:pt x="971" y="665"/>
                    <a:pt x="971" y="395"/>
                  </a:cubicBezTo>
                  <a:cubicBezTo>
                    <a:pt x="971" y="180"/>
                    <a:pt x="82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091911" y="673228"/>
              <a:ext cx="99314" cy="175784"/>
            </a:xfrm>
            <a:custGeom>
              <a:rect b="b" l="l" r="r" t="t"/>
              <a:pathLst>
                <a:path extrusionOk="0" h="1262" w="713">
                  <a:moveTo>
                    <a:pt x="354" y="1"/>
                  </a:moveTo>
                  <a:cubicBezTo>
                    <a:pt x="174" y="1"/>
                    <a:pt x="48" y="127"/>
                    <a:pt x="48" y="665"/>
                  </a:cubicBezTo>
                  <a:cubicBezTo>
                    <a:pt x="48" y="1003"/>
                    <a:pt x="1" y="1261"/>
                    <a:pt x="293" y="1261"/>
                  </a:cubicBezTo>
                  <a:cubicBezTo>
                    <a:pt x="312" y="1261"/>
                    <a:pt x="332" y="1260"/>
                    <a:pt x="354" y="1258"/>
                  </a:cubicBezTo>
                  <a:cubicBezTo>
                    <a:pt x="713" y="1258"/>
                    <a:pt x="677" y="1024"/>
                    <a:pt x="677" y="665"/>
                  </a:cubicBezTo>
                  <a:cubicBezTo>
                    <a:pt x="677" y="91"/>
                    <a:pt x="533" y="1"/>
                    <a:pt x="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101104" y="698300"/>
              <a:ext cx="82738" cy="105164"/>
            </a:xfrm>
            <a:custGeom>
              <a:rect b="b" l="l" r="r" t="t"/>
              <a:pathLst>
                <a:path extrusionOk="0" h="755" w="594">
                  <a:moveTo>
                    <a:pt x="288" y="0"/>
                  </a:moveTo>
                  <a:cubicBezTo>
                    <a:pt x="144" y="0"/>
                    <a:pt x="0" y="180"/>
                    <a:pt x="0" y="396"/>
                  </a:cubicBezTo>
                  <a:lnTo>
                    <a:pt x="0" y="755"/>
                  </a:lnTo>
                  <a:lnTo>
                    <a:pt x="593" y="755"/>
                  </a:lnTo>
                  <a:lnTo>
                    <a:pt x="593" y="396"/>
                  </a:lnTo>
                  <a:cubicBezTo>
                    <a:pt x="593" y="180"/>
                    <a:pt x="449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151109" y="918379"/>
              <a:ext cx="25211" cy="5154"/>
            </a:xfrm>
            <a:custGeom>
              <a:rect b="b" l="l" r="r" t="t"/>
              <a:pathLst>
                <a:path extrusionOk="0" h="37" w="181">
                  <a:moveTo>
                    <a:pt x="54" y="1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108625" y="918379"/>
              <a:ext cx="25072" cy="5154"/>
            </a:xfrm>
            <a:custGeom>
              <a:rect b="b" l="l" r="r" t="t"/>
              <a:pathLst>
                <a:path extrusionOk="0" h="37" w="180">
                  <a:moveTo>
                    <a:pt x="0" y="1"/>
                  </a:moveTo>
                  <a:lnTo>
                    <a:pt x="180" y="3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6746601" y="-194777"/>
            <a:ext cx="2397400" cy="1261404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3699502" y="422425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 txBox="1"/>
          <p:nvPr>
            <p:ph idx="1" type="subTitle"/>
          </p:nvPr>
        </p:nvSpPr>
        <p:spPr>
          <a:xfrm>
            <a:off x="4641800" y="1976698"/>
            <a:ext cx="2754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9" name="Google Shape;369;p16"/>
          <p:cNvSpPr txBox="1"/>
          <p:nvPr>
            <p:ph idx="2" type="subTitle"/>
          </p:nvPr>
        </p:nvSpPr>
        <p:spPr>
          <a:xfrm>
            <a:off x="4641800" y="1413600"/>
            <a:ext cx="27546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/>
          <p:nvPr/>
        </p:nvSpPr>
        <p:spPr>
          <a:xfrm>
            <a:off x="-24025" y="0"/>
            <a:ext cx="9219300" cy="23622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6556101" y="4187998"/>
            <a:ext cx="2397400" cy="1261404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-377198" y="-119141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 txBox="1"/>
          <p:nvPr>
            <p:ph idx="1" type="subTitle"/>
          </p:nvPr>
        </p:nvSpPr>
        <p:spPr>
          <a:xfrm>
            <a:off x="713225" y="2914650"/>
            <a:ext cx="690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5" name="Google Shape;375;p17"/>
          <p:cNvSpPr txBox="1"/>
          <p:nvPr>
            <p:ph idx="2" type="subTitle"/>
          </p:nvPr>
        </p:nvSpPr>
        <p:spPr>
          <a:xfrm>
            <a:off x="713225" y="3400425"/>
            <a:ext cx="6906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376" name="Google Shape;376;p17"/>
          <p:cNvGrpSpPr/>
          <p:nvPr/>
        </p:nvGrpSpPr>
        <p:grpSpPr>
          <a:xfrm>
            <a:off x="-26475" y="899939"/>
            <a:ext cx="9219334" cy="752578"/>
            <a:chOff x="-2438" y="4000816"/>
            <a:chExt cx="9148888" cy="752578"/>
          </a:xfrm>
        </p:grpSpPr>
        <p:sp>
          <p:nvSpPr>
            <p:cNvPr id="377" name="Google Shape;377;p17"/>
            <p:cNvSpPr/>
            <p:nvPr/>
          </p:nvSpPr>
          <p:spPr>
            <a:xfrm rot="-5400000">
              <a:off x="4193274" y="-194895"/>
              <a:ext cx="752578" cy="9144001"/>
            </a:xfrm>
            <a:custGeom>
              <a:rect b="b" l="l" r="r" t="t"/>
              <a:pathLst>
                <a:path extrusionOk="0" h="82488" w="6789">
                  <a:moveTo>
                    <a:pt x="0" y="0"/>
                  </a:moveTo>
                  <a:lnTo>
                    <a:pt x="0" y="82488"/>
                  </a:lnTo>
                  <a:lnTo>
                    <a:pt x="6789" y="82488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807F8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8" name="Google Shape;378;p17"/>
            <p:cNvCxnSpPr/>
            <p:nvPr/>
          </p:nvCxnSpPr>
          <p:spPr>
            <a:xfrm>
              <a:off x="-850" y="437710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17"/>
            <p:cNvSpPr txBox="1"/>
            <p:nvPr/>
          </p:nvSpPr>
          <p:spPr>
            <a:xfrm rot="5400000">
              <a:off x="662825" y="4096305"/>
              <a:ext cx="662400" cy="56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380" name="Google Shape;380;p17"/>
            <p:cNvGrpSpPr/>
            <p:nvPr/>
          </p:nvGrpSpPr>
          <p:grpSpPr>
            <a:xfrm>
              <a:off x="152403" y="4133518"/>
              <a:ext cx="228851" cy="487175"/>
              <a:chOff x="152403" y="4125590"/>
              <a:chExt cx="228851" cy="487175"/>
            </a:xfrm>
          </p:grpSpPr>
          <p:sp>
            <p:nvSpPr>
              <p:cNvPr id="381" name="Google Shape;381;p17"/>
              <p:cNvSpPr/>
              <p:nvPr/>
            </p:nvSpPr>
            <p:spPr>
              <a:xfrm rot="-5400000">
                <a:off x="248896" y="448040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 rot="-5400000">
                <a:off x="248896" y="4416506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 rot="-5400000">
                <a:off x="248255" y="4084673"/>
                <a:ext cx="37146" cy="228851"/>
              </a:xfrm>
              <a:custGeom>
                <a:rect b="b" l="l" r="r" t="t"/>
                <a:pathLst>
                  <a:path extrusionOk="0" h="3216" w="522">
                    <a:moveTo>
                      <a:pt x="1" y="1"/>
                    </a:moveTo>
                    <a:lnTo>
                      <a:pt x="1" y="3215"/>
                    </a:lnTo>
                    <a:lnTo>
                      <a:pt x="522" y="3215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 rot="-5400000">
                <a:off x="248896" y="402909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7"/>
          <p:cNvGrpSpPr/>
          <p:nvPr/>
        </p:nvGrpSpPr>
        <p:grpSpPr>
          <a:xfrm>
            <a:off x="8736303" y="1032618"/>
            <a:ext cx="228851" cy="487175"/>
            <a:chOff x="8760328" y="4125590"/>
            <a:chExt cx="228851" cy="487175"/>
          </a:xfrm>
        </p:grpSpPr>
        <p:sp>
          <p:nvSpPr>
            <p:cNvPr id="386" name="Google Shape;386;p17"/>
            <p:cNvSpPr/>
            <p:nvPr/>
          </p:nvSpPr>
          <p:spPr>
            <a:xfrm rot="-5400000">
              <a:off x="8856821" y="448040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rot="-5400000">
              <a:off x="8856821" y="4416506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 rot="-5400000">
              <a:off x="8856180" y="4084673"/>
              <a:ext cx="37146" cy="228851"/>
            </a:xfrm>
            <a:custGeom>
              <a:rect b="b" l="l" r="r" t="t"/>
              <a:pathLst>
                <a:path extrusionOk="0" h="3216" w="522">
                  <a:moveTo>
                    <a:pt x="1" y="1"/>
                  </a:moveTo>
                  <a:lnTo>
                    <a:pt x="1" y="3215"/>
                  </a:lnTo>
                  <a:lnTo>
                    <a:pt x="522" y="321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 rot="-5400000">
              <a:off x="8856821" y="402909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8430777" y="165250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/>
          <p:nvPr>
            <p:ph type="ctrTitle"/>
          </p:nvPr>
        </p:nvSpPr>
        <p:spPr>
          <a:xfrm>
            <a:off x="1513275" y="1267950"/>
            <a:ext cx="4536900" cy="38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" type="subTitle"/>
          </p:nvPr>
        </p:nvSpPr>
        <p:spPr>
          <a:xfrm>
            <a:off x="1510878" y="1652548"/>
            <a:ext cx="4541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2" type="ctrTitle"/>
          </p:nvPr>
        </p:nvSpPr>
        <p:spPr>
          <a:xfrm>
            <a:off x="1513275" y="2406698"/>
            <a:ext cx="4536900" cy="38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3" type="subTitle"/>
          </p:nvPr>
        </p:nvSpPr>
        <p:spPr>
          <a:xfrm>
            <a:off x="1513271" y="2796980"/>
            <a:ext cx="4536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4" type="ctrTitle"/>
          </p:nvPr>
        </p:nvSpPr>
        <p:spPr>
          <a:xfrm>
            <a:off x="1513275" y="3553899"/>
            <a:ext cx="4536900" cy="38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7" name="Google Shape;397;p18"/>
          <p:cNvSpPr txBox="1"/>
          <p:nvPr>
            <p:ph idx="5" type="subTitle"/>
          </p:nvPr>
        </p:nvSpPr>
        <p:spPr>
          <a:xfrm>
            <a:off x="1513271" y="3948451"/>
            <a:ext cx="4536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8" name="Google Shape;398;p18"/>
          <p:cNvSpPr/>
          <p:nvPr/>
        </p:nvSpPr>
        <p:spPr>
          <a:xfrm>
            <a:off x="7671050" y="125"/>
            <a:ext cx="14745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 rot="5400000">
            <a:off x="4622675" y="2426769"/>
            <a:ext cx="4674900" cy="132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8"/>
          <p:cNvGrpSpPr/>
          <p:nvPr/>
        </p:nvGrpSpPr>
        <p:grpSpPr>
          <a:xfrm rot="5400000">
            <a:off x="4621052" y="2474683"/>
            <a:ext cx="4671190" cy="1210456"/>
            <a:chOff x="4006477" y="3162824"/>
            <a:chExt cx="4333200" cy="1066200"/>
          </a:xfrm>
        </p:grpSpPr>
        <p:cxnSp>
          <p:nvCxnSpPr>
            <p:cNvPr id="401" name="Google Shape;401;p18"/>
            <p:cNvCxnSpPr/>
            <p:nvPr/>
          </p:nvCxnSpPr>
          <p:spPr>
            <a:xfrm>
              <a:off x="4006477" y="3162824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4006477" y="3315138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4006477" y="3467453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4006477" y="3619767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4006477" y="3772081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4006477" y="3924395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8"/>
            <p:cNvCxnSpPr/>
            <p:nvPr/>
          </p:nvCxnSpPr>
          <p:spPr>
            <a:xfrm>
              <a:off x="4006477" y="4076710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8"/>
            <p:cNvCxnSpPr/>
            <p:nvPr/>
          </p:nvCxnSpPr>
          <p:spPr>
            <a:xfrm>
              <a:off x="4006477" y="4229024"/>
              <a:ext cx="433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" name="Google Shape;409;p18"/>
          <p:cNvGrpSpPr/>
          <p:nvPr/>
        </p:nvGrpSpPr>
        <p:grpSpPr>
          <a:xfrm rot="5400000">
            <a:off x="4736565" y="2444267"/>
            <a:ext cx="4436123" cy="1200122"/>
            <a:chOff x="4132370" y="3084177"/>
            <a:chExt cx="4123174" cy="1121400"/>
          </a:xfrm>
        </p:grpSpPr>
        <p:cxnSp>
          <p:nvCxnSpPr>
            <p:cNvPr id="410" name="Google Shape;410;p18"/>
            <p:cNvCxnSpPr/>
            <p:nvPr/>
          </p:nvCxnSpPr>
          <p:spPr>
            <a:xfrm rot="10800000">
              <a:off x="4132370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10800000">
              <a:off x="4274549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10800000">
              <a:off x="4416727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10800000">
              <a:off x="4558906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 rot="10800000">
              <a:off x="4701084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 rot="10800000">
              <a:off x="4843262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 rot="10800000">
              <a:off x="4985441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 rot="10800000">
              <a:off x="5127619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 rot="10800000">
              <a:off x="5269798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 rot="10800000">
              <a:off x="5411976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8"/>
            <p:cNvCxnSpPr/>
            <p:nvPr/>
          </p:nvCxnSpPr>
          <p:spPr>
            <a:xfrm rot="10800000">
              <a:off x="5554154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8"/>
            <p:cNvCxnSpPr/>
            <p:nvPr/>
          </p:nvCxnSpPr>
          <p:spPr>
            <a:xfrm rot="10800000">
              <a:off x="5696333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8"/>
            <p:cNvCxnSpPr/>
            <p:nvPr/>
          </p:nvCxnSpPr>
          <p:spPr>
            <a:xfrm rot="10800000">
              <a:off x="5838511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8"/>
            <p:cNvCxnSpPr/>
            <p:nvPr/>
          </p:nvCxnSpPr>
          <p:spPr>
            <a:xfrm rot="10800000">
              <a:off x="5980690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 rot="10800000">
              <a:off x="6122868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 rot="10800000">
              <a:off x="6265046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rot="10800000">
              <a:off x="6407225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 rot="10800000">
              <a:off x="6549403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 rot="10800000">
              <a:off x="6691582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 rot="10800000">
              <a:off x="6833760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 rot="10800000">
              <a:off x="6975939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8"/>
            <p:cNvCxnSpPr/>
            <p:nvPr/>
          </p:nvCxnSpPr>
          <p:spPr>
            <a:xfrm rot="10800000">
              <a:off x="7118117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8"/>
            <p:cNvCxnSpPr/>
            <p:nvPr/>
          </p:nvCxnSpPr>
          <p:spPr>
            <a:xfrm rot="10800000">
              <a:off x="7260295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8"/>
            <p:cNvCxnSpPr/>
            <p:nvPr/>
          </p:nvCxnSpPr>
          <p:spPr>
            <a:xfrm rot="10800000">
              <a:off x="7402474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8"/>
            <p:cNvCxnSpPr/>
            <p:nvPr/>
          </p:nvCxnSpPr>
          <p:spPr>
            <a:xfrm rot="10800000">
              <a:off x="7544652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8"/>
            <p:cNvCxnSpPr/>
            <p:nvPr/>
          </p:nvCxnSpPr>
          <p:spPr>
            <a:xfrm rot="10800000">
              <a:off x="7686831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8"/>
            <p:cNvCxnSpPr/>
            <p:nvPr/>
          </p:nvCxnSpPr>
          <p:spPr>
            <a:xfrm rot="10800000">
              <a:off x="7829009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 rot="10800000">
              <a:off x="7971187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8"/>
            <p:cNvCxnSpPr/>
            <p:nvPr/>
          </p:nvCxnSpPr>
          <p:spPr>
            <a:xfrm rot="10800000">
              <a:off x="8113366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8"/>
            <p:cNvCxnSpPr/>
            <p:nvPr/>
          </p:nvCxnSpPr>
          <p:spPr>
            <a:xfrm rot="10800000">
              <a:off x="8255544" y="3084177"/>
              <a:ext cx="0" cy="112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" name="Google Shape;440;p18"/>
          <p:cNvSpPr/>
          <p:nvPr/>
        </p:nvSpPr>
        <p:spPr>
          <a:xfrm>
            <a:off x="6209823" y="5154970"/>
            <a:ext cx="1391578" cy="382064"/>
          </a:xfrm>
          <a:custGeom>
            <a:rect b="b" l="l" r="r" t="t"/>
            <a:pathLst>
              <a:path extrusionOk="0" h="4221" w="15374">
                <a:moveTo>
                  <a:pt x="0" y="0"/>
                </a:moveTo>
                <a:lnTo>
                  <a:pt x="0" y="2335"/>
                </a:lnTo>
                <a:cubicBezTo>
                  <a:pt x="754" y="3449"/>
                  <a:pt x="2047" y="4221"/>
                  <a:pt x="3502" y="4221"/>
                </a:cubicBezTo>
                <a:lnTo>
                  <a:pt x="15373" y="4221"/>
                </a:lnTo>
                <a:lnTo>
                  <a:pt x="15373" y="1994"/>
                </a:lnTo>
                <a:lnTo>
                  <a:pt x="3502" y="1994"/>
                </a:lnTo>
                <a:cubicBezTo>
                  <a:pt x="2407" y="1994"/>
                  <a:pt x="1455" y="1096"/>
                  <a:pt x="1455" y="0"/>
                </a:cubicBez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6310566" y="595234"/>
            <a:ext cx="2184851" cy="4938589"/>
          </a:xfrm>
          <a:custGeom>
            <a:rect b="b" l="l" r="r" t="t"/>
            <a:pathLst>
              <a:path extrusionOk="0" h="54561" w="24138">
                <a:moveTo>
                  <a:pt x="2353" y="0"/>
                </a:moveTo>
                <a:cubicBezTo>
                  <a:pt x="1491" y="0"/>
                  <a:pt x="683" y="270"/>
                  <a:pt x="1" y="737"/>
                </a:cubicBezTo>
                <a:lnTo>
                  <a:pt x="1" y="4616"/>
                </a:lnTo>
                <a:lnTo>
                  <a:pt x="360" y="4616"/>
                </a:lnTo>
                <a:lnTo>
                  <a:pt x="360" y="4221"/>
                </a:lnTo>
                <a:cubicBezTo>
                  <a:pt x="360" y="3107"/>
                  <a:pt x="1258" y="2209"/>
                  <a:pt x="2353" y="2209"/>
                </a:cubicBezTo>
                <a:lnTo>
                  <a:pt x="19917" y="2209"/>
                </a:lnTo>
                <a:cubicBezTo>
                  <a:pt x="21013" y="2209"/>
                  <a:pt x="21911" y="3107"/>
                  <a:pt x="21911" y="4221"/>
                </a:cubicBezTo>
                <a:lnTo>
                  <a:pt x="21911" y="50376"/>
                </a:lnTo>
                <a:cubicBezTo>
                  <a:pt x="21911" y="51472"/>
                  <a:pt x="21013" y="52370"/>
                  <a:pt x="19917" y="52370"/>
                </a:cubicBezTo>
                <a:lnTo>
                  <a:pt x="15895" y="52370"/>
                </a:lnTo>
                <a:lnTo>
                  <a:pt x="15895" y="54561"/>
                </a:lnTo>
                <a:lnTo>
                  <a:pt x="19917" y="54561"/>
                </a:lnTo>
                <a:cubicBezTo>
                  <a:pt x="22252" y="54561"/>
                  <a:pt x="24138" y="52675"/>
                  <a:pt x="24138" y="50340"/>
                </a:cubicBezTo>
                <a:lnTo>
                  <a:pt x="24138" y="4221"/>
                </a:lnTo>
                <a:cubicBezTo>
                  <a:pt x="24138" y="1868"/>
                  <a:pt x="22252" y="0"/>
                  <a:pt x="19917" y="0"/>
                </a:cubicBez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18"/>
          <p:cNvCxnSpPr/>
          <p:nvPr/>
        </p:nvCxnSpPr>
        <p:spPr>
          <a:xfrm>
            <a:off x="6472238" y="5436406"/>
            <a:ext cx="1704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8"/>
          <p:cNvCxnSpPr/>
          <p:nvPr/>
        </p:nvCxnSpPr>
        <p:spPr>
          <a:xfrm>
            <a:off x="6581775" y="697719"/>
            <a:ext cx="1552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4" name="Google Shape;444;p18"/>
          <p:cNvSpPr/>
          <p:nvPr/>
        </p:nvSpPr>
        <p:spPr>
          <a:xfrm>
            <a:off x="6243650" y="5245894"/>
            <a:ext cx="233350" cy="190604"/>
          </a:xfrm>
          <a:custGeom>
            <a:rect b="b" l="l" r="r" t="t"/>
            <a:pathLst>
              <a:path extrusionOk="0" h="8001" w="9334">
                <a:moveTo>
                  <a:pt x="0" y="0"/>
                </a:moveTo>
                <a:cubicBezTo>
                  <a:pt x="0" y="4098"/>
                  <a:pt x="5236" y="8001"/>
                  <a:pt x="9334" y="80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45" name="Google Shape;445;p18"/>
          <p:cNvSpPr/>
          <p:nvPr/>
        </p:nvSpPr>
        <p:spPr>
          <a:xfrm>
            <a:off x="6253175" y="692944"/>
            <a:ext cx="295275" cy="214325"/>
          </a:xfrm>
          <a:custGeom>
            <a:rect b="b" l="l" r="r" t="t"/>
            <a:pathLst>
              <a:path extrusionOk="0" h="8573" w="11811">
                <a:moveTo>
                  <a:pt x="11811" y="0"/>
                </a:moveTo>
                <a:cubicBezTo>
                  <a:pt x="6946" y="0"/>
                  <a:pt x="1177" y="3853"/>
                  <a:pt x="0" y="8573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46" name="Google Shape;446;p18"/>
          <p:cNvSpPr/>
          <p:nvPr/>
        </p:nvSpPr>
        <p:spPr>
          <a:xfrm>
            <a:off x="6138227" y="-1149063"/>
            <a:ext cx="1635425" cy="7385209"/>
          </a:xfrm>
          <a:custGeom>
            <a:rect b="b" l="l" r="r" t="t"/>
            <a:pathLst>
              <a:path extrusionOk="0" h="81591" w="18068">
                <a:moveTo>
                  <a:pt x="13847" y="2228"/>
                </a:moveTo>
                <a:cubicBezTo>
                  <a:pt x="14943" y="2228"/>
                  <a:pt x="15841" y="3126"/>
                  <a:pt x="15841" y="4221"/>
                </a:cubicBezTo>
                <a:lnTo>
                  <a:pt x="15841" y="77370"/>
                </a:lnTo>
                <a:cubicBezTo>
                  <a:pt x="15841" y="78465"/>
                  <a:pt x="14943" y="79363"/>
                  <a:pt x="13847" y="79363"/>
                </a:cubicBezTo>
                <a:lnTo>
                  <a:pt x="4221" y="79363"/>
                </a:lnTo>
                <a:cubicBezTo>
                  <a:pt x="3126" y="79363"/>
                  <a:pt x="2228" y="78465"/>
                  <a:pt x="2228" y="77370"/>
                </a:cubicBezTo>
                <a:lnTo>
                  <a:pt x="2228" y="4221"/>
                </a:lnTo>
                <a:cubicBezTo>
                  <a:pt x="2228" y="3126"/>
                  <a:pt x="3126" y="2228"/>
                  <a:pt x="4221" y="2228"/>
                </a:cubicBezTo>
                <a:close/>
                <a:moveTo>
                  <a:pt x="4221" y="1"/>
                </a:moveTo>
                <a:cubicBezTo>
                  <a:pt x="1887" y="1"/>
                  <a:pt x="1" y="1887"/>
                  <a:pt x="1" y="4221"/>
                </a:cubicBezTo>
                <a:lnTo>
                  <a:pt x="1" y="77370"/>
                </a:lnTo>
                <a:cubicBezTo>
                  <a:pt x="1" y="79705"/>
                  <a:pt x="1887" y="81590"/>
                  <a:pt x="4221" y="81590"/>
                </a:cubicBezTo>
                <a:lnTo>
                  <a:pt x="13847" y="81590"/>
                </a:lnTo>
                <a:cubicBezTo>
                  <a:pt x="16182" y="81590"/>
                  <a:pt x="18068" y="79705"/>
                  <a:pt x="18068" y="77370"/>
                </a:cubicBezTo>
                <a:lnTo>
                  <a:pt x="18068" y="4221"/>
                </a:lnTo>
                <a:cubicBezTo>
                  <a:pt x="18068" y="1887"/>
                  <a:pt x="16182" y="1"/>
                  <a:pt x="13847" y="1"/>
                </a:cubicBez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18"/>
          <p:cNvCxnSpPr/>
          <p:nvPr/>
        </p:nvCxnSpPr>
        <p:spPr>
          <a:xfrm rot="10800000">
            <a:off x="6238875" y="-176831"/>
            <a:ext cx="0" cy="587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8"/>
          <p:cNvCxnSpPr/>
          <p:nvPr/>
        </p:nvCxnSpPr>
        <p:spPr>
          <a:xfrm rot="10800000">
            <a:off x="7667625" y="-289331"/>
            <a:ext cx="0" cy="605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9" name="Google Shape;449;p18"/>
          <p:cNvSpPr/>
          <p:nvPr/>
        </p:nvSpPr>
        <p:spPr>
          <a:xfrm flipH="1">
            <a:off x="8177140" y="5122244"/>
            <a:ext cx="223909" cy="314335"/>
          </a:xfrm>
          <a:custGeom>
            <a:rect b="b" l="l" r="r" t="t"/>
            <a:pathLst>
              <a:path extrusionOk="0" h="14668" w="12001">
                <a:moveTo>
                  <a:pt x="0" y="0"/>
                </a:moveTo>
                <a:cubicBezTo>
                  <a:pt x="0" y="6317"/>
                  <a:pt x="5684" y="14668"/>
                  <a:pt x="12001" y="146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450" name="Google Shape;450;p18"/>
          <p:cNvCxnSpPr/>
          <p:nvPr/>
        </p:nvCxnSpPr>
        <p:spPr>
          <a:xfrm rot="10800000">
            <a:off x="8401050" y="1102419"/>
            <a:ext cx="0" cy="397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51" name="Google Shape;451;p18"/>
          <p:cNvSpPr/>
          <p:nvPr/>
        </p:nvSpPr>
        <p:spPr>
          <a:xfrm>
            <a:off x="8162925" y="702469"/>
            <a:ext cx="242900" cy="366725"/>
          </a:xfrm>
          <a:custGeom>
            <a:rect b="b" l="l" r="r" t="t"/>
            <a:pathLst>
              <a:path extrusionOk="0" h="14669" w="9716">
                <a:moveTo>
                  <a:pt x="0" y="0"/>
                </a:moveTo>
                <a:cubicBezTo>
                  <a:pt x="5865" y="0"/>
                  <a:pt x="9716" y="8804"/>
                  <a:pt x="9716" y="1466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52" name="Google Shape;452;p18"/>
          <p:cNvSpPr/>
          <p:nvPr/>
        </p:nvSpPr>
        <p:spPr>
          <a:xfrm>
            <a:off x="-1130763" y="4407962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8"/>
          <p:cNvGrpSpPr/>
          <p:nvPr/>
        </p:nvGrpSpPr>
        <p:grpSpPr>
          <a:xfrm rot="5400000">
            <a:off x="6571438" y="1302104"/>
            <a:ext cx="763612" cy="873441"/>
            <a:chOff x="6035600" y="1072318"/>
            <a:chExt cx="2074470" cy="2372837"/>
          </a:xfrm>
        </p:grpSpPr>
        <p:grpSp>
          <p:nvGrpSpPr>
            <p:cNvPr id="454" name="Google Shape;454;p1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455" name="Google Shape;455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1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503" name="Google Shape;503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0" name="Google Shape;550;p18"/>
          <p:cNvGrpSpPr/>
          <p:nvPr/>
        </p:nvGrpSpPr>
        <p:grpSpPr>
          <a:xfrm rot="5400000">
            <a:off x="6571450" y="2455178"/>
            <a:ext cx="763612" cy="873441"/>
            <a:chOff x="6035600" y="1072318"/>
            <a:chExt cx="2074470" cy="2372837"/>
          </a:xfrm>
        </p:grpSpPr>
        <p:grpSp>
          <p:nvGrpSpPr>
            <p:cNvPr id="551" name="Google Shape;551;p1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552" name="Google Shape;552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1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600" name="Google Shape;600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7" name="Google Shape;647;p18"/>
          <p:cNvGrpSpPr/>
          <p:nvPr/>
        </p:nvGrpSpPr>
        <p:grpSpPr>
          <a:xfrm rot="5400000">
            <a:off x="6571450" y="3583863"/>
            <a:ext cx="763612" cy="873441"/>
            <a:chOff x="6035600" y="1072318"/>
            <a:chExt cx="2074470" cy="2372837"/>
          </a:xfrm>
        </p:grpSpPr>
        <p:grpSp>
          <p:nvGrpSpPr>
            <p:cNvPr id="648" name="Google Shape;648;p1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649" name="Google Shape;649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697" name="Google Shape;697;p1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18"/>
          <p:cNvSpPr txBox="1"/>
          <p:nvPr>
            <p:ph idx="6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1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"/>
          <p:cNvSpPr/>
          <p:nvPr/>
        </p:nvSpPr>
        <p:spPr>
          <a:xfrm>
            <a:off x="8432150" y="-25"/>
            <a:ext cx="7143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9"/>
          <p:cNvSpPr/>
          <p:nvPr/>
        </p:nvSpPr>
        <p:spPr>
          <a:xfrm rot="-5400000">
            <a:off x="7446895" y="-3537086"/>
            <a:ext cx="1635425" cy="7385209"/>
          </a:xfrm>
          <a:custGeom>
            <a:rect b="b" l="l" r="r" t="t"/>
            <a:pathLst>
              <a:path extrusionOk="0" h="81591" w="18068">
                <a:moveTo>
                  <a:pt x="13847" y="2228"/>
                </a:moveTo>
                <a:cubicBezTo>
                  <a:pt x="14943" y="2228"/>
                  <a:pt x="15841" y="3126"/>
                  <a:pt x="15841" y="4221"/>
                </a:cubicBezTo>
                <a:lnTo>
                  <a:pt x="15841" y="77370"/>
                </a:lnTo>
                <a:cubicBezTo>
                  <a:pt x="15841" y="78465"/>
                  <a:pt x="14943" y="79363"/>
                  <a:pt x="13847" y="79363"/>
                </a:cubicBezTo>
                <a:lnTo>
                  <a:pt x="4221" y="79363"/>
                </a:lnTo>
                <a:cubicBezTo>
                  <a:pt x="3126" y="79363"/>
                  <a:pt x="2228" y="78465"/>
                  <a:pt x="2228" y="77370"/>
                </a:cubicBezTo>
                <a:lnTo>
                  <a:pt x="2228" y="4221"/>
                </a:lnTo>
                <a:cubicBezTo>
                  <a:pt x="2228" y="3126"/>
                  <a:pt x="3126" y="2228"/>
                  <a:pt x="4221" y="2228"/>
                </a:cubicBezTo>
                <a:close/>
                <a:moveTo>
                  <a:pt x="4221" y="1"/>
                </a:moveTo>
                <a:cubicBezTo>
                  <a:pt x="1887" y="1"/>
                  <a:pt x="1" y="1887"/>
                  <a:pt x="1" y="4221"/>
                </a:cubicBezTo>
                <a:lnTo>
                  <a:pt x="1" y="77370"/>
                </a:lnTo>
                <a:cubicBezTo>
                  <a:pt x="1" y="79705"/>
                  <a:pt x="1887" y="81590"/>
                  <a:pt x="4221" y="81590"/>
                </a:cubicBezTo>
                <a:lnTo>
                  <a:pt x="13847" y="81590"/>
                </a:lnTo>
                <a:cubicBezTo>
                  <a:pt x="16182" y="81590"/>
                  <a:pt x="18068" y="79705"/>
                  <a:pt x="18068" y="77370"/>
                </a:cubicBezTo>
                <a:lnTo>
                  <a:pt x="18068" y="4221"/>
                </a:lnTo>
                <a:cubicBezTo>
                  <a:pt x="18068" y="1887"/>
                  <a:pt x="16182" y="1"/>
                  <a:pt x="13847" y="1"/>
                </a:cubicBez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19"/>
          <p:cNvCxnSpPr/>
          <p:nvPr/>
        </p:nvCxnSpPr>
        <p:spPr>
          <a:xfrm>
            <a:off x="4999113" y="872250"/>
            <a:ext cx="6469800" cy="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49" name="Google Shape;749;p19"/>
          <p:cNvSpPr/>
          <p:nvPr/>
        </p:nvSpPr>
        <p:spPr>
          <a:xfrm rot="4500013">
            <a:off x="4683756" y="645423"/>
            <a:ext cx="278423" cy="241821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750" name="Google Shape;750;p19"/>
          <p:cNvCxnSpPr/>
          <p:nvPr/>
        </p:nvCxnSpPr>
        <p:spPr>
          <a:xfrm rot="10800000">
            <a:off x="4671800" y="-344625"/>
            <a:ext cx="0" cy="97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51" name="Google Shape;751;p19"/>
          <p:cNvSpPr/>
          <p:nvPr/>
        </p:nvSpPr>
        <p:spPr>
          <a:xfrm>
            <a:off x="-1031776" y="3481650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9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"/>
          <p:cNvSpPr/>
          <p:nvPr/>
        </p:nvSpPr>
        <p:spPr>
          <a:xfrm>
            <a:off x="-862" y="4247700"/>
            <a:ext cx="9147300" cy="8958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0"/>
          <p:cNvSpPr/>
          <p:nvPr/>
        </p:nvSpPr>
        <p:spPr>
          <a:xfrm>
            <a:off x="7325674" y="-147450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0"/>
          <p:cNvSpPr/>
          <p:nvPr/>
        </p:nvSpPr>
        <p:spPr>
          <a:xfrm>
            <a:off x="-1031773" y="273848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0"/>
          <p:cNvSpPr txBox="1"/>
          <p:nvPr>
            <p:ph idx="1" type="subTitle"/>
          </p:nvPr>
        </p:nvSpPr>
        <p:spPr>
          <a:xfrm>
            <a:off x="714200" y="2870526"/>
            <a:ext cx="1927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8" name="Google Shape;758;p20"/>
          <p:cNvSpPr txBox="1"/>
          <p:nvPr>
            <p:ph idx="2" type="subTitle"/>
          </p:nvPr>
        </p:nvSpPr>
        <p:spPr>
          <a:xfrm>
            <a:off x="2642824" y="2870526"/>
            <a:ext cx="1929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9" name="Google Shape;759;p20"/>
          <p:cNvSpPr txBox="1"/>
          <p:nvPr>
            <p:ph type="ctrTitle"/>
          </p:nvPr>
        </p:nvSpPr>
        <p:spPr>
          <a:xfrm>
            <a:off x="713225" y="2485725"/>
            <a:ext cx="19296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60" name="Google Shape;760;p20"/>
          <p:cNvSpPr txBox="1"/>
          <p:nvPr>
            <p:ph idx="3" type="ctrTitle"/>
          </p:nvPr>
        </p:nvSpPr>
        <p:spPr>
          <a:xfrm>
            <a:off x="2642811" y="2485725"/>
            <a:ext cx="19296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61" name="Google Shape;761;p20"/>
          <p:cNvSpPr txBox="1"/>
          <p:nvPr>
            <p:ph idx="4" type="subTitle"/>
          </p:nvPr>
        </p:nvSpPr>
        <p:spPr>
          <a:xfrm>
            <a:off x="4573343" y="2870526"/>
            <a:ext cx="1927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2" name="Google Shape;762;p20"/>
          <p:cNvSpPr txBox="1"/>
          <p:nvPr>
            <p:ph idx="5" type="ctrTitle"/>
          </p:nvPr>
        </p:nvSpPr>
        <p:spPr>
          <a:xfrm>
            <a:off x="4572384" y="2485725"/>
            <a:ext cx="19296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63" name="Google Shape;763;p20"/>
          <p:cNvSpPr txBox="1"/>
          <p:nvPr>
            <p:ph idx="6" type="subTitle"/>
          </p:nvPr>
        </p:nvSpPr>
        <p:spPr>
          <a:xfrm>
            <a:off x="6501954" y="2870526"/>
            <a:ext cx="1927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4" name="Google Shape;764;p20"/>
          <p:cNvSpPr txBox="1"/>
          <p:nvPr>
            <p:ph idx="7" type="ctrTitle"/>
          </p:nvPr>
        </p:nvSpPr>
        <p:spPr>
          <a:xfrm>
            <a:off x="6501002" y="2485725"/>
            <a:ext cx="19296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765" name="Google Shape;765;p20"/>
          <p:cNvGrpSpPr/>
          <p:nvPr/>
        </p:nvGrpSpPr>
        <p:grpSpPr>
          <a:xfrm>
            <a:off x="-71550" y="4386347"/>
            <a:ext cx="9282168" cy="776203"/>
            <a:chOff x="-71550" y="4000822"/>
            <a:chExt cx="9282168" cy="776203"/>
          </a:xfrm>
        </p:grpSpPr>
        <p:sp>
          <p:nvSpPr>
            <p:cNvPr id="766" name="Google Shape;766;p20"/>
            <p:cNvSpPr/>
            <p:nvPr/>
          </p:nvSpPr>
          <p:spPr>
            <a:xfrm rot="-5400000">
              <a:off x="4181433" y="-252161"/>
              <a:ext cx="776203" cy="9282168"/>
            </a:xfrm>
            <a:custGeom>
              <a:rect b="b" l="l" r="r" t="t"/>
              <a:pathLst>
                <a:path extrusionOk="0" h="82488" w="6789">
                  <a:moveTo>
                    <a:pt x="0" y="0"/>
                  </a:moveTo>
                  <a:lnTo>
                    <a:pt x="0" y="82488"/>
                  </a:lnTo>
                  <a:lnTo>
                    <a:pt x="6789" y="82488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807F8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7" name="Google Shape;767;p20"/>
            <p:cNvCxnSpPr/>
            <p:nvPr/>
          </p:nvCxnSpPr>
          <p:spPr>
            <a:xfrm>
              <a:off x="-850" y="437710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20"/>
            <p:cNvSpPr txBox="1"/>
            <p:nvPr/>
          </p:nvSpPr>
          <p:spPr>
            <a:xfrm rot="5400000">
              <a:off x="662825" y="4096305"/>
              <a:ext cx="662400" cy="56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769" name="Google Shape;769;p20"/>
            <p:cNvGrpSpPr/>
            <p:nvPr/>
          </p:nvGrpSpPr>
          <p:grpSpPr>
            <a:xfrm>
              <a:off x="152403" y="4133518"/>
              <a:ext cx="228851" cy="487175"/>
              <a:chOff x="152403" y="4125590"/>
              <a:chExt cx="228851" cy="487175"/>
            </a:xfrm>
          </p:grpSpPr>
          <p:sp>
            <p:nvSpPr>
              <p:cNvPr id="770" name="Google Shape;770;p20"/>
              <p:cNvSpPr/>
              <p:nvPr/>
            </p:nvSpPr>
            <p:spPr>
              <a:xfrm rot="-5400000">
                <a:off x="248896" y="448040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 rot="-5400000">
                <a:off x="248896" y="4416506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 rot="-5400000">
                <a:off x="248255" y="4084673"/>
                <a:ext cx="37146" cy="228851"/>
              </a:xfrm>
              <a:custGeom>
                <a:rect b="b" l="l" r="r" t="t"/>
                <a:pathLst>
                  <a:path extrusionOk="0" h="3216" w="522">
                    <a:moveTo>
                      <a:pt x="1" y="1"/>
                    </a:moveTo>
                    <a:lnTo>
                      <a:pt x="1" y="3215"/>
                    </a:lnTo>
                    <a:lnTo>
                      <a:pt x="522" y="3215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 rot="-5400000">
                <a:off x="248896" y="402909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0"/>
          <p:cNvSpPr txBox="1"/>
          <p:nvPr>
            <p:ph idx="8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001050" y="125"/>
            <a:ext cx="11445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5445048" y="-3265123"/>
            <a:ext cx="2556000" cy="9143947"/>
            <a:chOff x="4911648" y="-3265123"/>
            <a:chExt cx="2556000" cy="9143947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1620498" y="31673"/>
              <a:ext cx="9138300" cy="25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" name="Google Shape;20;p3"/>
            <p:cNvGrpSpPr/>
            <p:nvPr/>
          </p:nvGrpSpPr>
          <p:grpSpPr>
            <a:xfrm rot="5400000">
              <a:off x="1605722" y="183620"/>
              <a:ext cx="9141812" cy="2244325"/>
              <a:chOff x="-5650" y="2891338"/>
              <a:chExt cx="9147300" cy="2132375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3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" name="Google Shape;36;p3"/>
            <p:cNvGrpSpPr/>
            <p:nvPr/>
          </p:nvGrpSpPr>
          <p:grpSpPr>
            <a:xfrm rot="5400000">
              <a:off x="1722119" y="40222"/>
              <a:ext cx="8951826" cy="2539118"/>
              <a:chOff x="151400" y="2676900"/>
              <a:chExt cx="8957200" cy="2466600"/>
            </a:xfrm>
          </p:grpSpPr>
          <p:cxnSp>
            <p:nvCxnSpPr>
              <p:cNvPr id="37" name="Google Shape;37;p3"/>
              <p:cNvCxnSpPr/>
              <p:nvPr/>
            </p:nvCxnSpPr>
            <p:spPr>
              <a:xfrm rot="10800000">
                <a:off x="1514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 rot="10800000">
                <a:off x="2935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 rot="10800000">
                <a:off x="4357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3"/>
              <p:cNvCxnSpPr/>
              <p:nvPr/>
            </p:nvCxnSpPr>
            <p:spPr>
              <a:xfrm rot="10800000">
                <a:off x="5779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3"/>
              <p:cNvCxnSpPr/>
              <p:nvPr/>
            </p:nvCxnSpPr>
            <p:spPr>
              <a:xfrm rot="10800000">
                <a:off x="7201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 rot="10800000">
                <a:off x="8622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3"/>
              <p:cNvCxnSpPr/>
              <p:nvPr/>
            </p:nvCxnSpPr>
            <p:spPr>
              <a:xfrm rot="10800000">
                <a:off x="10044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3"/>
              <p:cNvCxnSpPr/>
              <p:nvPr/>
            </p:nvCxnSpPr>
            <p:spPr>
              <a:xfrm rot="10800000">
                <a:off x="11466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 rot="10800000">
                <a:off x="12888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3"/>
              <p:cNvCxnSpPr/>
              <p:nvPr/>
            </p:nvCxnSpPr>
            <p:spPr>
              <a:xfrm rot="10800000">
                <a:off x="14310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 rot="10800000">
                <a:off x="15731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 rot="10800000">
                <a:off x="17153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rot="10800000">
                <a:off x="18575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 rot="10800000">
                <a:off x="19997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 rot="10800000">
                <a:off x="21418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 rot="10800000">
                <a:off x="22840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 rot="10800000">
                <a:off x="24262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 rot="10800000">
                <a:off x="25684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 rot="10800000">
                <a:off x="27106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 rot="10800000">
                <a:off x="28527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 rot="10800000">
                <a:off x="29949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 rot="10800000">
                <a:off x="31371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 rot="10800000">
                <a:off x="32793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34214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 rot="10800000">
                <a:off x="35636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 rot="10800000">
                <a:off x="37058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 rot="10800000">
                <a:off x="38480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 rot="10800000">
                <a:off x="39902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 rot="10800000">
                <a:off x="41323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 rot="10800000">
                <a:off x="42745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 rot="10800000">
                <a:off x="44167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 rot="10800000">
                <a:off x="45589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>
                <a:off x="47010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rot="10800000">
                <a:off x="48432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 rot="10800000">
                <a:off x="49854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 rot="10800000">
                <a:off x="51276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 rot="10800000">
                <a:off x="52698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 rot="10800000">
                <a:off x="54119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10800000">
                <a:off x="55541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 rot="10800000">
                <a:off x="56963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 rot="10800000">
                <a:off x="58385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 rot="10800000">
                <a:off x="59806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 rot="10800000">
                <a:off x="61228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 rot="10800000">
                <a:off x="62650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 rot="10800000">
                <a:off x="64072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 rot="10800000">
                <a:off x="65494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 rot="10800000">
                <a:off x="66915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 rot="10800000">
                <a:off x="68337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 rot="10800000">
                <a:off x="69759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 rot="10800000">
                <a:off x="71181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 rot="10800000">
                <a:off x="72602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 rot="10800000">
                <a:off x="74024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 rot="10800000">
                <a:off x="75446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 rot="10800000">
                <a:off x="76868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 rot="10800000">
                <a:off x="78290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 rot="10800000">
                <a:off x="7971178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 rot="10800000">
                <a:off x="8113356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 rot="10800000">
                <a:off x="8255533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>
                <a:off x="8397711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>
                <a:off x="8539889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>
                <a:off x="8682067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>
                <a:off x="8824244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>
                <a:off x="8966422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>
                <a:off x="9108600" y="2676900"/>
                <a:ext cx="0" cy="246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1" name="Google Shape;101;p3"/>
          <p:cNvSpPr/>
          <p:nvPr/>
        </p:nvSpPr>
        <p:spPr>
          <a:xfrm>
            <a:off x="5647200" y="207800"/>
            <a:ext cx="2163300" cy="2198100"/>
          </a:xfrm>
          <a:prstGeom prst="roundRect">
            <a:avLst>
              <a:gd fmla="val 8872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6084419" y="5562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-1031773" y="422438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721447" y="2151425"/>
            <a:ext cx="30087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3"/>
          <p:cNvSpPr txBox="1"/>
          <p:nvPr>
            <p:ph hasCustomPrompt="1"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1"/>
          <p:cNvSpPr/>
          <p:nvPr/>
        </p:nvSpPr>
        <p:spPr>
          <a:xfrm>
            <a:off x="1022345" y="-35292"/>
            <a:ext cx="728400" cy="52452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21"/>
          <p:cNvGrpSpPr/>
          <p:nvPr/>
        </p:nvGrpSpPr>
        <p:grpSpPr>
          <a:xfrm rot="10800000">
            <a:off x="-70491" y="-35333"/>
            <a:ext cx="1444555" cy="5245182"/>
            <a:chOff x="5890875" y="744597"/>
            <a:chExt cx="1195725" cy="4341678"/>
          </a:xfrm>
        </p:grpSpPr>
        <p:sp>
          <p:nvSpPr>
            <p:cNvPr id="778" name="Google Shape;778;p21"/>
            <p:cNvSpPr/>
            <p:nvPr/>
          </p:nvSpPr>
          <p:spPr>
            <a:xfrm rot="5400000">
              <a:off x="4324350" y="2324025"/>
              <a:ext cx="4333800" cy="119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21"/>
            <p:cNvGrpSpPr/>
            <p:nvPr/>
          </p:nvGrpSpPr>
          <p:grpSpPr>
            <a:xfrm rot="5400000">
              <a:off x="4286662" y="2348809"/>
              <a:ext cx="4330600" cy="1122175"/>
              <a:chOff x="4006477" y="3162824"/>
              <a:chExt cx="4333200" cy="1066200"/>
            </a:xfrm>
          </p:grpSpPr>
          <p:cxnSp>
            <p:nvCxnSpPr>
              <p:cNvPr id="780" name="Google Shape;780;p21"/>
              <p:cNvCxnSpPr/>
              <p:nvPr/>
            </p:nvCxnSpPr>
            <p:spPr>
              <a:xfrm>
                <a:off x="4006477" y="3162824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21"/>
              <p:cNvCxnSpPr/>
              <p:nvPr/>
            </p:nvCxnSpPr>
            <p:spPr>
              <a:xfrm>
                <a:off x="4006477" y="3315138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21"/>
              <p:cNvCxnSpPr/>
              <p:nvPr/>
            </p:nvCxnSpPr>
            <p:spPr>
              <a:xfrm>
                <a:off x="4006477" y="3467453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21"/>
              <p:cNvCxnSpPr/>
              <p:nvPr/>
            </p:nvCxnSpPr>
            <p:spPr>
              <a:xfrm>
                <a:off x="4006477" y="3619767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21"/>
              <p:cNvCxnSpPr/>
              <p:nvPr/>
            </p:nvCxnSpPr>
            <p:spPr>
              <a:xfrm>
                <a:off x="4006477" y="3772081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21"/>
              <p:cNvCxnSpPr/>
              <p:nvPr/>
            </p:nvCxnSpPr>
            <p:spPr>
              <a:xfrm>
                <a:off x="4006477" y="3924395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21"/>
              <p:cNvCxnSpPr/>
              <p:nvPr/>
            </p:nvCxnSpPr>
            <p:spPr>
              <a:xfrm>
                <a:off x="4006477" y="4076710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21"/>
              <p:cNvCxnSpPr/>
              <p:nvPr/>
            </p:nvCxnSpPr>
            <p:spPr>
              <a:xfrm>
                <a:off x="4006477" y="4229024"/>
                <a:ext cx="433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8" name="Google Shape;788;p21"/>
            <p:cNvGrpSpPr/>
            <p:nvPr/>
          </p:nvGrpSpPr>
          <p:grpSpPr>
            <a:xfrm rot="5400000">
              <a:off x="4410805" y="2295615"/>
              <a:ext cx="4120700" cy="1154369"/>
              <a:chOff x="4132370" y="3084177"/>
              <a:chExt cx="4123174" cy="1121400"/>
            </a:xfrm>
          </p:grpSpPr>
          <p:cxnSp>
            <p:nvCxnSpPr>
              <p:cNvPr id="789" name="Google Shape;789;p21"/>
              <p:cNvCxnSpPr/>
              <p:nvPr/>
            </p:nvCxnSpPr>
            <p:spPr>
              <a:xfrm rot="10800000">
                <a:off x="4132370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21"/>
              <p:cNvCxnSpPr/>
              <p:nvPr/>
            </p:nvCxnSpPr>
            <p:spPr>
              <a:xfrm rot="10800000">
                <a:off x="4274549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21"/>
              <p:cNvCxnSpPr/>
              <p:nvPr/>
            </p:nvCxnSpPr>
            <p:spPr>
              <a:xfrm rot="10800000">
                <a:off x="4416727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21"/>
              <p:cNvCxnSpPr/>
              <p:nvPr/>
            </p:nvCxnSpPr>
            <p:spPr>
              <a:xfrm rot="10800000">
                <a:off x="4558906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21"/>
              <p:cNvCxnSpPr/>
              <p:nvPr/>
            </p:nvCxnSpPr>
            <p:spPr>
              <a:xfrm rot="10800000">
                <a:off x="4701084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21"/>
              <p:cNvCxnSpPr/>
              <p:nvPr/>
            </p:nvCxnSpPr>
            <p:spPr>
              <a:xfrm rot="10800000">
                <a:off x="4843262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21"/>
              <p:cNvCxnSpPr/>
              <p:nvPr/>
            </p:nvCxnSpPr>
            <p:spPr>
              <a:xfrm rot="10800000">
                <a:off x="4985441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21"/>
              <p:cNvCxnSpPr/>
              <p:nvPr/>
            </p:nvCxnSpPr>
            <p:spPr>
              <a:xfrm rot="10800000">
                <a:off x="5127619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21"/>
              <p:cNvCxnSpPr/>
              <p:nvPr/>
            </p:nvCxnSpPr>
            <p:spPr>
              <a:xfrm rot="10800000">
                <a:off x="5269798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21"/>
              <p:cNvCxnSpPr/>
              <p:nvPr/>
            </p:nvCxnSpPr>
            <p:spPr>
              <a:xfrm rot="10800000">
                <a:off x="5411976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21"/>
              <p:cNvCxnSpPr/>
              <p:nvPr/>
            </p:nvCxnSpPr>
            <p:spPr>
              <a:xfrm rot="10800000">
                <a:off x="5554154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21"/>
              <p:cNvCxnSpPr/>
              <p:nvPr/>
            </p:nvCxnSpPr>
            <p:spPr>
              <a:xfrm rot="10800000">
                <a:off x="5696333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21"/>
              <p:cNvCxnSpPr/>
              <p:nvPr/>
            </p:nvCxnSpPr>
            <p:spPr>
              <a:xfrm rot="10800000">
                <a:off x="5838511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21"/>
              <p:cNvCxnSpPr/>
              <p:nvPr/>
            </p:nvCxnSpPr>
            <p:spPr>
              <a:xfrm rot="10800000">
                <a:off x="5980690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21"/>
              <p:cNvCxnSpPr/>
              <p:nvPr/>
            </p:nvCxnSpPr>
            <p:spPr>
              <a:xfrm rot="10800000">
                <a:off x="6122868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21"/>
              <p:cNvCxnSpPr/>
              <p:nvPr/>
            </p:nvCxnSpPr>
            <p:spPr>
              <a:xfrm rot="10800000">
                <a:off x="6265046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21"/>
              <p:cNvCxnSpPr/>
              <p:nvPr/>
            </p:nvCxnSpPr>
            <p:spPr>
              <a:xfrm rot="10800000">
                <a:off x="6407225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21"/>
              <p:cNvCxnSpPr/>
              <p:nvPr/>
            </p:nvCxnSpPr>
            <p:spPr>
              <a:xfrm rot="10800000">
                <a:off x="6549403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21"/>
              <p:cNvCxnSpPr/>
              <p:nvPr/>
            </p:nvCxnSpPr>
            <p:spPr>
              <a:xfrm rot="10800000">
                <a:off x="6691582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21"/>
              <p:cNvCxnSpPr/>
              <p:nvPr/>
            </p:nvCxnSpPr>
            <p:spPr>
              <a:xfrm rot="10800000">
                <a:off x="6833760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21"/>
              <p:cNvCxnSpPr/>
              <p:nvPr/>
            </p:nvCxnSpPr>
            <p:spPr>
              <a:xfrm rot="10800000">
                <a:off x="6975939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21"/>
              <p:cNvCxnSpPr/>
              <p:nvPr/>
            </p:nvCxnSpPr>
            <p:spPr>
              <a:xfrm rot="10800000">
                <a:off x="7118117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21"/>
              <p:cNvCxnSpPr/>
              <p:nvPr/>
            </p:nvCxnSpPr>
            <p:spPr>
              <a:xfrm rot="10800000">
                <a:off x="7402474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21"/>
              <p:cNvCxnSpPr/>
              <p:nvPr/>
            </p:nvCxnSpPr>
            <p:spPr>
              <a:xfrm rot="10800000">
                <a:off x="7544652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21"/>
              <p:cNvCxnSpPr/>
              <p:nvPr/>
            </p:nvCxnSpPr>
            <p:spPr>
              <a:xfrm rot="10800000">
                <a:off x="7686831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21"/>
              <p:cNvCxnSpPr/>
              <p:nvPr/>
            </p:nvCxnSpPr>
            <p:spPr>
              <a:xfrm rot="10800000">
                <a:off x="7829009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21"/>
              <p:cNvCxnSpPr/>
              <p:nvPr/>
            </p:nvCxnSpPr>
            <p:spPr>
              <a:xfrm rot="10800000">
                <a:off x="7971187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21"/>
              <p:cNvCxnSpPr/>
              <p:nvPr/>
            </p:nvCxnSpPr>
            <p:spPr>
              <a:xfrm rot="10800000">
                <a:off x="8113366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21"/>
              <p:cNvCxnSpPr/>
              <p:nvPr/>
            </p:nvCxnSpPr>
            <p:spPr>
              <a:xfrm rot="10800000">
                <a:off x="8255544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21"/>
              <p:cNvCxnSpPr/>
              <p:nvPr/>
            </p:nvCxnSpPr>
            <p:spPr>
              <a:xfrm rot="10800000">
                <a:off x="7260295" y="3084177"/>
                <a:ext cx="0" cy="112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9" name="Google Shape;819;p21"/>
          <p:cNvSpPr/>
          <p:nvPr/>
        </p:nvSpPr>
        <p:spPr>
          <a:xfrm>
            <a:off x="7935274" y="401367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2542952" y="-379741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1"/>
          <p:cNvSpPr txBox="1"/>
          <p:nvPr>
            <p:ph idx="1" type="subTitle"/>
          </p:nvPr>
        </p:nvSpPr>
        <p:spPr>
          <a:xfrm>
            <a:off x="2240100" y="2402601"/>
            <a:ext cx="33987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22" name="Google Shape;822;p21"/>
          <p:cNvSpPr txBox="1"/>
          <p:nvPr>
            <p:ph type="ctrTitle"/>
          </p:nvPr>
        </p:nvSpPr>
        <p:spPr>
          <a:xfrm>
            <a:off x="2239978" y="1757900"/>
            <a:ext cx="33987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823" name="Google Shape;823;p21"/>
          <p:cNvGrpSpPr/>
          <p:nvPr/>
        </p:nvGrpSpPr>
        <p:grpSpPr>
          <a:xfrm rot="-5400000">
            <a:off x="495475" y="557822"/>
            <a:ext cx="763612" cy="873441"/>
            <a:chOff x="6035600" y="1072318"/>
            <a:chExt cx="2074470" cy="2372837"/>
          </a:xfrm>
        </p:grpSpPr>
        <p:grpSp>
          <p:nvGrpSpPr>
            <p:cNvPr id="824" name="Google Shape;824;p21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825" name="Google Shape;825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21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873" name="Google Shape;873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21"/>
          <p:cNvGrpSpPr/>
          <p:nvPr/>
        </p:nvGrpSpPr>
        <p:grpSpPr>
          <a:xfrm rot="-5400000">
            <a:off x="495475" y="2072297"/>
            <a:ext cx="763612" cy="873441"/>
            <a:chOff x="6035600" y="1072318"/>
            <a:chExt cx="2074470" cy="2372837"/>
          </a:xfrm>
        </p:grpSpPr>
        <p:grpSp>
          <p:nvGrpSpPr>
            <p:cNvPr id="921" name="Google Shape;921;p21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922" name="Google Shape;922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9" name="Google Shape;969;p21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970" name="Google Shape;970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7" name="Google Shape;1017;p21"/>
          <p:cNvGrpSpPr/>
          <p:nvPr/>
        </p:nvGrpSpPr>
        <p:grpSpPr>
          <a:xfrm rot="-5400000">
            <a:off x="495475" y="3739172"/>
            <a:ext cx="763612" cy="873441"/>
            <a:chOff x="6035600" y="1072318"/>
            <a:chExt cx="2074470" cy="2372837"/>
          </a:xfrm>
        </p:grpSpPr>
        <p:grpSp>
          <p:nvGrpSpPr>
            <p:cNvPr id="1018" name="Google Shape;1018;p21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1019" name="Google Shape;1019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6" name="Google Shape;1066;p21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1067" name="Google Shape;1067;p21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1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"/>
          <p:cNvSpPr/>
          <p:nvPr/>
        </p:nvSpPr>
        <p:spPr>
          <a:xfrm>
            <a:off x="8432150" y="-25"/>
            <a:ext cx="7143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2"/>
          <p:cNvSpPr/>
          <p:nvPr/>
        </p:nvSpPr>
        <p:spPr>
          <a:xfrm rot="-5400000">
            <a:off x="7446895" y="-3537086"/>
            <a:ext cx="1635425" cy="7385209"/>
          </a:xfrm>
          <a:custGeom>
            <a:rect b="b" l="l" r="r" t="t"/>
            <a:pathLst>
              <a:path extrusionOk="0" h="81591" w="18068">
                <a:moveTo>
                  <a:pt x="13847" y="2228"/>
                </a:moveTo>
                <a:cubicBezTo>
                  <a:pt x="14943" y="2228"/>
                  <a:pt x="15841" y="3126"/>
                  <a:pt x="15841" y="4221"/>
                </a:cubicBezTo>
                <a:lnTo>
                  <a:pt x="15841" y="77370"/>
                </a:lnTo>
                <a:cubicBezTo>
                  <a:pt x="15841" y="78465"/>
                  <a:pt x="14943" y="79363"/>
                  <a:pt x="13847" y="79363"/>
                </a:cubicBezTo>
                <a:lnTo>
                  <a:pt x="4221" y="79363"/>
                </a:lnTo>
                <a:cubicBezTo>
                  <a:pt x="3126" y="79363"/>
                  <a:pt x="2228" y="78465"/>
                  <a:pt x="2228" y="77370"/>
                </a:cubicBezTo>
                <a:lnTo>
                  <a:pt x="2228" y="4221"/>
                </a:lnTo>
                <a:cubicBezTo>
                  <a:pt x="2228" y="3126"/>
                  <a:pt x="3126" y="2228"/>
                  <a:pt x="4221" y="2228"/>
                </a:cubicBezTo>
                <a:close/>
                <a:moveTo>
                  <a:pt x="4221" y="1"/>
                </a:moveTo>
                <a:cubicBezTo>
                  <a:pt x="1887" y="1"/>
                  <a:pt x="1" y="1887"/>
                  <a:pt x="1" y="4221"/>
                </a:cubicBezTo>
                <a:lnTo>
                  <a:pt x="1" y="77370"/>
                </a:lnTo>
                <a:cubicBezTo>
                  <a:pt x="1" y="79705"/>
                  <a:pt x="1887" y="81590"/>
                  <a:pt x="4221" y="81590"/>
                </a:cubicBezTo>
                <a:lnTo>
                  <a:pt x="13847" y="81590"/>
                </a:lnTo>
                <a:cubicBezTo>
                  <a:pt x="16182" y="81590"/>
                  <a:pt x="18068" y="79705"/>
                  <a:pt x="18068" y="77370"/>
                </a:cubicBezTo>
                <a:lnTo>
                  <a:pt x="18068" y="4221"/>
                </a:lnTo>
                <a:cubicBezTo>
                  <a:pt x="18068" y="1887"/>
                  <a:pt x="16182" y="1"/>
                  <a:pt x="13847" y="1"/>
                </a:cubicBezTo>
                <a:close/>
              </a:path>
            </a:pathLst>
          </a:custGeom>
          <a:solidFill>
            <a:srgbClr val="807F87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7" name="Google Shape;1117;p22"/>
          <p:cNvCxnSpPr/>
          <p:nvPr/>
        </p:nvCxnSpPr>
        <p:spPr>
          <a:xfrm>
            <a:off x="4999113" y="872250"/>
            <a:ext cx="6469800" cy="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18" name="Google Shape;1118;p22"/>
          <p:cNvSpPr/>
          <p:nvPr/>
        </p:nvSpPr>
        <p:spPr>
          <a:xfrm rot="4500013">
            <a:off x="4683756" y="645423"/>
            <a:ext cx="278423" cy="241821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cxnSp>
        <p:nvCxnSpPr>
          <p:cNvPr id="1119" name="Google Shape;1119;p22"/>
          <p:cNvCxnSpPr/>
          <p:nvPr/>
        </p:nvCxnSpPr>
        <p:spPr>
          <a:xfrm rot="10800000">
            <a:off x="4671800" y="-344625"/>
            <a:ext cx="0" cy="97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20" name="Google Shape;1120;p22"/>
          <p:cNvSpPr/>
          <p:nvPr/>
        </p:nvSpPr>
        <p:spPr>
          <a:xfrm>
            <a:off x="-1031776" y="3481650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2"/>
          <p:cNvSpPr txBox="1"/>
          <p:nvPr>
            <p:ph idx="1" type="subTitle"/>
          </p:nvPr>
        </p:nvSpPr>
        <p:spPr>
          <a:xfrm>
            <a:off x="5628250" y="1945551"/>
            <a:ext cx="25251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2" name="Google Shape;1122;p22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3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3"/>
          <p:cNvSpPr/>
          <p:nvPr/>
        </p:nvSpPr>
        <p:spPr>
          <a:xfrm>
            <a:off x="-850" y="4702925"/>
            <a:ext cx="9147300" cy="4404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23"/>
          <p:cNvGrpSpPr/>
          <p:nvPr/>
        </p:nvGrpSpPr>
        <p:grpSpPr>
          <a:xfrm>
            <a:off x="-47628" y="4394302"/>
            <a:ext cx="9258253" cy="440435"/>
            <a:chOff x="-47628" y="4394302"/>
            <a:chExt cx="9258253" cy="440435"/>
          </a:xfrm>
        </p:grpSpPr>
        <p:sp>
          <p:nvSpPr>
            <p:cNvPr id="1126" name="Google Shape;1126;p23"/>
            <p:cNvSpPr/>
            <p:nvPr/>
          </p:nvSpPr>
          <p:spPr>
            <a:xfrm rot="5400000">
              <a:off x="4361281" y="-14607"/>
              <a:ext cx="440435" cy="9258253"/>
            </a:xfrm>
            <a:custGeom>
              <a:rect b="b" l="l" r="r" t="t"/>
              <a:pathLst>
                <a:path extrusionOk="0" h="101023" w="3162">
                  <a:moveTo>
                    <a:pt x="0" y="1"/>
                  </a:moveTo>
                  <a:lnTo>
                    <a:pt x="0" y="101022"/>
                  </a:lnTo>
                  <a:lnTo>
                    <a:pt x="3161" y="101022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7" name="Google Shape;1127;p23"/>
            <p:cNvCxnSpPr/>
            <p:nvPr/>
          </p:nvCxnSpPr>
          <p:spPr>
            <a:xfrm rot="10800000">
              <a:off x="4542934" y="90886"/>
              <a:ext cx="0" cy="9066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1128" name="Google Shape;1128;p23"/>
          <p:cNvSpPr/>
          <p:nvPr/>
        </p:nvSpPr>
        <p:spPr>
          <a:xfrm>
            <a:off x="8724900" y="0"/>
            <a:ext cx="419100" cy="52956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23"/>
          <p:cNvGrpSpPr/>
          <p:nvPr/>
        </p:nvGrpSpPr>
        <p:grpSpPr>
          <a:xfrm>
            <a:off x="8511956" y="-2763657"/>
            <a:ext cx="440435" cy="9258253"/>
            <a:chOff x="8511956" y="-2763657"/>
            <a:chExt cx="440435" cy="9258253"/>
          </a:xfrm>
        </p:grpSpPr>
        <p:sp>
          <p:nvSpPr>
            <p:cNvPr id="1130" name="Google Shape;1130;p23"/>
            <p:cNvSpPr/>
            <p:nvPr/>
          </p:nvSpPr>
          <p:spPr>
            <a:xfrm>
              <a:off x="8511956" y="-2763657"/>
              <a:ext cx="440435" cy="9258253"/>
            </a:xfrm>
            <a:custGeom>
              <a:rect b="b" l="l" r="r" t="t"/>
              <a:pathLst>
                <a:path extrusionOk="0" h="101023" w="3162">
                  <a:moveTo>
                    <a:pt x="0" y="1"/>
                  </a:moveTo>
                  <a:lnTo>
                    <a:pt x="0" y="101022"/>
                  </a:lnTo>
                  <a:lnTo>
                    <a:pt x="3161" y="101022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1" name="Google Shape;1131;p23"/>
            <p:cNvCxnSpPr/>
            <p:nvPr/>
          </p:nvCxnSpPr>
          <p:spPr>
            <a:xfrm rot="10800000">
              <a:off x="8741990" y="-2629416"/>
              <a:ext cx="0" cy="9066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2" name="Google Shape;1132;p23"/>
          <p:cNvGrpSpPr/>
          <p:nvPr/>
        </p:nvGrpSpPr>
        <p:grpSpPr>
          <a:xfrm>
            <a:off x="8768816" y="616698"/>
            <a:ext cx="162691" cy="332903"/>
            <a:chOff x="8752089" y="616698"/>
            <a:chExt cx="162691" cy="332903"/>
          </a:xfrm>
        </p:grpSpPr>
        <p:sp>
          <p:nvSpPr>
            <p:cNvPr id="1133" name="Google Shape;1133;p23"/>
            <p:cNvSpPr/>
            <p:nvPr/>
          </p:nvSpPr>
          <p:spPr>
            <a:xfrm>
              <a:off x="8767132" y="651800"/>
              <a:ext cx="147647" cy="297802"/>
            </a:xfrm>
            <a:custGeom>
              <a:rect b="b" l="l" r="r" t="t"/>
              <a:pathLst>
                <a:path extrusionOk="0" h="2138" w="1060">
                  <a:moveTo>
                    <a:pt x="449" y="0"/>
                  </a:moveTo>
                  <a:cubicBezTo>
                    <a:pt x="252" y="0"/>
                    <a:pt x="72" y="162"/>
                    <a:pt x="72" y="377"/>
                  </a:cubicBezTo>
                  <a:cubicBezTo>
                    <a:pt x="72" y="521"/>
                    <a:pt x="90" y="790"/>
                    <a:pt x="90" y="916"/>
                  </a:cubicBezTo>
                  <a:lnTo>
                    <a:pt x="90" y="1006"/>
                  </a:lnTo>
                  <a:lnTo>
                    <a:pt x="54" y="1006"/>
                  </a:lnTo>
                  <a:cubicBezTo>
                    <a:pt x="18" y="1024"/>
                    <a:pt x="0" y="1060"/>
                    <a:pt x="0" y="1078"/>
                  </a:cubicBezTo>
                  <a:lnTo>
                    <a:pt x="90" y="1024"/>
                  </a:lnTo>
                  <a:lnTo>
                    <a:pt x="90" y="1024"/>
                  </a:lnTo>
                  <a:cubicBezTo>
                    <a:pt x="90" y="1222"/>
                    <a:pt x="72" y="1473"/>
                    <a:pt x="72" y="1742"/>
                  </a:cubicBezTo>
                  <a:cubicBezTo>
                    <a:pt x="72" y="1958"/>
                    <a:pt x="234" y="2137"/>
                    <a:pt x="449" y="2137"/>
                  </a:cubicBezTo>
                  <a:lnTo>
                    <a:pt x="611" y="2137"/>
                  </a:lnTo>
                  <a:cubicBezTo>
                    <a:pt x="808" y="2137"/>
                    <a:pt x="988" y="1976"/>
                    <a:pt x="988" y="1742"/>
                  </a:cubicBezTo>
                  <a:cubicBezTo>
                    <a:pt x="988" y="1437"/>
                    <a:pt x="970" y="1204"/>
                    <a:pt x="970" y="1024"/>
                  </a:cubicBezTo>
                  <a:lnTo>
                    <a:pt x="970" y="1024"/>
                  </a:lnTo>
                  <a:lnTo>
                    <a:pt x="1060" y="1078"/>
                  </a:lnTo>
                  <a:cubicBezTo>
                    <a:pt x="1060" y="1024"/>
                    <a:pt x="1060" y="988"/>
                    <a:pt x="1006" y="988"/>
                  </a:cubicBezTo>
                  <a:lnTo>
                    <a:pt x="970" y="988"/>
                  </a:lnTo>
                  <a:lnTo>
                    <a:pt x="970" y="898"/>
                  </a:lnTo>
                  <a:cubicBezTo>
                    <a:pt x="970" y="755"/>
                    <a:pt x="988" y="485"/>
                    <a:pt x="988" y="377"/>
                  </a:cubicBezTo>
                  <a:cubicBezTo>
                    <a:pt x="988" y="180"/>
                    <a:pt x="826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8752089" y="616698"/>
              <a:ext cx="147787" cy="297802"/>
            </a:xfrm>
            <a:custGeom>
              <a:rect b="b" l="l" r="r" t="t"/>
              <a:pathLst>
                <a:path extrusionOk="0" h="2138" w="1061">
                  <a:moveTo>
                    <a:pt x="450" y="1"/>
                  </a:moveTo>
                  <a:cubicBezTo>
                    <a:pt x="252" y="1"/>
                    <a:pt x="72" y="162"/>
                    <a:pt x="72" y="378"/>
                  </a:cubicBezTo>
                  <a:cubicBezTo>
                    <a:pt x="72" y="522"/>
                    <a:pt x="90" y="791"/>
                    <a:pt x="90" y="917"/>
                  </a:cubicBezTo>
                  <a:lnTo>
                    <a:pt x="90" y="1007"/>
                  </a:lnTo>
                  <a:lnTo>
                    <a:pt x="36" y="1007"/>
                  </a:lnTo>
                  <a:cubicBezTo>
                    <a:pt x="19" y="1042"/>
                    <a:pt x="1" y="1060"/>
                    <a:pt x="1" y="1078"/>
                  </a:cubicBezTo>
                  <a:lnTo>
                    <a:pt x="90" y="1025"/>
                  </a:lnTo>
                  <a:lnTo>
                    <a:pt x="90" y="1025"/>
                  </a:lnTo>
                  <a:cubicBezTo>
                    <a:pt x="90" y="1240"/>
                    <a:pt x="72" y="1474"/>
                    <a:pt x="72" y="1761"/>
                  </a:cubicBezTo>
                  <a:cubicBezTo>
                    <a:pt x="72" y="1958"/>
                    <a:pt x="216" y="2138"/>
                    <a:pt x="450" y="2138"/>
                  </a:cubicBezTo>
                  <a:lnTo>
                    <a:pt x="611" y="2138"/>
                  </a:lnTo>
                  <a:cubicBezTo>
                    <a:pt x="809" y="2138"/>
                    <a:pt x="988" y="1976"/>
                    <a:pt x="988" y="1761"/>
                  </a:cubicBezTo>
                  <a:cubicBezTo>
                    <a:pt x="988" y="1438"/>
                    <a:pt x="970" y="1222"/>
                    <a:pt x="970" y="1025"/>
                  </a:cubicBezTo>
                  <a:lnTo>
                    <a:pt x="970" y="1025"/>
                  </a:lnTo>
                  <a:lnTo>
                    <a:pt x="1060" y="1078"/>
                  </a:lnTo>
                  <a:cubicBezTo>
                    <a:pt x="1060" y="1042"/>
                    <a:pt x="1024" y="1007"/>
                    <a:pt x="1006" y="989"/>
                  </a:cubicBezTo>
                  <a:lnTo>
                    <a:pt x="970" y="989"/>
                  </a:lnTo>
                  <a:lnTo>
                    <a:pt x="970" y="899"/>
                  </a:lnTo>
                  <a:cubicBezTo>
                    <a:pt x="970" y="773"/>
                    <a:pt x="988" y="504"/>
                    <a:pt x="988" y="378"/>
                  </a:cubicBezTo>
                  <a:cubicBezTo>
                    <a:pt x="988" y="180"/>
                    <a:pt x="827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8777161" y="714341"/>
              <a:ext cx="97642" cy="175227"/>
            </a:xfrm>
            <a:custGeom>
              <a:rect b="b" l="l" r="r" t="t"/>
              <a:pathLst>
                <a:path extrusionOk="0" h="1258" w="701">
                  <a:moveTo>
                    <a:pt x="359" y="0"/>
                  </a:moveTo>
                  <a:cubicBezTo>
                    <a:pt x="0" y="0"/>
                    <a:pt x="36" y="252"/>
                    <a:pt x="36" y="611"/>
                  </a:cubicBezTo>
                  <a:cubicBezTo>
                    <a:pt x="36" y="1168"/>
                    <a:pt x="180" y="1257"/>
                    <a:pt x="359" y="1257"/>
                  </a:cubicBezTo>
                  <a:cubicBezTo>
                    <a:pt x="539" y="1257"/>
                    <a:pt x="665" y="1150"/>
                    <a:pt x="665" y="611"/>
                  </a:cubicBezTo>
                  <a:cubicBezTo>
                    <a:pt x="665" y="270"/>
                    <a:pt x="701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8787051" y="764346"/>
              <a:ext cx="80231" cy="102657"/>
            </a:xfrm>
            <a:custGeom>
              <a:rect b="b" l="l" r="r" t="t"/>
              <a:pathLst>
                <a:path extrusionOk="0" h="737" w="576">
                  <a:moveTo>
                    <a:pt x="1" y="0"/>
                  </a:moveTo>
                  <a:lnTo>
                    <a:pt x="1" y="360"/>
                  </a:lnTo>
                  <a:cubicBezTo>
                    <a:pt x="1" y="557"/>
                    <a:pt x="127" y="737"/>
                    <a:pt x="288" y="737"/>
                  </a:cubicBezTo>
                  <a:cubicBezTo>
                    <a:pt x="450" y="737"/>
                    <a:pt x="576" y="557"/>
                    <a:pt x="576" y="36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8792065" y="641771"/>
              <a:ext cx="25211" cy="7661"/>
            </a:xfrm>
            <a:custGeom>
              <a:rect b="b" l="l" r="r" t="t"/>
              <a:pathLst>
                <a:path extrusionOk="0" h="55" w="181">
                  <a:moveTo>
                    <a:pt x="180" y="0"/>
                  </a:moveTo>
                  <a:lnTo>
                    <a:pt x="1" y="54"/>
                  </a:lnTo>
                  <a:lnTo>
                    <a:pt x="145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8837196" y="641771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0"/>
                  </a:moveTo>
                  <a:lnTo>
                    <a:pt x="36" y="54"/>
                  </a:lnTo>
                  <a:lnTo>
                    <a:pt x="18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23"/>
          <p:cNvSpPr/>
          <p:nvPr/>
        </p:nvSpPr>
        <p:spPr>
          <a:xfrm>
            <a:off x="-1036798" y="257175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3"/>
          <p:cNvSpPr txBox="1"/>
          <p:nvPr>
            <p:ph idx="1" type="subTitle"/>
          </p:nvPr>
        </p:nvSpPr>
        <p:spPr>
          <a:xfrm>
            <a:off x="713350" y="3412273"/>
            <a:ext cx="22641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1" name="Google Shape;1141;p23"/>
          <p:cNvSpPr txBox="1"/>
          <p:nvPr>
            <p:ph idx="2" type="subTitle"/>
          </p:nvPr>
        </p:nvSpPr>
        <p:spPr>
          <a:xfrm>
            <a:off x="3444178" y="3412273"/>
            <a:ext cx="2259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2" name="Google Shape;1142;p23"/>
          <p:cNvSpPr txBox="1"/>
          <p:nvPr>
            <p:ph type="ctrTitle"/>
          </p:nvPr>
        </p:nvSpPr>
        <p:spPr>
          <a:xfrm>
            <a:off x="713350" y="3026650"/>
            <a:ext cx="2264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43" name="Google Shape;1143;p23"/>
          <p:cNvSpPr txBox="1"/>
          <p:nvPr>
            <p:ph idx="3" type="ctrTitle"/>
          </p:nvPr>
        </p:nvSpPr>
        <p:spPr>
          <a:xfrm>
            <a:off x="3444179" y="3026650"/>
            <a:ext cx="22599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44" name="Google Shape;1144;p23"/>
          <p:cNvSpPr txBox="1"/>
          <p:nvPr>
            <p:ph idx="4" type="subTitle"/>
          </p:nvPr>
        </p:nvSpPr>
        <p:spPr>
          <a:xfrm>
            <a:off x="6170850" y="3411550"/>
            <a:ext cx="2259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5" name="Google Shape;1145;p23"/>
          <p:cNvSpPr txBox="1"/>
          <p:nvPr>
            <p:ph idx="5" type="ctrTitle"/>
          </p:nvPr>
        </p:nvSpPr>
        <p:spPr>
          <a:xfrm>
            <a:off x="6170853" y="3026650"/>
            <a:ext cx="22599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1146" name="Google Shape;1146;p23"/>
          <p:cNvGrpSpPr/>
          <p:nvPr/>
        </p:nvGrpSpPr>
        <p:grpSpPr>
          <a:xfrm>
            <a:off x="5497367" y="4651162"/>
            <a:ext cx="332903" cy="162691"/>
            <a:chOff x="5497367" y="4634435"/>
            <a:chExt cx="332903" cy="162691"/>
          </a:xfrm>
        </p:grpSpPr>
        <p:sp>
          <p:nvSpPr>
            <p:cNvPr id="1147" name="Google Shape;1147;p23"/>
            <p:cNvSpPr/>
            <p:nvPr/>
          </p:nvSpPr>
          <p:spPr>
            <a:xfrm rot="5400000">
              <a:off x="5572444" y="4574401"/>
              <a:ext cx="147647" cy="297802"/>
            </a:xfrm>
            <a:custGeom>
              <a:rect b="b" l="l" r="r" t="t"/>
              <a:pathLst>
                <a:path extrusionOk="0" h="2138" w="1060">
                  <a:moveTo>
                    <a:pt x="449" y="0"/>
                  </a:moveTo>
                  <a:cubicBezTo>
                    <a:pt x="252" y="0"/>
                    <a:pt x="72" y="162"/>
                    <a:pt x="72" y="377"/>
                  </a:cubicBezTo>
                  <a:cubicBezTo>
                    <a:pt x="72" y="521"/>
                    <a:pt x="90" y="790"/>
                    <a:pt x="90" y="916"/>
                  </a:cubicBezTo>
                  <a:lnTo>
                    <a:pt x="90" y="1006"/>
                  </a:lnTo>
                  <a:lnTo>
                    <a:pt x="54" y="1006"/>
                  </a:lnTo>
                  <a:cubicBezTo>
                    <a:pt x="18" y="1024"/>
                    <a:pt x="0" y="1060"/>
                    <a:pt x="0" y="1078"/>
                  </a:cubicBezTo>
                  <a:lnTo>
                    <a:pt x="90" y="1024"/>
                  </a:lnTo>
                  <a:lnTo>
                    <a:pt x="90" y="1024"/>
                  </a:lnTo>
                  <a:cubicBezTo>
                    <a:pt x="90" y="1222"/>
                    <a:pt x="72" y="1473"/>
                    <a:pt x="72" y="1742"/>
                  </a:cubicBezTo>
                  <a:cubicBezTo>
                    <a:pt x="72" y="1958"/>
                    <a:pt x="234" y="2137"/>
                    <a:pt x="449" y="2137"/>
                  </a:cubicBezTo>
                  <a:lnTo>
                    <a:pt x="611" y="2137"/>
                  </a:lnTo>
                  <a:cubicBezTo>
                    <a:pt x="808" y="2137"/>
                    <a:pt x="988" y="1976"/>
                    <a:pt x="988" y="1742"/>
                  </a:cubicBezTo>
                  <a:cubicBezTo>
                    <a:pt x="988" y="1437"/>
                    <a:pt x="970" y="1204"/>
                    <a:pt x="970" y="1024"/>
                  </a:cubicBezTo>
                  <a:lnTo>
                    <a:pt x="970" y="1024"/>
                  </a:lnTo>
                  <a:lnTo>
                    <a:pt x="1060" y="1078"/>
                  </a:lnTo>
                  <a:cubicBezTo>
                    <a:pt x="1060" y="1024"/>
                    <a:pt x="1060" y="988"/>
                    <a:pt x="1006" y="988"/>
                  </a:cubicBezTo>
                  <a:lnTo>
                    <a:pt x="970" y="988"/>
                  </a:lnTo>
                  <a:lnTo>
                    <a:pt x="970" y="898"/>
                  </a:lnTo>
                  <a:cubicBezTo>
                    <a:pt x="970" y="755"/>
                    <a:pt x="988" y="485"/>
                    <a:pt x="988" y="377"/>
                  </a:cubicBezTo>
                  <a:cubicBezTo>
                    <a:pt x="988" y="180"/>
                    <a:pt x="826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 rot="5400000">
              <a:off x="5607476" y="4559428"/>
              <a:ext cx="147787" cy="297802"/>
            </a:xfrm>
            <a:custGeom>
              <a:rect b="b" l="l" r="r" t="t"/>
              <a:pathLst>
                <a:path extrusionOk="0" h="2138" w="1061">
                  <a:moveTo>
                    <a:pt x="450" y="1"/>
                  </a:moveTo>
                  <a:cubicBezTo>
                    <a:pt x="252" y="1"/>
                    <a:pt x="72" y="162"/>
                    <a:pt x="72" y="378"/>
                  </a:cubicBezTo>
                  <a:cubicBezTo>
                    <a:pt x="72" y="522"/>
                    <a:pt x="90" y="791"/>
                    <a:pt x="90" y="917"/>
                  </a:cubicBezTo>
                  <a:lnTo>
                    <a:pt x="90" y="1007"/>
                  </a:lnTo>
                  <a:lnTo>
                    <a:pt x="36" y="1007"/>
                  </a:lnTo>
                  <a:cubicBezTo>
                    <a:pt x="19" y="1042"/>
                    <a:pt x="1" y="1060"/>
                    <a:pt x="1" y="1078"/>
                  </a:cubicBezTo>
                  <a:lnTo>
                    <a:pt x="90" y="1025"/>
                  </a:lnTo>
                  <a:lnTo>
                    <a:pt x="90" y="1025"/>
                  </a:lnTo>
                  <a:cubicBezTo>
                    <a:pt x="90" y="1240"/>
                    <a:pt x="72" y="1474"/>
                    <a:pt x="72" y="1761"/>
                  </a:cubicBezTo>
                  <a:cubicBezTo>
                    <a:pt x="72" y="1958"/>
                    <a:pt x="216" y="2138"/>
                    <a:pt x="450" y="2138"/>
                  </a:cubicBezTo>
                  <a:lnTo>
                    <a:pt x="611" y="2138"/>
                  </a:lnTo>
                  <a:cubicBezTo>
                    <a:pt x="809" y="2138"/>
                    <a:pt x="988" y="1976"/>
                    <a:pt x="988" y="1761"/>
                  </a:cubicBezTo>
                  <a:cubicBezTo>
                    <a:pt x="988" y="1438"/>
                    <a:pt x="970" y="1222"/>
                    <a:pt x="970" y="1025"/>
                  </a:cubicBezTo>
                  <a:lnTo>
                    <a:pt x="970" y="1025"/>
                  </a:lnTo>
                  <a:lnTo>
                    <a:pt x="1060" y="1078"/>
                  </a:lnTo>
                  <a:cubicBezTo>
                    <a:pt x="1060" y="1042"/>
                    <a:pt x="1024" y="1007"/>
                    <a:pt x="1006" y="989"/>
                  </a:cubicBezTo>
                  <a:lnTo>
                    <a:pt x="970" y="989"/>
                  </a:lnTo>
                  <a:lnTo>
                    <a:pt x="970" y="899"/>
                  </a:lnTo>
                  <a:cubicBezTo>
                    <a:pt x="970" y="773"/>
                    <a:pt x="988" y="504"/>
                    <a:pt x="988" y="378"/>
                  </a:cubicBezTo>
                  <a:cubicBezTo>
                    <a:pt x="988" y="180"/>
                    <a:pt x="827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 rot="5400000">
              <a:off x="5596193" y="4620715"/>
              <a:ext cx="97642" cy="175227"/>
            </a:xfrm>
            <a:custGeom>
              <a:rect b="b" l="l" r="r" t="t"/>
              <a:pathLst>
                <a:path extrusionOk="0" h="1258" w="701">
                  <a:moveTo>
                    <a:pt x="359" y="0"/>
                  </a:moveTo>
                  <a:cubicBezTo>
                    <a:pt x="0" y="0"/>
                    <a:pt x="36" y="252"/>
                    <a:pt x="36" y="611"/>
                  </a:cubicBezTo>
                  <a:cubicBezTo>
                    <a:pt x="36" y="1168"/>
                    <a:pt x="180" y="1257"/>
                    <a:pt x="359" y="1257"/>
                  </a:cubicBezTo>
                  <a:cubicBezTo>
                    <a:pt x="539" y="1257"/>
                    <a:pt x="665" y="1150"/>
                    <a:pt x="665" y="611"/>
                  </a:cubicBezTo>
                  <a:cubicBezTo>
                    <a:pt x="665" y="270"/>
                    <a:pt x="701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 rot="5400000">
              <a:off x="5591178" y="4658184"/>
              <a:ext cx="80231" cy="102657"/>
            </a:xfrm>
            <a:custGeom>
              <a:rect b="b" l="l" r="r" t="t"/>
              <a:pathLst>
                <a:path extrusionOk="0" h="737" w="576">
                  <a:moveTo>
                    <a:pt x="1" y="0"/>
                  </a:moveTo>
                  <a:lnTo>
                    <a:pt x="1" y="360"/>
                  </a:lnTo>
                  <a:cubicBezTo>
                    <a:pt x="1" y="557"/>
                    <a:pt x="127" y="737"/>
                    <a:pt x="288" y="737"/>
                  </a:cubicBezTo>
                  <a:cubicBezTo>
                    <a:pt x="450" y="737"/>
                    <a:pt x="576" y="557"/>
                    <a:pt x="576" y="36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rot="5400000">
              <a:off x="5788762" y="4683187"/>
              <a:ext cx="25211" cy="7661"/>
            </a:xfrm>
            <a:custGeom>
              <a:rect b="b" l="l" r="r" t="t"/>
              <a:pathLst>
                <a:path extrusionOk="0" h="55" w="181">
                  <a:moveTo>
                    <a:pt x="180" y="0"/>
                  </a:moveTo>
                  <a:lnTo>
                    <a:pt x="1" y="54"/>
                  </a:lnTo>
                  <a:lnTo>
                    <a:pt x="145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rot="5400000">
              <a:off x="5788831" y="4728247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0"/>
                  </a:moveTo>
                  <a:lnTo>
                    <a:pt x="36" y="54"/>
                  </a:lnTo>
                  <a:lnTo>
                    <a:pt x="18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23"/>
          <p:cNvSpPr txBox="1"/>
          <p:nvPr>
            <p:ph idx="6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5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4"/>
          <p:cNvSpPr/>
          <p:nvPr/>
        </p:nvSpPr>
        <p:spPr>
          <a:xfrm>
            <a:off x="8271502" y="39925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4"/>
          <p:cNvSpPr/>
          <p:nvPr/>
        </p:nvSpPr>
        <p:spPr>
          <a:xfrm>
            <a:off x="-684223" y="241958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4"/>
          <p:cNvSpPr txBox="1"/>
          <p:nvPr>
            <p:ph idx="1" type="subTitle"/>
          </p:nvPr>
        </p:nvSpPr>
        <p:spPr>
          <a:xfrm>
            <a:off x="875700" y="1822875"/>
            <a:ext cx="2247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8" name="Google Shape;1158;p24"/>
          <p:cNvSpPr txBox="1"/>
          <p:nvPr>
            <p:ph idx="2" type="subTitle"/>
          </p:nvPr>
        </p:nvSpPr>
        <p:spPr>
          <a:xfrm>
            <a:off x="3285820" y="1822875"/>
            <a:ext cx="2572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9" name="Google Shape;1159;p24"/>
          <p:cNvSpPr txBox="1"/>
          <p:nvPr>
            <p:ph type="ctrTitle"/>
          </p:nvPr>
        </p:nvSpPr>
        <p:spPr>
          <a:xfrm>
            <a:off x="874575" y="1437975"/>
            <a:ext cx="22500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0" name="Google Shape;1160;p24"/>
          <p:cNvSpPr txBox="1"/>
          <p:nvPr>
            <p:ph idx="3" type="ctrTitle"/>
          </p:nvPr>
        </p:nvSpPr>
        <p:spPr>
          <a:xfrm>
            <a:off x="3285808" y="1437975"/>
            <a:ext cx="257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1" name="Google Shape;1161;p24"/>
          <p:cNvSpPr txBox="1"/>
          <p:nvPr>
            <p:ph idx="4" type="subTitle"/>
          </p:nvPr>
        </p:nvSpPr>
        <p:spPr>
          <a:xfrm>
            <a:off x="5859571" y="1822876"/>
            <a:ext cx="2570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2" name="Google Shape;1162;p24"/>
          <p:cNvSpPr txBox="1"/>
          <p:nvPr>
            <p:ph idx="5" type="ctrTitle"/>
          </p:nvPr>
        </p:nvSpPr>
        <p:spPr>
          <a:xfrm>
            <a:off x="5858297" y="1437975"/>
            <a:ext cx="257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3" name="Google Shape;1163;p24"/>
          <p:cNvSpPr txBox="1"/>
          <p:nvPr>
            <p:ph idx="6" type="subTitle"/>
          </p:nvPr>
        </p:nvSpPr>
        <p:spPr>
          <a:xfrm>
            <a:off x="875700" y="3202975"/>
            <a:ext cx="2247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4" name="Google Shape;1164;p24"/>
          <p:cNvSpPr txBox="1"/>
          <p:nvPr>
            <p:ph idx="7" type="subTitle"/>
          </p:nvPr>
        </p:nvSpPr>
        <p:spPr>
          <a:xfrm>
            <a:off x="3285818" y="3202975"/>
            <a:ext cx="2572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5" name="Google Shape;1165;p24"/>
          <p:cNvSpPr txBox="1"/>
          <p:nvPr>
            <p:ph idx="8" type="ctrTitle"/>
          </p:nvPr>
        </p:nvSpPr>
        <p:spPr>
          <a:xfrm>
            <a:off x="874575" y="2818168"/>
            <a:ext cx="22500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6" name="Google Shape;1166;p24"/>
          <p:cNvSpPr txBox="1"/>
          <p:nvPr>
            <p:ph idx="9" type="ctrTitle"/>
          </p:nvPr>
        </p:nvSpPr>
        <p:spPr>
          <a:xfrm>
            <a:off x="3285808" y="2818168"/>
            <a:ext cx="257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7" name="Google Shape;1167;p24"/>
          <p:cNvSpPr txBox="1"/>
          <p:nvPr>
            <p:ph idx="13" type="subTitle"/>
          </p:nvPr>
        </p:nvSpPr>
        <p:spPr>
          <a:xfrm>
            <a:off x="5859573" y="3202975"/>
            <a:ext cx="2570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8" name="Google Shape;1168;p24"/>
          <p:cNvSpPr txBox="1"/>
          <p:nvPr>
            <p:ph idx="14" type="ctrTitle"/>
          </p:nvPr>
        </p:nvSpPr>
        <p:spPr>
          <a:xfrm>
            <a:off x="5858297" y="2818168"/>
            <a:ext cx="257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9" name="Google Shape;1169;p24"/>
          <p:cNvSpPr txBox="1"/>
          <p:nvPr>
            <p:ph idx="15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70" name="Google Shape;1170;p24"/>
          <p:cNvSpPr/>
          <p:nvPr/>
        </p:nvSpPr>
        <p:spPr>
          <a:xfrm>
            <a:off x="-94500" y="4753400"/>
            <a:ext cx="9334500" cy="437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24"/>
          <p:cNvGrpSpPr/>
          <p:nvPr/>
        </p:nvGrpSpPr>
        <p:grpSpPr>
          <a:xfrm>
            <a:off x="-95250" y="4000839"/>
            <a:ext cx="9334610" cy="752578"/>
            <a:chOff x="-2438" y="4000816"/>
            <a:chExt cx="9148888" cy="752578"/>
          </a:xfrm>
        </p:grpSpPr>
        <p:sp>
          <p:nvSpPr>
            <p:cNvPr id="1172" name="Google Shape;1172;p24"/>
            <p:cNvSpPr/>
            <p:nvPr/>
          </p:nvSpPr>
          <p:spPr>
            <a:xfrm rot="-5400000">
              <a:off x="4193274" y="-194895"/>
              <a:ext cx="752578" cy="9144001"/>
            </a:xfrm>
            <a:custGeom>
              <a:rect b="b" l="l" r="r" t="t"/>
              <a:pathLst>
                <a:path extrusionOk="0" h="82488" w="6789">
                  <a:moveTo>
                    <a:pt x="0" y="0"/>
                  </a:moveTo>
                  <a:lnTo>
                    <a:pt x="0" y="82488"/>
                  </a:lnTo>
                  <a:lnTo>
                    <a:pt x="6789" y="82488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807F8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3" name="Google Shape;1173;p24"/>
            <p:cNvCxnSpPr/>
            <p:nvPr/>
          </p:nvCxnSpPr>
          <p:spPr>
            <a:xfrm>
              <a:off x="-850" y="437710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1174" name="Google Shape;1174;p24"/>
            <p:cNvSpPr txBox="1"/>
            <p:nvPr/>
          </p:nvSpPr>
          <p:spPr>
            <a:xfrm rot="5400000">
              <a:off x="662825" y="4096305"/>
              <a:ext cx="662400" cy="56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1175" name="Google Shape;1175;p24"/>
            <p:cNvGrpSpPr/>
            <p:nvPr/>
          </p:nvGrpSpPr>
          <p:grpSpPr>
            <a:xfrm>
              <a:off x="152403" y="4133518"/>
              <a:ext cx="228851" cy="487175"/>
              <a:chOff x="152403" y="4125590"/>
              <a:chExt cx="228851" cy="487175"/>
            </a:xfrm>
          </p:grpSpPr>
          <p:sp>
            <p:nvSpPr>
              <p:cNvPr id="1176" name="Google Shape;1176;p24"/>
              <p:cNvSpPr/>
              <p:nvPr/>
            </p:nvSpPr>
            <p:spPr>
              <a:xfrm rot="-5400000">
                <a:off x="248896" y="448040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 rot="-5400000">
                <a:off x="248896" y="4416506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 rot="-5400000">
                <a:off x="248255" y="4084673"/>
                <a:ext cx="37146" cy="228851"/>
              </a:xfrm>
              <a:custGeom>
                <a:rect b="b" l="l" r="r" t="t"/>
                <a:pathLst>
                  <a:path extrusionOk="0" h="3216" w="522">
                    <a:moveTo>
                      <a:pt x="1" y="1"/>
                    </a:moveTo>
                    <a:lnTo>
                      <a:pt x="1" y="3215"/>
                    </a:lnTo>
                    <a:lnTo>
                      <a:pt x="522" y="3215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 rot="-5400000">
                <a:off x="248896" y="402909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0" name="Google Shape;1180;p24"/>
          <p:cNvGrpSpPr/>
          <p:nvPr/>
        </p:nvGrpSpPr>
        <p:grpSpPr>
          <a:xfrm>
            <a:off x="8760328" y="4133518"/>
            <a:ext cx="228851" cy="487175"/>
            <a:chOff x="8760328" y="4125590"/>
            <a:chExt cx="228851" cy="487175"/>
          </a:xfrm>
        </p:grpSpPr>
        <p:sp>
          <p:nvSpPr>
            <p:cNvPr id="1181" name="Google Shape;1181;p24"/>
            <p:cNvSpPr/>
            <p:nvPr/>
          </p:nvSpPr>
          <p:spPr>
            <a:xfrm rot="-5400000">
              <a:off x="8856821" y="448040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 rot="-5400000">
              <a:off x="8856821" y="4416506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 rot="-5400000">
              <a:off x="8856180" y="4084673"/>
              <a:ext cx="37146" cy="228851"/>
            </a:xfrm>
            <a:custGeom>
              <a:rect b="b" l="l" r="r" t="t"/>
              <a:pathLst>
                <a:path extrusionOk="0" h="3216" w="522">
                  <a:moveTo>
                    <a:pt x="1" y="1"/>
                  </a:moveTo>
                  <a:lnTo>
                    <a:pt x="1" y="3215"/>
                  </a:lnTo>
                  <a:lnTo>
                    <a:pt x="522" y="321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 rot="-5400000">
              <a:off x="8856821" y="402909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5"/>
          <p:cNvSpPr/>
          <p:nvPr/>
        </p:nvSpPr>
        <p:spPr>
          <a:xfrm rot="10800000">
            <a:off x="-5642" y="-67275"/>
            <a:ext cx="9144000" cy="24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25"/>
          <p:cNvGrpSpPr/>
          <p:nvPr/>
        </p:nvGrpSpPr>
        <p:grpSpPr>
          <a:xfrm rot="10800000">
            <a:off x="-3292" y="68517"/>
            <a:ext cx="9147300" cy="2132375"/>
            <a:chOff x="-5650" y="2891338"/>
            <a:chExt cx="9147300" cy="2132375"/>
          </a:xfrm>
        </p:grpSpPr>
        <p:cxnSp>
          <p:nvCxnSpPr>
            <p:cNvPr id="1188" name="Google Shape;1188;p25"/>
            <p:cNvCxnSpPr/>
            <p:nvPr/>
          </p:nvCxnSpPr>
          <p:spPr>
            <a:xfrm>
              <a:off x="-5650" y="289133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5"/>
            <p:cNvCxnSpPr/>
            <p:nvPr/>
          </p:nvCxnSpPr>
          <p:spPr>
            <a:xfrm>
              <a:off x="-5650" y="30436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5"/>
            <p:cNvCxnSpPr/>
            <p:nvPr/>
          </p:nvCxnSpPr>
          <p:spPr>
            <a:xfrm>
              <a:off x="-5650" y="319596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5"/>
            <p:cNvCxnSpPr/>
            <p:nvPr/>
          </p:nvCxnSpPr>
          <p:spPr>
            <a:xfrm>
              <a:off x="-5650" y="334827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5"/>
            <p:cNvCxnSpPr/>
            <p:nvPr/>
          </p:nvCxnSpPr>
          <p:spPr>
            <a:xfrm>
              <a:off x="-5650" y="350058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5"/>
            <p:cNvCxnSpPr/>
            <p:nvPr/>
          </p:nvCxnSpPr>
          <p:spPr>
            <a:xfrm>
              <a:off x="-5650" y="365290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5"/>
            <p:cNvCxnSpPr/>
            <p:nvPr/>
          </p:nvCxnSpPr>
          <p:spPr>
            <a:xfrm>
              <a:off x="-5650" y="380521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5"/>
            <p:cNvCxnSpPr/>
            <p:nvPr/>
          </p:nvCxnSpPr>
          <p:spPr>
            <a:xfrm>
              <a:off x="-5650" y="395752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5"/>
            <p:cNvCxnSpPr/>
            <p:nvPr/>
          </p:nvCxnSpPr>
          <p:spPr>
            <a:xfrm>
              <a:off x="-5650" y="410983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5"/>
            <p:cNvCxnSpPr/>
            <p:nvPr/>
          </p:nvCxnSpPr>
          <p:spPr>
            <a:xfrm>
              <a:off x="-5650" y="42621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5"/>
            <p:cNvCxnSpPr/>
            <p:nvPr/>
          </p:nvCxnSpPr>
          <p:spPr>
            <a:xfrm>
              <a:off x="-5650" y="441446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5"/>
            <p:cNvCxnSpPr/>
            <p:nvPr/>
          </p:nvCxnSpPr>
          <p:spPr>
            <a:xfrm>
              <a:off x="-5650" y="456677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5"/>
            <p:cNvCxnSpPr/>
            <p:nvPr/>
          </p:nvCxnSpPr>
          <p:spPr>
            <a:xfrm>
              <a:off x="-5650" y="471908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5"/>
            <p:cNvCxnSpPr/>
            <p:nvPr/>
          </p:nvCxnSpPr>
          <p:spPr>
            <a:xfrm>
              <a:off x="-5650" y="487140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5"/>
            <p:cNvCxnSpPr/>
            <p:nvPr/>
          </p:nvCxnSpPr>
          <p:spPr>
            <a:xfrm>
              <a:off x="-5650" y="502371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3" name="Google Shape;1203;p25"/>
          <p:cNvGrpSpPr/>
          <p:nvPr/>
        </p:nvGrpSpPr>
        <p:grpSpPr>
          <a:xfrm rot="10800000">
            <a:off x="87758" y="-51440"/>
            <a:ext cx="8957200" cy="2412581"/>
            <a:chOff x="151400" y="2676900"/>
            <a:chExt cx="8957200" cy="2466600"/>
          </a:xfrm>
        </p:grpSpPr>
        <p:cxnSp>
          <p:nvCxnSpPr>
            <p:cNvPr id="1204" name="Google Shape;1204;p25"/>
            <p:cNvCxnSpPr/>
            <p:nvPr/>
          </p:nvCxnSpPr>
          <p:spPr>
            <a:xfrm rot="10800000">
              <a:off x="1514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5"/>
            <p:cNvCxnSpPr/>
            <p:nvPr/>
          </p:nvCxnSpPr>
          <p:spPr>
            <a:xfrm rot="10800000">
              <a:off x="2935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5"/>
            <p:cNvCxnSpPr/>
            <p:nvPr/>
          </p:nvCxnSpPr>
          <p:spPr>
            <a:xfrm rot="10800000">
              <a:off x="4357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5"/>
            <p:cNvCxnSpPr/>
            <p:nvPr/>
          </p:nvCxnSpPr>
          <p:spPr>
            <a:xfrm rot="10800000">
              <a:off x="5779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5"/>
            <p:cNvCxnSpPr/>
            <p:nvPr/>
          </p:nvCxnSpPr>
          <p:spPr>
            <a:xfrm rot="10800000">
              <a:off x="7201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5"/>
            <p:cNvCxnSpPr/>
            <p:nvPr/>
          </p:nvCxnSpPr>
          <p:spPr>
            <a:xfrm rot="10800000">
              <a:off x="8622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5"/>
            <p:cNvCxnSpPr/>
            <p:nvPr/>
          </p:nvCxnSpPr>
          <p:spPr>
            <a:xfrm rot="10800000">
              <a:off x="10044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5"/>
            <p:cNvCxnSpPr/>
            <p:nvPr/>
          </p:nvCxnSpPr>
          <p:spPr>
            <a:xfrm rot="10800000">
              <a:off x="11466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5"/>
            <p:cNvCxnSpPr/>
            <p:nvPr/>
          </p:nvCxnSpPr>
          <p:spPr>
            <a:xfrm rot="10800000">
              <a:off x="12888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5"/>
            <p:cNvCxnSpPr/>
            <p:nvPr/>
          </p:nvCxnSpPr>
          <p:spPr>
            <a:xfrm rot="10800000">
              <a:off x="14310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5"/>
            <p:cNvCxnSpPr/>
            <p:nvPr/>
          </p:nvCxnSpPr>
          <p:spPr>
            <a:xfrm rot="10800000">
              <a:off x="15731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5"/>
            <p:cNvCxnSpPr/>
            <p:nvPr/>
          </p:nvCxnSpPr>
          <p:spPr>
            <a:xfrm rot="10800000">
              <a:off x="17153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5"/>
            <p:cNvCxnSpPr/>
            <p:nvPr/>
          </p:nvCxnSpPr>
          <p:spPr>
            <a:xfrm rot="10800000">
              <a:off x="18575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5"/>
            <p:cNvCxnSpPr/>
            <p:nvPr/>
          </p:nvCxnSpPr>
          <p:spPr>
            <a:xfrm rot="10800000">
              <a:off x="19997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 rot="10800000">
              <a:off x="21418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 rot="10800000">
              <a:off x="22840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 rot="10800000">
              <a:off x="24262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 rot="10800000">
              <a:off x="25684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 rot="10800000">
              <a:off x="27106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 rot="10800000">
              <a:off x="28527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 rot="10800000">
              <a:off x="29949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 rot="10800000">
              <a:off x="31371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 rot="10800000">
              <a:off x="32793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 rot="10800000">
              <a:off x="34214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 rot="10800000">
              <a:off x="35636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 rot="10800000">
              <a:off x="37058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 rot="10800000">
              <a:off x="38480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 rot="10800000">
              <a:off x="39902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 rot="10800000">
              <a:off x="41323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 rot="10800000">
              <a:off x="42745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 rot="10800000">
              <a:off x="44167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 rot="10800000">
              <a:off x="45589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 rot="10800000">
              <a:off x="47010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 rot="10800000">
              <a:off x="48432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 rot="10800000">
              <a:off x="49854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 rot="10800000">
              <a:off x="51276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 rot="10800000">
              <a:off x="52698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 rot="10800000">
              <a:off x="54119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 rot="10800000">
              <a:off x="55541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 rot="10800000">
              <a:off x="56963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 rot="10800000">
              <a:off x="58385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 rot="10800000">
              <a:off x="59806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 rot="10800000">
              <a:off x="61228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 rot="10800000">
              <a:off x="62650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 rot="10800000">
              <a:off x="64072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 rot="10800000">
              <a:off x="65494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 rot="10800000">
              <a:off x="66915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 rot="10800000">
              <a:off x="68337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 rot="10800000">
              <a:off x="69759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 rot="10800000">
              <a:off x="71181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 rot="10800000">
              <a:off x="72602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 rot="10800000">
              <a:off x="74024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 rot="10800000">
              <a:off x="75446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 rot="10800000">
              <a:off x="76868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 rot="10800000">
              <a:off x="78290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 rot="10800000">
              <a:off x="79711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 rot="10800000">
              <a:off x="81133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 rot="10800000">
              <a:off x="82555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 rot="10800000">
              <a:off x="83977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 rot="10800000">
              <a:off x="85398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 rot="10800000">
              <a:off x="86820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 rot="10800000">
              <a:off x="88242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 rot="10800000">
              <a:off x="89664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 rot="10800000">
              <a:off x="91086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8" name="Google Shape;1268;p25"/>
          <p:cNvSpPr/>
          <p:nvPr/>
        </p:nvSpPr>
        <p:spPr>
          <a:xfrm rot="10800000">
            <a:off x="360758" y="47930"/>
            <a:ext cx="8419200" cy="2198100"/>
          </a:xfrm>
          <a:prstGeom prst="roundRect">
            <a:avLst>
              <a:gd fmla="val 8872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 rot="10800000">
            <a:off x="7292708" y="39638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0" name="Google Shape;1270;p25"/>
          <p:cNvSpPr/>
          <p:nvPr/>
        </p:nvSpPr>
        <p:spPr>
          <a:xfrm rot="10800000">
            <a:off x="5607326" y="39638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1" name="Google Shape;1271;p25"/>
          <p:cNvSpPr/>
          <p:nvPr/>
        </p:nvSpPr>
        <p:spPr>
          <a:xfrm rot="10800000">
            <a:off x="3925764" y="39638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2" name="Google Shape;1272;p25"/>
          <p:cNvSpPr/>
          <p:nvPr/>
        </p:nvSpPr>
        <p:spPr>
          <a:xfrm rot="10800000">
            <a:off x="2241561" y="39638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3" name="Google Shape;1273;p25"/>
          <p:cNvSpPr/>
          <p:nvPr/>
        </p:nvSpPr>
        <p:spPr>
          <a:xfrm rot="10800000">
            <a:off x="558843" y="39638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74" name="Google Shape;1274;p25"/>
          <p:cNvCxnSpPr/>
          <p:nvPr/>
        </p:nvCxnSpPr>
        <p:spPr>
          <a:xfrm rot="10800000">
            <a:off x="7094558" y="4780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25"/>
          <p:cNvCxnSpPr/>
          <p:nvPr/>
        </p:nvCxnSpPr>
        <p:spPr>
          <a:xfrm rot="10800000">
            <a:off x="5409176" y="4780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25"/>
          <p:cNvCxnSpPr/>
          <p:nvPr/>
        </p:nvCxnSpPr>
        <p:spPr>
          <a:xfrm rot="10800000">
            <a:off x="3727614" y="4780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25"/>
          <p:cNvCxnSpPr/>
          <p:nvPr/>
        </p:nvCxnSpPr>
        <p:spPr>
          <a:xfrm rot="10800000">
            <a:off x="2043411" y="4780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78" name="Google Shape;1278;p25"/>
          <p:cNvSpPr/>
          <p:nvPr/>
        </p:nvSpPr>
        <p:spPr>
          <a:xfrm>
            <a:off x="-850" y="4870650"/>
            <a:ext cx="9147300" cy="272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8464752" y="427593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5"/>
          <p:cNvSpPr txBox="1"/>
          <p:nvPr>
            <p:ph type="ctrTitle"/>
          </p:nvPr>
        </p:nvSpPr>
        <p:spPr>
          <a:xfrm>
            <a:off x="716525" y="2571750"/>
            <a:ext cx="49794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1" name="Google Shape;1281;p25"/>
          <p:cNvSpPr txBox="1"/>
          <p:nvPr>
            <p:ph idx="1" type="subTitle"/>
          </p:nvPr>
        </p:nvSpPr>
        <p:spPr>
          <a:xfrm>
            <a:off x="716525" y="3286825"/>
            <a:ext cx="4979400" cy="12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5"/>
          <p:cNvSpPr txBox="1"/>
          <p:nvPr/>
        </p:nvSpPr>
        <p:spPr>
          <a:xfrm>
            <a:off x="4333875" y="4143375"/>
            <a:ext cx="4095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7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6"/>
          <p:cNvSpPr/>
          <p:nvPr/>
        </p:nvSpPr>
        <p:spPr>
          <a:xfrm>
            <a:off x="-3225" y="4753800"/>
            <a:ext cx="9147300" cy="38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26"/>
          <p:cNvGrpSpPr/>
          <p:nvPr/>
        </p:nvGrpSpPr>
        <p:grpSpPr>
          <a:xfrm>
            <a:off x="-3225" y="4420200"/>
            <a:ext cx="9147300" cy="333600"/>
            <a:chOff x="-3225" y="1875750"/>
            <a:chExt cx="9147300" cy="333600"/>
          </a:xfrm>
        </p:grpSpPr>
        <p:sp>
          <p:nvSpPr>
            <p:cNvPr id="1286" name="Google Shape;1286;p26"/>
            <p:cNvSpPr/>
            <p:nvPr/>
          </p:nvSpPr>
          <p:spPr>
            <a:xfrm>
              <a:off x="-3225" y="1875750"/>
              <a:ext cx="9147300" cy="333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7" name="Google Shape;1287;p26"/>
            <p:cNvCxnSpPr>
              <a:stCxn id="1286" idx="1"/>
              <a:endCxn id="1286" idx="3"/>
            </p:cNvCxnSpPr>
            <p:nvPr/>
          </p:nvCxnSpPr>
          <p:spPr>
            <a:xfrm>
              <a:off x="-3225" y="20425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8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7"/>
          <p:cNvSpPr/>
          <p:nvPr/>
        </p:nvSpPr>
        <p:spPr>
          <a:xfrm>
            <a:off x="1002650" y="18675"/>
            <a:ext cx="7143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27"/>
          <p:cNvGrpSpPr/>
          <p:nvPr/>
        </p:nvGrpSpPr>
        <p:grpSpPr>
          <a:xfrm rot="10800000">
            <a:off x="5741" y="18645"/>
            <a:ext cx="1416575" cy="5143586"/>
            <a:chOff x="6424275" y="744597"/>
            <a:chExt cx="1195725" cy="4341678"/>
          </a:xfrm>
        </p:grpSpPr>
        <p:grpSp>
          <p:nvGrpSpPr>
            <p:cNvPr id="1291" name="Google Shape;1291;p27"/>
            <p:cNvGrpSpPr/>
            <p:nvPr/>
          </p:nvGrpSpPr>
          <p:grpSpPr>
            <a:xfrm>
              <a:off x="6424275" y="744597"/>
              <a:ext cx="1195725" cy="4341678"/>
              <a:chOff x="5890875" y="744597"/>
              <a:chExt cx="1195725" cy="4341678"/>
            </a:xfrm>
          </p:grpSpPr>
          <p:sp>
            <p:nvSpPr>
              <p:cNvPr id="1292" name="Google Shape;1292;p27"/>
              <p:cNvSpPr/>
              <p:nvPr/>
            </p:nvSpPr>
            <p:spPr>
              <a:xfrm rot="5400000">
                <a:off x="4324350" y="2324025"/>
                <a:ext cx="4333800" cy="1190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3" name="Google Shape;1293;p27"/>
              <p:cNvGrpSpPr/>
              <p:nvPr/>
            </p:nvGrpSpPr>
            <p:grpSpPr>
              <a:xfrm rot="5400000">
                <a:off x="4286662" y="2348809"/>
                <a:ext cx="4330600" cy="1122175"/>
                <a:chOff x="4006477" y="3162824"/>
                <a:chExt cx="4333200" cy="1066200"/>
              </a:xfrm>
            </p:grpSpPr>
            <p:cxnSp>
              <p:nvCxnSpPr>
                <p:cNvPr id="1294" name="Google Shape;1294;p27"/>
                <p:cNvCxnSpPr/>
                <p:nvPr/>
              </p:nvCxnSpPr>
              <p:spPr>
                <a:xfrm>
                  <a:off x="4006477" y="3162824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5" name="Google Shape;1295;p27"/>
                <p:cNvCxnSpPr/>
                <p:nvPr/>
              </p:nvCxnSpPr>
              <p:spPr>
                <a:xfrm>
                  <a:off x="4006477" y="3315138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27"/>
                <p:cNvCxnSpPr/>
                <p:nvPr/>
              </p:nvCxnSpPr>
              <p:spPr>
                <a:xfrm>
                  <a:off x="4006477" y="3467453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7" name="Google Shape;1297;p27"/>
                <p:cNvCxnSpPr/>
                <p:nvPr/>
              </p:nvCxnSpPr>
              <p:spPr>
                <a:xfrm>
                  <a:off x="4006477" y="3619767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8" name="Google Shape;1298;p27"/>
                <p:cNvCxnSpPr/>
                <p:nvPr/>
              </p:nvCxnSpPr>
              <p:spPr>
                <a:xfrm>
                  <a:off x="4006477" y="3772081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9" name="Google Shape;1299;p27"/>
                <p:cNvCxnSpPr/>
                <p:nvPr/>
              </p:nvCxnSpPr>
              <p:spPr>
                <a:xfrm>
                  <a:off x="4006477" y="3924395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0" name="Google Shape;1300;p27"/>
                <p:cNvCxnSpPr/>
                <p:nvPr/>
              </p:nvCxnSpPr>
              <p:spPr>
                <a:xfrm>
                  <a:off x="4006477" y="4076710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1" name="Google Shape;1301;p27"/>
                <p:cNvCxnSpPr/>
                <p:nvPr/>
              </p:nvCxnSpPr>
              <p:spPr>
                <a:xfrm>
                  <a:off x="4006477" y="4229024"/>
                  <a:ext cx="433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02" name="Google Shape;1302;p27"/>
              <p:cNvGrpSpPr/>
              <p:nvPr/>
            </p:nvGrpSpPr>
            <p:grpSpPr>
              <a:xfrm rot="5400000">
                <a:off x="4410805" y="2295615"/>
                <a:ext cx="4120700" cy="1154369"/>
                <a:chOff x="4132370" y="3084177"/>
                <a:chExt cx="4123174" cy="1121400"/>
              </a:xfrm>
            </p:grpSpPr>
            <p:cxnSp>
              <p:nvCxnSpPr>
                <p:cNvPr id="1303" name="Google Shape;1303;p27"/>
                <p:cNvCxnSpPr/>
                <p:nvPr/>
              </p:nvCxnSpPr>
              <p:spPr>
                <a:xfrm rot="10800000">
                  <a:off x="4132370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4" name="Google Shape;1304;p27"/>
                <p:cNvCxnSpPr/>
                <p:nvPr/>
              </p:nvCxnSpPr>
              <p:spPr>
                <a:xfrm rot="10800000">
                  <a:off x="4274549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5" name="Google Shape;1305;p27"/>
                <p:cNvCxnSpPr/>
                <p:nvPr/>
              </p:nvCxnSpPr>
              <p:spPr>
                <a:xfrm rot="10800000">
                  <a:off x="4416727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6" name="Google Shape;1306;p27"/>
                <p:cNvCxnSpPr/>
                <p:nvPr/>
              </p:nvCxnSpPr>
              <p:spPr>
                <a:xfrm rot="10800000">
                  <a:off x="4558906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7" name="Google Shape;1307;p27"/>
                <p:cNvCxnSpPr/>
                <p:nvPr/>
              </p:nvCxnSpPr>
              <p:spPr>
                <a:xfrm rot="10800000">
                  <a:off x="4701084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8" name="Google Shape;1308;p27"/>
                <p:cNvCxnSpPr/>
                <p:nvPr/>
              </p:nvCxnSpPr>
              <p:spPr>
                <a:xfrm rot="10800000">
                  <a:off x="4843262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9" name="Google Shape;1309;p27"/>
                <p:cNvCxnSpPr/>
                <p:nvPr/>
              </p:nvCxnSpPr>
              <p:spPr>
                <a:xfrm rot="10800000">
                  <a:off x="4985441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0" name="Google Shape;1310;p27"/>
                <p:cNvCxnSpPr/>
                <p:nvPr/>
              </p:nvCxnSpPr>
              <p:spPr>
                <a:xfrm rot="10800000">
                  <a:off x="5127619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1" name="Google Shape;1311;p27"/>
                <p:cNvCxnSpPr/>
                <p:nvPr/>
              </p:nvCxnSpPr>
              <p:spPr>
                <a:xfrm rot="10800000">
                  <a:off x="5269798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2" name="Google Shape;1312;p27"/>
                <p:cNvCxnSpPr/>
                <p:nvPr/>
              </p:nvCxnSpPr>
              <p:spPr>
                <a:xfrm rot="10800000">
                  <a:off x="5411976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3" name="Google Shape;1313;p27"/>
                <p:cNvCxnSpPr/>
                <p:nvPr/>
              </p:nvCxnSpPr>
              <p:spPr>
                <a:xfrm rot="10800000">
                  <a:off x="5554154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4" name="Google Shape;1314;p27"/>
                <p:cNvCxnSpPr/>
                <p:nvPr/>
              </p:nvCxnSpPr>
              <p:spPr>
                <a:xfrm rot="10800000">
                  <a:off x="5696333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5" name="Google Shape;1315;p27"/>
                <p:cNvCxnSpPr/>
                <p:nvPr/>
              </p:nvCxnSpPr>
              <p:spPr>
                <a:xfrm rot="10800000">
                  <a:off x="5838511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6" name="Google Shape;1316;p27"/>
                <p:cNvCxnSpPr/>
                <p:nvPr/>
              </p:nvCxnSpPr>
              <p:spPr>
                <a:xfrm rot="10800000">
                  <a:off x="5980690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7" name="Google Shape;1317;p27"/>
                <p:cNvCxnSpPr/>
                <p:nvPr/>
              </p:nvCxnSpPr>
              <p:spPr>
                <a:xfrm rot="10800000">
                  <a:off x="6122868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8" name="Google Shape;1318;p27"/>
                <p:cNvCxnSpPr/>
                <p:nvPr/>
              </p:nvCxnSpPr>
              <p:spPr>
                <a:xfrm rot="10800000">
                  <a:off x="6265046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9" name="Google Shape;1319;p27"/>
                <p:cNvCxnSpPr/>
                <p:nvPr/>
              </p:nvCxnSpPr>
              <p:spPr>
                <a:xfrm rot="10800000">
                  <a:off x="6407225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7"/>
                <p:cNvCxnSpPr/>
                <p:nvPr/>
              </p:nvCxnSpPr>
              <p:spPr>
                <a:xfrm rot="10800000">
                  <a:off x="6549403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7"/>
                <p:cNvCxnSpPr/>
                <p:nvPr/>
              </p:nvCxnSpPr>
              <p:spPr>
                <a:xfrm rot="10800000">
                  <a:off x="6691582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2" name="Google Shape;1322;p27"/>
                <p:cNvCxnSpPr/>
                <p:nvPr/>
              </p:nvCxnSpPr>
              <p:spPr>
                <a:xfrm rot="10800000">
                  <a:off x="6833760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3" name="Google Shape;1323;p27"/>
                <p:cNvCxnSpPr/>
                <p:nvPr/>
              </p:nvCxnSpPr>
              <p:spPr>
                <a:xfrm rot="10800000">
                  <a:off x="6975939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4" name="Google Shape;1324;p27"/>
                <p:cNvCxnSpPr/>
                <p:nvPr/>
              </p:nvCxnSpPr>
              <p:spPr>
                <a:xfrm rot="10800000">
                  <a:off x="7118117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5" name="Google Shape;1325;p27"/>
                <p:cNvCxnSpPr/>
                <p:nvPr/>
              </p:nvCxnSpPr>
              <p:spPr>
                <a:xfrm rot="10800000">
                  <a:off x="7260295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6" name="Google Shape;1326;p27"/>
                <p:cNvCxnSpPr/>
                <p:nvPr/>
              </p:nvCxnSpPr>
              <p:spPr>
                <a:xfrm rot="10800000">
                  <a:off x="7402474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7" name="Google Shape;1327;p27"/>
                <p:cNvCxnSpPr/>
                <p:nvPr/>
              </p:nvCxnSpPr>
              <p:spPr>
                <a:xfrm rot="10800000">
                  <a:off x="7544652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8" name="Google Shape;1328;p27"/>
                <p:cNvCxnSpPr/>
                <p:nvPr/>
              </p:nvCxnSpPr>
              <p:spPr>
                <a:xfrm rot="10800000">
                  <a:off x="7686831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9" name="Google Shape;1329;p27"/>
                <p:cNvCxnSpPr/>
                <p:nvPr/>
              </p:nvCxnSpPr>
              <p:spPr>
                <a:xfrm rot="10800000">
                  <a:off x="7829009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0" name="Google Shape;1330;p27"/>
                <p:cNvCxnSpPr/>
                <p:nvPr/>
              </p:nvCxnSpPr>
              <p:spPr>
                <a:xfrm rot="10800000">
                  <a:off x="7971187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1" name="Google Shape;1331;p27"/>
                <p:cNvCxnSpPr/>
                <p:nvPr/>
              </p:nvCxnSpPr>
              <p:spPr>
                <a:xfrm rot="10800000">
                  <a:off x="8113366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2" name="Google Shape;1332;p27"/>
                <p:cNvCxnSpPr/>
                <p:nvPr/>
              </p:nvCxnSpPr>
              <p:spPr>
                <a:xfrm rot="10800000">
                  <a:off x="8255544" y="3084177"/>
                  <a:ext cx="0" cy="112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333" name="Google Shape;1333;p27"/>
            <p:cNvSpPr/>
            <p:nvPr/>
          </p:nvSpPr>
          <p:spPr>
            <a:xfrm>
              <a:off x="6582017" y="1267466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1"/>
                  </a:moveTo>
                  <a:lnTo>
                    <a:pt x="1" y="1007"/>
                  </a:lnTo>
                  <a:lnTo>
                    <a:pt x="198" y="100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6582017" y="1433287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1"/>
                  </a:moveTo>
                  <a:lnTo>
                    <a:pt x="1" y="1007"/>
                  </a:lnTo>
                  <a:lnTo>
                    <a:pt x="198" y="100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6582017" y="2385948"/>
              <a:ext cx="18012" cy="92687"/>
            </a:xfrm>
            <a:custGeom>
              <a:rect b="b" l="l" r="r" t="t"/>
              <a:pathLst>
                <a:path extrusionOk="0" h="1024" w="199">
                  <a:moveTo>
                    <a:pt x="1" y="0"/>
                  </a:moveTo>
                  <a:lnTo>
                    <a:pt x="1" y="1024"/>
                  </a:lnTo>
                  <a:lnTo>
                    <a:pt x="198" y="102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6582017" y="2553308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1"/>
                  </a:moveTo>
                  <a:lnTo>
                    <a:pt x="1" y="1007"/>
                  </a:lnTo>
                  <a:lnTo>
                    <a:pt x="198" y="100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6582017" y="3401878"/>
              <a:ext cx="18012" cy="92778"/>
            </a:xfrm>
            <a:custGeom>
              <a:rect b="b" l="l" r="r" t="t"/>
              <a:pathLst>
                <a:path extrusionOk="0" h="1025" w="199">
                  <a:moveTo>
                    <a:pt x="1" y="1"/>
                  </a:moveTo>
                  <a:lnTo>
                    <a:pt x="1" y="1024"/>
                  </a:lnTo>
                  <a:lnTo>
                    <a:pt x="198" y="1024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6582017" y="3569329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0"/>
                  </a:moveTo>
                  <a:lnTo>
                    <a:pt x="1" y="1006"/>
                  </a:lnTo>
                  <a:lnTo>
                    <a:pt x="198" y="100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6582017" y="4551135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1"/>
                  </a:moveTo>
                  <a:lnTo>
                    <a:pt x="1" y="1007"/>
                  </a:lnTo>
                  <a:lnTo>
                    <a:pt x="198" y="100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6582017" y="4716956"/>
              <a:ext cx="18012" cy="91149"/>
            </a:xfrm>
            <a:custGeom>
              <a:rect b="b" l="l" r="r" t="t"/>
              <a:pathLst>
                <a:path extrusionOk="0" h="1007" w="199">
                  <a:moveTo>
                    <a:pt x="1" y="1"/>
                  </a:moveTo>
                  <a:lnTo>
                    <a:pt x="1" y="1006"/>
                  </a:lnTo>
                  <a:lnTo>
                    <a:pt x="198" y="100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6605496" y="1076107"/>
              <a:ext cx="664923" cy="595770"/>
            </a:xfrm>
            <a:custGeom>
              <a:rect b="b" l="l" r="r" t="t"/>
              <a:pathLst>
                <a:path extrusionOk="0" h="6582" w="7346">
                  <a:moveTo>
                    <a:pt x="5209" y="1"/>
                  </a:moveTo>
                  <a:cubicBezTo>
                    <a:pt x="5213" y="14"/>
                    <a:pt x="5215" y="26"/>
                    <a:pt x="5214" y="37"/>
                  </a:cubicBezTo>
                  <a:lnTo>
                    <a:pt x="5214" y="37"/>
                  </a:lnTo>
                  <a:cubicBezTo>
                    <a:pt x="5284" y="36"/>
                    <a:pt x="5370" y="35"/>
                    <a:pt x="5370" y="19"/>
                  </a:cubicBezTo>
                  <a:cubicBezTo>
                    <a:pt x="5370" y="19"/>
                    <a:pt x="5316" y="1"/>
                    <a:pt x="5209" y="1"/>
                  </a:cubicBezTo>
                  <a:close/>
                  <a:moveTo>
                    <a:pt x="5214" y="37"/>
                  </a:moveTo>
                  <a:cubicBezTo>
                    <a:pt x="5206" y="37"/>
                    <a:pt x="5198" y="37"/>
                    <a:pt x="5191" y="37"/>
                  </a:cubicBezTo>
                  <a:lnTo>
                    <a:pt x="5143" y="116"/>
                  </a:lnTo>
                  <a:lnTo>
                    <a:pt x="5143" y="116"/>
                  </a:lnTo>
                  <a:cubicBezTo>
                    <a:pt x="5184" y="99"/>
                    <a:pt x="5213" y="75"/>
                    <a:pt x="5214" y="37"/>
                  </a:cubicBezTo>
                  <a:close/>
                  <a:moveTo>
                    <a:pt x="5143" y="116"/>
                  </a:moveTo>
                  <a:cubicBezTo>
                    <a:pt x="5052" y="154"/>
                    <a:pt x="4902" y="151"/>
                    <a:pt x="4868" y="162"/>
                  </a:cubicBezTo>
                  <a:cubicBezTo>
                    <a:pt x="4832" y="162"/>
                    <a:pt x="4419" y="629"/>
                    <a:pt x="3916" y="1186"/>
                  </a:cubicBezTo>
                  <a:lnTo>
                    <a:pt x="3646" y="1186"/>
                  </a:lnTo>
                  <a:cubicBezTo>
                    <a:pt x="3646" y="1186"/>
                    <a:pt x="3628" y="1168"/>
                    <a:pt x="3592" y="1168"/>
                  </a:cubicBezTo>
                  <a:lnTo>
                    <a:pt x="3359" y="1168"/>
                  </a:lnTo>
                  <a:cubicBezTo>
                    <a:pt x="3323" y="1168"/>
                    <a:pt x="3305" y="1186"/>
                    <a:pt x="3305" y="1240"/>
                  </a:cubicBezTo>
                  <a:lnTo>
                    <a:pt x="3305" y="1455"/>
                  </a:lnTo>
                  <a:cubicBezTo>
                    <a:pt x="3305" y="1491"/>
                    <a:pt x="3323" y="1527"/>
                    <a:pt x="3359" y="1527"/>
                  </a:cubicBezTo>
                  <a:lnTo>
                    <a:pt x="3574" y="1527"/>
                  </a:lnTo>
                  <a:cubicBezTo>
                    <a:pt x="3377" y="1761"/>
                    <a:pt x="3179" y="1976"/>
                    <a:pt x="3000" y="2174"/>
                  </a:cubicBezTo>
                  <a:lnTo>
                    <a:pt x="2730" y="2174"/>
                  </a:lnTo>
                  <a:cubicBezTo>
                    <a:pt x="2730" y="2174"/>
                    <a:pt x="2694" y="2156"/>
                    <a:pt x="2676" y="2156"/>
                  </a:cubicBezTo>
                  <a:lnTo>
                    <a:pt x="2425" y="2156"/>
                  </a:lnTo>
                  <a:cubicBezTo>
                    <a:pt x="2407" y="2156"/>
                    <a:pt x="2389" y="2174"/>
                    <a:pt x="2389" y="2228"/>
                  </a:cubicBezTo>
                  <a:lnTo>
                    <a:pt x="2389" y="2443"/>
                  </a:lnTo>
                  <a:cubicBezTo>
                    <a:pt x="2389" y="2461"/>
                    <a:pt x="2407" y="2515"/>
                    <a:pt x="2425" y="2515"/>
                  </a:cubicBezTo>
                  <a:lnTo>
                    <a:pt x="2676" y="2515"/>
                  </a:lnTo>
                  <a:cubicBezTo>
                    <a:pt x="2479" y="2731"/>
                    <a:pt x="2299" y="2946"/>
                    <a:pt x="2210" y="3036"/>
                  </a:cubicBezTo>
                  <a:lnTo>
                    <a:pt x="1958" y="3036"/>
                  </a:lnTo>
                  <a:cubicBezTo>
                    <a:pt x="1078" y="3036"/>
                    <a:pt x="1" y="3180"/>
                    <a:pt x="1" y="3359"/>
                  </a:cubicBezTo>
                  <a:cubicBezTo>
                    <a:pt x="1" y="3539"/>
                    <a:pt x="1078" y="3700"/>
                    <a:pt x="1958" y="3700"/>
                  </a:cubicBezTo>
                  <a:lnTo>
                    <a:pt x="2192" y="3700"/>
                  </a:lnTo>
                  <a:cubicBezTo>
                    <a:pt x="2281" y="3790"/>
                    <a:pt x="2425" y="3970"/>
                    <a:pt x="2659" y="4221"/>
                  </a:cubicBezTo>
                  <a:lnTo>
                    <a:pt x="2407" y="4221"/>
                  </a:lnTo>
                  <a:cubicBezTo>
                    <a:pt x="2389" y="4221"/>
                    <a:pt x="2371" y="4239"/>
                    <a:pt x="2371" y="4293"/>
                  </a:cubicBezTo>
                  <a:lnTo>
                    <a:pt x="2371" y="4509"/>
                  </a:lnTo>
                  <a:cubicBezTo>
                    <a:pt x="2371" y="4527"/>
                    <a:pt x="2389" y="4580"/>
                    <a:pt x="2407" y="4580"/>
                  </a:cubicBezTo>
                  <a:lnTo>
                    <a:pt x="2659" y="4580"/>
                  </a:lnTo>
                  <a:cubicBezTo>
                    <a:pt x="2676" y="4580"/>
                    <a:pt x="2676" y="4580"/>
                    <a:pt x="2694" y="4562"/>
                  </a:cubicBezTo>
                  <a:lnTo>
                    <a:pt x="2964" y="4562"/>
                  </a:lnTo>
                  <a:cubicBezTo>
                    <a:pt x="3143" y="4760"/>
                    <a:pt x="3359" y="4975"/>
                    <a:pt x="3556" y="5209"/>
                  </a:cubicBezTo>
                  <a:lnTo>
                    <a:pt x="3323" y="5209"/>
                  </a:lnTo>
                  <a:cubicBezTo>
                    <a:pt x="3305" y="5209"/>
                    <a:pt x="3287" y="5227"/>
                    <a:pt x="3287" y="5281"/>
                  </a:cubicBezTo>
                  <a:lnTo>
                    <a:pt x="3287" y="5496"/>
                  </a:lnTo>
                  <a:cubicBezTo>
                    <a:pt x="3287" y="5514"/>
                    <a:pt x="3305" y="5568"/>
                    <a:pt x="3323" y="5568"/>
                  </a:cubicBezTo>
                  <a:lnTo>
                    <a:pt x="3574" y="5568"/>
                  </a:lnTo>
                  <a:cubicBezTo>
                    <a:pt x="3592" y="5568"/>
                    <a:pt x="3592" y="5568"/>
                    <a:pt x="3628" y="5550"/>
                  </a:cubicBezTo>
                  <a:lnTo>
                    <a:pt x="3898" y="5550"/>
                  </a:lnTo>
                  <a:cubicBezTo>
                    <a:pt x="4383" y="6107"/>
                    <a:pt x="4814" y="6556"/>
                    <a:pt x="4832" y="6574"/>
                  </a:cubicBezTo>
                  <a:cubicBezTo>
                    <a:pt x="4850" y="6580"/>
                    <a:pt x="4901" y="6582"/>
                    <a:pt x="4963" y="6582"/>
                  </a:cubicBezTo>
                  <a:cubicBezTo>
                    <a:pt x="5085" y="6582"/>
                    <a:pt x="5245" y="6574"/>
                    <a:pt x="5245" y="6574"/>
                  </a:cubicBezTo>
                  <a:cubicBezTo>
                    <a:pt x="5334" y="6574"/>
                    <a:pt x="5406" y="6574"/>
                    <a:pt x="5406" y="6556"/>
                  </a:cubicBezTo>
                  <a:cubicBezTo>
                    <a:pt x="5406" y="6556"/>
                    <a:pt x="5316" y="6538"/>
                    <a:pt x="5227" y="6538"/>
                  </a:cubicBezTo>
                  <a:lnTo>
                    <a:pt x="4472" y="5299"/>
                  </a:lnTo>
                  <a:cubicBezTo>
                    <a:pt x="4544" y="5299"/>
                    <a:pt x="4598" y="5281"/>
                    <a:pt x="4598" y="5245"/>
                  </a:cubicBezTo>
                  <a:cubicBezTo>
                    <a:pt x="4598" y="5227"/>
                    <a:pt x="4526" y="5209"/>
                    <a:pt x="4436" y="5209"/>
                  </a:cubicBezTo>
                  <a:lnTo>
                    <a:pt x="4275" y="4958"/>
                  </a:lnTo>
                  <a:cubicBezTo>
                    <a:pt x="4347" y="4958"/>
                    <a:pt x="4383" y="4940"/>
                    <a:pt x="4383" y="4922"/>
                  </a:cubicBezTo>
                  <a:cubicBezTo>
                    <a:pt x="4383" y="4886"/>
                    <a:pt x="4329" y="4868"/>
                    <a:pt x="4221" y="4868"/>
                  </a:cubicBezTo>
                  <a:lnTo>
                    <a:pt x="4095" y="4652"/>
                  </a:lnTo>
                  <a:lnTo>
                    <a:pt x="4041" y="4473"/>
                  </a:lnTo>
                  <a:cubicBezTo>
                    <a:pt x="4113" y="4473"/>
                    <a:pt x="4185" y="4437"/>
                    <a:pt x="4185" y="4419"/>
                  </a:cubicBezTo>
                  <a:cubicBezTo>
                    <a:pt x="4185" y="4401"/>
                    <a:pt x="4113" y="4383"/>
                    <a:pt x="4023" y="4383"/>
                  </a:cubicBezTo>
                  <a:lnTo>
                    <a:pt x="3934" y="4042"/>
                  </a:lnTo>
                  <a:cubicBezTo>
                    <a:pt x="4005" y="4042"/>
                    <a:pt x="4077" y="4024"/>
                    <a:pt x="4077" y="3988"/>
                  </a:cubicBezTo>
                  <a:cubicBezTo>
                    <a:pt x="4077" y="3970"/>
                    <a:pt x="4005" y="3952"/>
                    <a:pt x="3916" y="3952"/>
                  </a:cubicBezTo>
                  <a:lnTo>
                    <a:pt x="3826" y="3629"/>
                  </a:lnTo>
                  <a:cubicBezTo>
                    <a:pt x="4401" y="3629"/>
                    <a:pt x="4652" y="3611"/>
                    <a:pt x="5083" y="3611"/>
                  </a:cubicBezTo>
                  <a:cubicBezTo>
                    <a:pt x="5532" y="3611"/>
                    <a:pt x="5927" y="3593"/>
                    <a:pt x="6286" y="3539"/>
                  </a:cubicBezTo>
                  <a:cubicBezTo>
                    <a:pt x="6556" y="3844"/>
                    <a:pt x="7094" y="4437"/>
                    <a:pt x="7094" y="4437"/>
                  </a:cubicBezTo>
                  <a:lnTo>
                    <a:pt x="7346" y="4473"/>
                  </a:lnTo>
                  <a:lnTo>
                    <a:pt x="7094" y="3395"/>
                  </a:lnTo>
                  <a:cubicBezTo>
                    <a:pt x="7256" y="3341"/>
                    <a:pt x="7346" y="3305"/>
                    <a:pt x="7346" y="3269"/>
                  </a:cubicBezTo>
                  <a:cubicBezTo>
                    <a:pt x="7346" y="3251"/>
                    <a:pt x="7256" y="3215"/>
                    <a:pt x="7077" y="3180"/>
                  </a:cubicBezTo>
                  <a:lnTo>
                    <a:pt x="7346" y="2102"/>
                  </a:lnTo>
                  <a:lnTo>
                    <a:pt x="7094" y="2138"/>
                  </a:lnTo>
                  <a:cubicBezTo>
                    <a:pt x="7094" y="2138"/>
                    <a:pt x="6520" y="2784"/>
                    <a:pt x="6250" y="3072"/>
                  </a:cubicBezTo>
                  <a:cubicBezTo>
                    <a:pt x="5909" y="3036"/>
                    <a:pt x="5514" y="3000"/>
                    <a:pt x="5083" y="2964"/>
                  </a:cubicBezTo>
                  <a:cubicBezTo>
                    <a:pt x="4544" y="2964"/>
                    <a:pt x="4293" y="2964"/>
                    <a:pt x="3808" y="2946"/>
                  </a:cubicBezTo>
                  <a:lnTo>
                    <a:pt x="3898" y="2623"/>
                  </a:lnTo>
                  <a:cubicBezTo>
                    <a:pt x="3988" y="2623"/>
                    <a:pt x="4041" y="2605"/>
                    <a:pt x="4041" y="2587"/>
                  </a:cubicBezTo>
                  <a:cubicBezTo>
                    <a:pt x="4041" y="2551"/>
                    <a:pt x="3988" y="2533"/>
                    <a:pt x="3916" y="2533"/>
                  </a:cubicBezTo>
                  <a:lnTo>
                    <a:pt x="4005" y="2192"/>
                  </a:lnTo>
                  <a:cubicBezTo>
                    <a:pt x="4095" y="2192"/>
                    <a:pt x="4167" y="2174"/>
                    <a:pt x="4167" y="2156"/>
                  </a:cubicBezTo>
                  <a:cubicBezTo>
                    <a:pt x="4167" y="2138"/>
                    <a:pt x="4095" y="2102"/>
                    <a:pt x="4023" y="2102"/>
                  </a:cubicBezTo>
                  <a:lnTo>
                    <a:pt x="4077" y="1922"/>
                  </a:lnTo>
                  <a:lnTo>
                    <a:pt x="4203" y="1707"/>
                  </a:lnTo>
                  <a:cubicBezTo>
                    <a:pt x="4293" y="1707"/>
                    <a:pt x="4365" y="1689"/>
                    <a:pt x="4365" y="1653"/>
                  </a:cubicBezTo>
                  <a:cubicBezTo>
                    <a:pt x="4365" y="1635"/>
                    <a:pt x="4311" y="1635"/>
                    <a:pt x="4257" y="1617"/>
                  </a:cubicBezTo>
                  <a:lnTo>
                    <a:pt x="4419" y="1366"/>
                  </a:lnTo>
                  <a:cubicBezTo>
                    <a:pt x="4508" y="1366"/>
                    <a:pt x="4562" y="1348"/>
                    <a:pt x="4562" y="1330"/>
                  </a:cubicBezTo>
                  <a:cubicBezTo>
                    <a:pt x="4562" y="1294"/>
                    <a:pt x="4526" y="1294"/>
                    <a:pt x="4454" y="1276"/>
                  </a:cubicBezTo>
                  <a:lnTo>
                    <a:pt x="5143" y="11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6951043" y="1555210"/>
              <a:ext cx="42361" cy="26159"/>
            </a:xfrm>
            <a:custGeom>
              <a:rect b="b" l="l" r="r" t="t"/>
              <a:pathLst>
                <a:path extrusionOk="0" h="289" w="468">
                  <a:moveTo>
                    <a:pt x="72" y="1"/>
                  </a:moveTo>
                  <a:cubicBezTo>
                    <a:pt x="18" y="1"/>
                    <a:pt x="0" y="19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18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67" y="270"/>
                    <a:pt x="467" y="252"/>
                  </a:cubicBezTo>
                  <a:lnTo>
                    <a:pt x="467" y="55"/>
                  </a:lnTo>
                  <a:cubicBezTo>
                    <a:pt x="467" y="19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6951043" y="1556839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18" y="1"/>
                    <a:pt x="0" y="19"/>
                    <a:pt x="0" y="55"/>
                  </a:cubicBezTo>
                  <a:lnTo>
                    <a:pt x="0" y="198"/>
                  </a:lnTo>
                  <a:cubicBezTo>
                    <a:pt x="0" y="234"/>
                    <a:pt x="18" y="252"/>
                    <a:pt x="72" y="252"/>
                  </a:cubicBezTo>
                  <a:lnTo>
                    <a:pt x="270" y="25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6929954" y="1553581"/>
              <a:ext cx="29327" cy="32585"/>
            </a:xfrm>
            <a:custGeom>
              <a:rect b="b" l="l" r="r" t="t"/>
              <a:pathLst>
                <a:path extrusionOk="0" h="360" w="324">
                  <a:moveTo>
                    <a:pt x="54" y="1"/>
                  </a:moveTo>
                  <a:cubicBezTo>
                    <a:pt x="36" y="1"/>
                    <a:pt x="0" y="37"/>
                    <a:pt x="0" y="73"/>
                  </a:cubicBezTo>
                  <a:lnTo>
                    <a:pt x="0" y="288"/>
                  </a:lnTo>
                  <a:cubicBezTo>
                    <a:pt x="0" y="324"/>
                    <a:pt x="36" y="360"/>
                    <a:pt x="54" y="360"/>
                  </a:cubicBezTo>
                  <a:lnTo>
                    <a:pt x="287" y="360"/>
                  </a:lnTo>
                  <a:cubicBezTo>
                    <a:pt x="305" y="360"/>
                    <a:pt x="323" y="306"/>
                    <a:pt x="323" y="288"/>
                  </a:cubicBezTo>
                  <a:lnTo>
                    <a:pt x="323" y="73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6929954" y="1560098"/>
              <a:ext cx="29327" cy="21271"/>
            </a:xfrm>
            <a:custGeom>
              <a:rect b="b" l="l" r="r" t="t"/>
              <a:pathLst>
                <a:path extrusionOk="0" h="235" w="324">
                  <a:moveTo>
                    <a:pt x="54" y="1"/>
                  </a:moveTo>
                  <a:cubicBezTo>
                    <a:pt x="36" y="1"/>
                    <a:pt x="0" y="19"/>
                    <a:pt x="0" y="37"/>
                  </a:cubicBezTo>
                  <a:lnTo>
                    <a:pt x="0" y="198"/>
                  </a:lnTo>
                  <a:cubicBezTo>
                    <a:pt x="0" y="216"/>
                    <a:pt x="36" y="234"/>
                    <a:pt x="54" y="234"/>
                  </a:cubicBezTo>
                  <a:lnTo>
                    <a:pt x="287" y="234"/>
                  </a:lnTo>
                  <a:cubicBezTo>
                    <a:pt x="305" y="234"/>
                    <a:pt x="323" y="216"/>
                    <a:pt x="323" y="198"/>
                  </a:cubicBezTo>
                  <a:lnTo>
                    <a:pt x="323" y="37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6929954" y="1568244"/>
              <a:ext cx="29327" cy="1720"/>
            </a:xfrm>
            <a:custGeom>
              <a:rect b="b" l="l" r="r" t="t"/>
              <a:pathLst>
                <a:path extrusionOk="0" h="19" w="324">
                  <a:moveTo>
                    <a:pt x="0" y="0"/>
                  </a:moveTo>
                  <a:lnTo>
                    <a:pt x="0" y="18"/>
                  </a:lnTo>
                  <a:lnTo>
                    <a:pt x="323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6871391" y="1467411"/>
              <a:ext cx="43990" cy="27788"/>
            </a:xfrm>
            <a:custGeom>
              <a:rect b="b" l="l" r="r" t="t"/>
              <a:pathLst>
                <a:path extrusionOk="0" h="307" w="486">
                  <a:moveTo>
                    <a:pt x="72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36" y="306"/>
                    <a:pt x="72" y="306"/>
                  </a:cubicBezTo>
                  <a:lnTo>
                    <a:pt x="414" y="306"/>
                  </a:lnTo>
                  <a:cubicBezTo>
                    <a:pt x="449" y="306"/>
                    <a:pt x="485" y="270"/>
                    <a:pt x="485" y="252"/>
                  </a:cubicBezTo>
                  <a:lnTo>
                    <a:pt x="485" y="55"/>
                  </a:lnTo>
                  <a:cubicBezTo>
                    <a:pt x="485" y="37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6871391" y="1469040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72" y="252"/>
                  </a:cubicBezTo>
                  <a:lnTo>
                    <a:pt x="270" y="25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6851840" y="1465872"/>
              <a:ext cx="27788" cy="32585"/>
            </a:xfrm>
            <a:custGeom>
              <a:rect b="b" l="l" r="r" t="t"/>
              <a:pathLst>
                <a:path extrusionOk="0" h="360" w="307">
                  <a:moveTo>
                    <a:pt x="37" y="0"/>
                  </a:moveTo>
                  <a:cubicBezTo>
                    <a:pt x="19" y="0"/>
                    <a:pt x="1" y="54"/>
                    <a:pt x="1" y="72"/>
                  </a:cubicBezTo>
                  <a:lnTo>
                    <a:pt x="1" y="287"/>
                  </a:lnTo>
                  <a:cubicBezTo>
                    <a:pt x="1" y="341"/>
                    <a:pt x="19" y="359"/>
                    <a:pt x="37" y="359"/>
                  </a:cubicBezTo>
                  <a:lnTo>
                    <a:pt x="270" y="359"/>
                  </a:lnTo>
                  <a:cubicBezTo>
                    <a:pt x="288" y="359"/>
                    <a:pt x="306" y="323"/>
                    <a:pt x="306" y="287"/>
                  </a:cubicBezTo>
                  <a:lnTo>
                    <a:pt x="306" y="72"/>
                  </a:lnTo>
                  <a:cubicBezTo>
                    <a:pt x="306" y="18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6851840" y="1472299"/>
              <a:ext cx="27788" cy="22900"/>
            </a:xfrm>
            <a:custGeom>
              <a:rect b="b" l="l" r="r" t="t"/>
              <a:pathLst>
                <a:path extrusionOk="0" h="253" w="307">
                  <a:moveTo>
                    <a:pt x="37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198"/>
                  </a:lnTo>
                  <a:cubicBezTo>
                    <a:pt x="1" y="216"/>
                    <a:pt x="19" y="252"/>
                    <a:pt x="37" y="252"/>
                  </a:cubicBezTo>
                  <a:lnTo>
                    <a:pt x="270" y="252"/>
                  </a:lnTo>
                  <a:cubicBezTo>
                    <a:pt x="288" y="252"/>
                    <a:pt x="306" y="216"/>
                    <a:pt x="306" y="198"/>
                  </a:cubicBezTo>
                  <a:lnTo>
                    <a:pt x="306" y="37"/>
                  </a:lnTo>
                  <a:cubicBezTo>
                    <a:pt x="306" y="19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6851840" y="1480445"/>
              <a:ext cx="27788" cy="1720"/>
            </a:xfrm>
            <a:custGeom>
              <a:rect b="b" l="l" r="r" t="t"/>
              <a:pathLst>
                <a:path extrusionOk="0" h="19" w="307">
                  <a:moveTo>
                    <a:pt x="1" y="1"/>
                  </a:moveTo>
                  <a:lnTo>
                    <a:pt x="1" y="19"/>
                  </a:lnTo>
                  <a:lnTo>
                    <a:pt x="306" y="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7017662" y="1555210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45" y="1"/>
                  </a:moveTo>
                  <a:cubicBezTo>
                    <a:pt x="73" y="1"/>
                    <a:pt x="1" y="19"/>
                    <a:pt x="1" y="37"/>
                  </a:cubicBezTo>
                  <a:cubicBezTo>
                    <a:pt x="1" y="73"/>
                    <a:pt x="73" y="91"/>
                    <a:pt x="145" y="91"/>
                  </a:cubicBezTo>
                  <a:cubicBezTo>
                    <a:pt x="216" y="91"/>
                    <a:pt x="270" y="73"/>
                    <a:pt x="270" y="37"/>
                  </a:cubicBezTo>
                  <a:cubicBezTo>
                    <a:pt x="270" y="19"/>
                    <a:pt x="216" y="1"/>
                    <a:pt x="1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6999831" y="1527603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0"/>
                  </a:moveTo>
                  <a:cubicBezTo>
                    <a:pt x="72" y="0"/>
                    <a:pt x="0" y="18"/>
                    <a:pt x="0" y="36"/>
                  </a:cubicBezTo>
                  <a:cubicBezTo>
                    <a:pt x="0" y="54"/>
                    <a:pt x="54" y="90"/>
                    <a:pt x="144" y="90"/>
                  </a:cubicBezTo>
                  <a:cubicBezTo>
                    <a:pt x="198" y="90"/>
                    <a:pt x="270" y="54"/>
                    <a:pt x="270" y="36"/>
                  </a:cubicBezTo>
                  <a:cubicBezTo>
                    <a:pt x="270" y="18"/>
                    <a:pt x="234" y="0"/>
                    <a:pt x="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6981909" y="1483704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1"/>
                  </a:moveTo>
                  <a:cubicBezTo>
                    <a:pt x="55" y="1"/>
                    <a:pt x="1" y="19"/>
                    <a:pt x="1" y="54"/>
                  </a:cubicBezTo>
                  <a:cubicBezTo>
                    <a:pt x="1" y="72"/>
                    <a:pt x="55" y="90"/>
                    <a:pt x="126" y="90"/>
                  </a:cubicBezTo>
                  <a:cubicBezTo>
                    <a:pt x="198" y="90"/>
                    <a:pt x="270" y="72"/>
                    <a:pt x="270" y="54"/>
                  </a:cubicBezTo>
                  <a:cubicBezTo>
                    <a:pt x="270" y="19"/>
                    <a:pt x="198" y="1"/>
                    <a:pt x="1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6970595" y="1447951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0"/>
                  </a:moveTo>
                  <a:cubicBezTo>
                    <a:pt x="72" y="0"/>
                    <a:pt x="0" y="18"/>
                    <a:pt x="0" y="36"/>
                  </a:cubicBezTo>
                  <a:cubicBezTo>
                    <a:pt x="0" y="72"/>
                    <a:pt x="72" y="90"/>
                    <a:pt x="144" y="90"/>
                  </a:cubicBezTo>
                  <a:cubicBezTo>
                    <a:pt x="216" y="90"/>
                    <a:pt x="269" y="72"/>
                    <a:pt x="269" y="36"/>
                  </a:cubicBezTo>
                  <a:cubicBezTo>
                    <a:pt x="269" y="18"/>
                    <a:pt x="216" y="0"/>
                    <a:pt x="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6830750" y="1402422"/>
              <a:ext cx="271545" cy="272269"/>
            </a:xfrm>
            <a:custGeom>
              <a:rect b="b" l="l" r="r" t="t"/>
              <a:pathLst>
                <a:path extrusionOk="0" h="3008" w="3000">
                  <a:moveTo>
                    <a:pt x="1563" y="1"/>
                  </a:moveTo>
                  <a:lnTo>
                    <a:pt x="1" y="144"/>
                  </a:lnTo>
                  <a:cubicBezTo>
                    <a:pt x="1" y="144"/>
                    <a:pt x="2569" y="2964"/>
                    <a:pt x="2605" y="3000"/>
                  </a:cubicBezTo>
                  <a:cubicBezTo>
                    <a:pt x="2623" y="3006"/>
                    <a:pt x="2672" y="3008"/>
                    <a:pt x="2731" y="3008"/>
                  </a:cubicBezTo>
                  <a:cubicBezTo>
                    <a:pt x="2848" y="3008"/>
                    <a:pt x="3000" y="3000"/>
                    <a:pt x="3000" y="3000"/>
                  </a:cubicBezTo>
                  <a:lnTo>
                    <a:pt x="1868" y="1150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6853469" y="1431658"/>
              <a:ext cx="235882" cy="237421"/>
            </a:xfrm>
            <a:custGeom>
              <a:rect b="b" l="l" r="r" t="t"/>
              <a:pathLst>
                <a:path extrusionOk="0" h="2623" w="2606">
                  <a:moveTo>
                    <a:pt x="1" y="1"/>
                  </a:moveTo>
                  <a:lnTo>
                    <a:pt x="2354" y="2623"/>
                  </a:lnTo>
                  <a:lnTo>
                    <a:pt x="2605" y="2623"/>
                  </a:lnTo>
                  <a:lnTo>
                    <a:pt x="1348" y="845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6830750" y="1402422"/>
              <a:ext cx="146363" cy="21271"/>
            </a:xfrm>
            <a:custGeom>
              <a:rect b="b" l="l" r="r" t="t"/>
              <a:pathLst>
                <a:path extrusionOk="0" h="235" w="1617">
                  <a:moveTo>
                    <a:pt x="1563" y="1"/>
                  </a:moveTo>
                  <a:lnTo>
                    <a:pt x="1" y="144"/>
                  </a:lnTo>
                  <a:lnTo>
                    <a:pt x="90" y="234"/>
                  </a:lnTo>
                  <a:lnTo>
                    <a:pt x="1617" y="23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7089259" y="1670615"/>
              <a:ext cx="26068" cy="4978"/>
            </a:xfrm>
            <a:custGeom>
              <a:rect b="b" l="l" r="r" t="t"/>
              <a:pathLst>
                <a:path extrusionOk="0" h="55" w="288">
                  <a:moveTo>
                    <a:pt x="90" y="1"/>
                  </a:moveTo>
                  <a:cubicBezTo>
                    <a:pt x="0" y="1"/>
                    <a:pt x="0" y="37"/>
                    <a:pt x="18" y="37"/>
                  </a:cubicBezTo>
                  <a:cubicBezTo>
                    <a:pt x="18" y="55"/>
                    <a:pt x="72" y="55"/>
                    <a:pt x="162" y="55"/>
                  </a:cubicBezTo>
                  <a:cubicBezTo>
                    <a:pt x="234" y="55"/>
                    <a:pt x="287" y="37"/>
                    <a:pt x="287" y="37"/>
                  </a:cubicBezTo>
                  <a:cubicBezTo>
                    <a:pt x="287" y="1"/>
                    <a:pt x="180" y="1"/>
                    <a:pt x="9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7185113" y="1392647"/>
              <a:ext cx="105722" cy="102553"/>
            </a:xfrm>
            <a:custGeom>
              <a:rect b="b" l="l" r="r" t="t"/>
              <a:pathLst>
                <a:path extrusionOk="0" h="1133" w="1168">
                  <a:moveTo>
                    <a:pt x="899" y="1"/>
                  </a:moveTo>
                  <a:lnTo>
                    <a:pt x="1" y="91"/>
                  </a:lnTo>
                  <a:cubicBezTo>
                    <a:pt x="180" y="270"/>
                    <a:pt x="917" y="1096"/>
                    <a:pt x="917" y="1096"/>
                  </a:cubicBezTo>
                  <a:lnTo>
                    <a:pt x="1168" y="1132"/>
                  </a:lnTo>
                  <a:lnTo>
                    <a:pt x="1168" y="1132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7211091" y="1408939"/>
              <a:ext cx="71688" cy="79744"/>
            </a:xfrm>
            <a:custGeom>
              <a:rect b="b" l="l" r="r" t="t"/>
              <a:pathLst>
                <a:path extrusionOk="0" h="881" w="792">
                  <a:moveTo>
                    <a:pt x="522" y="0"/>
                  </a:moveTo>
                  <a:lnTo>
                    <a:pt x="1" y="108"/>
                  </a:lnTo>
                  <a:cubicBezTo>
                    <a:pt x="181" y="288"/>
                    <a:pt x="648" y="880"/>
                    <a:pt x="648" y="880"/>
                  </a:cubicBezTo>
                  <a:lnTo>
                    <a:pt x="791" y="88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7185113" y="1392647"/>
              <a:ext cx="83002" cy="24530"/>
            </a:xfrm>
            <a:custGeom>
              <a:rect b="b" l="l" r="r" t="t"/>
              <a:pathLst>
                <a:path extrusionOk="0" h="271" w="917">
                  <a:moveTo>
                    <a:pt x="899" y="1"/>
                  </a:moveTo>
                  <a:lnTo>
                    <a:pt x="1" y="91"/>
                  </a:lnTo>
                  <a:cubicBezTo>
                    <a:pt x="37" y="145"/>
                    <a:pt x="90" y="180"/>
                    <a:pt x="162" y="270"/>
                  </a:cubicBezTo>
                  <a:cubicBezTo>
                    <a:pt x="468" y="216"/>
                    <a:pt x="737" y="180"/>
                    <a:pt x="917" y="145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6951043" y="1199218"/>
              <a:ext cx="42361" cy="27698"/>
            </a:xfrm>
            <a:custGeom>
              <a:rect b="b" l="l" r="r" t="t"/>
              <a:pathLst>
                <a:path extrusionOk="0" h="306" w="468">
                  <a:moveTo>
                    <a:pt x="72" y="1"/>
                  </a:moveTo>
                  <a:cubicBezTo>
                    <a:pt x="18" y="1"/>
                    <a:pt x="0" y="37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18" y="306"/>
                    <a:pt x="72" y="306"/>
                  </a:cubicBezTo>
                  <a:lnTo>
                    <a:pt x="414" y="306"/>
                  </a:lnTo>
                  <a:cubicBezTo>
                    <a:pt x="449" y="306"/>
                    <a:pt x="467" y="270"/>
                    <a:pt x="467" y="252"/>
                  </a:cubicBezTo>
                  <a:lnTo>
                    <a:pt x="467" y="55"/>
                  </a:lnTo>
                  <a:cubicBezTo>
                    <a:pt x="467" y="37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951043" y="1202477"/>
              <a:ext cx="24439" cy="21271"/>
            </a:xfrm>
            <a:custGeom>
              <a:rect b="b" l="l" r="r" t="t"/>
              <a:pathLst>
                <a:path extrusionOk="0" h="235" w="270">
                  <a:moveTo>
                    <a:pt x="72" y="1"/>
                  </a:moveTo>
                  <a:cubicBezTo>
                    <a:pt x="18" y="1"/>
                    <a:pt x="0" y="19"/>
                    <a:pt x="0" y="37"/>
                  </a:cubicBezTo>
                  <a:lnTo>
                    <a:pt x="0" y="198"/>
                  </a:lnTo>
                  <a:cubicBezTo>
                    <a:pt x="0" y="216"/>
                    <a:pt x="18" y="234"/>
                    <a:pt x="72" y="234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929954" y="1195960"/>
              <a:ext cx="29327" cy="32585"/>
            </a:xfrm>
            <a:custGeom>
              <a:rect b="b" l="l" r="r" t="t"/>
              <a:pathLst>
                <a:path extrusionOk="0" h="360" w="324">
                  <a:moveTo>
                    <a:pt x="54" y="1"/>
                  </a:moveTo>
                  <a:cubicBezTo>
                    <a:pt x="36" y="1"/>
                    <a:pt x="0" y="19"/>
                    <a:pt x="0" y="73"/>
                  </a:cubicBezTo>
                  <a:lnTo>
                    <a:pt x="0" y="288"/>
                  </a:lnTo>
                  <a:cubicBezTo>
                    <a:pt x="0" y="306"/>
                    <a:pt x="36" y="360"/>
                    <a:pt x="54" y="360"/>
                  </a:cubicBezTo>
                  <a:lnTo>
                    <a:pt x="287" y="360"/>
                  </a:lnTo>
                  <a:cubicBezTo>
                    <a:pt x="305" y="360"/>
                    <a:pt x="323" y="342"/>
                    <a:pt x="323" y="288"/>
                  </a:cubicBezTo>
                  <a:lnTo>
                    <a:pt x="323" y="73"/>
                  </a:lnTo>
                  <a:cubicBezTo>
                    <a:pt x="323" y="37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6929954" y="1199218"/>
              <a:ext cx="29327" cy="22900"/>
            </a:xfrm>
            <a:custGeom>
              <a:rect b="b" l="l" r="r" t="t"/>
              <a:pathLst>
                <a:path extrusionOk="0" h="253" w="324">
                  <a:moveTo>
                    <a:pt x="54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54" y="252"/>
                  </a:cubicBezTo>
                  <a:lnTo>
                    <a:pt x="287" y="252"/>
                  </a:lnTo>
                  <a:cubicBezTo>
                    <a:pt x="305" y="252"/>
                    <a:pt x="323" y="234"/>
                    <a:pt x="323" y="216"/>
                  </a:cubicBezTo>
                  <a:lnTo>
                    <a:pt x="323" y="55"/>
                  </a:lnTo>
                  <a:cubicBezTo>
                    <a:pt x="323" y="37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6929954" y="1212252"/>
              <a:ext cx="29327" cy="1720"/>
            </a:xfrm>
            <a:custGeom>
              <a:rect b="b" l="l" r="r" t="t"/>
              <a:pathLst>
                <a:path extrusionOk="0" h="19" w="324">
                  <a:moveTo>
                    <a:pt x="0" y="0"/>
                  </a:moveTo>
                  <a:lnTo>
                    <a:pt x="0" y="18"/>
                  </a:lnTo>
                  <a:lnTo>
                    <a:pt x="323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6871391" y="1287017"/>
              <a:ext cx="43990" cy="26068"/>
            </a:xfrm>
            <a:custGeom>
              <a:rect b="b" l="l" r="r" t="t"/>
              <a:pathLst>
                <a:path extrusionOk="0" h="288" w="486">
                  <a:moveTo>
                    <a:pt x="72" y="0"/>
                  </a:moveTo>
                  <a:cubicBezTo>
                    <a:pt x="36" y="0"/>
                    <a:pt x="0" y="18"/>
                    <a:pt x="0" y="54"/>
                  </a:cubicBezTo>
                  <a:lnTo>
                    <a:pt x="0" y="252"/>
                  </a:lnTo>
                  <a:cubicBezTo>
                    <a:pt x="0" y="270"/>
                    <a:pt x="36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85" y="270"/>
                    <a:pt x="485" y="252"/>
                  </a:cubicBezTo>
                  <a:lnTo>
                    <a:pt x="485" y="54"/>
                  </a:lnTo>
                  <a:cubicBezTo>
                    <a:pt x="485" y="18"/>
                    <a:pt x="449" y="0"/>
                    <a:pt x="4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6871391" y="1288646"/>
              <a:ext cx="24439" cy="22810"/>
            </a:xfrm>
            <a:custGeom>
              <a:rect b="b" l="l" r="r" t="t"/>
              <a:pathLst>
                <a:path extrusionOk="0" h="252" w="270">
                  <a:moveTo>
                    <a:pt x="72" y="0"/>
                  </a:moveTo>
                  <a:cubicBezTo>
                    <a:pt x="36" y="0"/>
                    <a:pt x="0" y="36"/>
                    <a:pt x="0" y="54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72" y="25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6851840" y="1283758"/>
              <a:ext cx="27788" cy="32585"/>
            </a:xfrm>
            <a:custGeom>
              <a:rect b="b" l="l" r="r" t="t"/>
              <a:pathLst>
                <a:path extrusionOk="0" h="360" w="307">
                  <a:moveTo>
                    <a:pt x="37" y="1"/>
                  </a:moveTo>
                  <a:cubicBezTo>
                    <a:pt x="19" y="1"/>
                    <a:pt x="1" y="19"/>
                    <a:pt x="1" y="54"/>
                  </a:cubicBezTo>
                  <a:lnTo>
                    <a:pt x="1" y="288"/>
                  </a:lnTo>
                  <a:cubicBezTo>
                    <a:pt x="1" y="306"/>
                    <a:pt x="19" y="360"/>
                    <a:pt x="37" y="360"/>
                  </a:cubicBezTo>
                  <a:lnTo>
                    <a:pt x="270" y="360"/>
                  </a:lnTo>
                  <a:cubicBezTo>
                    <a:pt x="288" y="360"/>
                    <a:pt x="306" y="324"/>
                    <a:pt x="306" y="288"/>
                  </a:cubicBezTo>
                  <a:lnTo>
                    <a:pt x="306" y="54"/>
                  </a:lnTo>
                  <a:cubicBezTo>
                    <a:pt x="306" y="36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6851840" y="1287017"/>
              <a:ext cx="27788" cy="22810"/>
            </a:xfrm>
            <a:custGeom>
              <a:rect b="b" l="l" r="r" t="t"/>
              <a:pathLst>
                <a:path extrusionOk="0" h="252" w="307">
                  <a:moveTo>
                    <a:pt x="37" y="0"/>
                  </a:moveTo>
                  <a:cubicBezTo>
                    <a:pt x="19" y="0"/>
                    <a:pt x="1" y="18"/>
                    <a:pt x="1" y="36"/>
                  </a:cubicBezTo>
                  <a:lnTo>
                    <a:pt x="1" y="198"/>
                  </a:lnTo>
                  <a:cubicBezTo>
                    <a:pt x="1" y="234"/>
                    <a:pt x="19" y="252"/>
                    <a:pt x="37" y="252"/>
                  </a:cubicBezTo>
                  <a:lnTo>
                    <a:pt x="270" y="252"/>
                  </a:lnTo>
                  <a:cubicBezTo>
                    <a:pt x="288" y="252"/>
                    <a:pt x="306" y="234"/>
                    <a:pt x="306" y="198"/>
                  </a:cubicBezTo>
                  <a:lnTo>
                    <a:pt x="306" y="36"/>
                  </a:lnTo>
                  <a:cubicBezTo>
                    <a:pt x="306" y="18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851840" y="1300051"/>
              <a:ext cx="27788" cy="1720"/>
            </a:xfrm>
            <a:custGeom>
              <a:rect b="b" l="l" r="r" t="t"/>
              <a:pathLst>
                <a:path extrusionOk="0" h="19" w="307">
                  <a:moveTo>
                    <a:pt x="1" y="0"/>
                  </a:moveTo>
                  <a:lnTo>
                    <a:pt x="1" y="18"/>
                  </a:lnTo>
                  <a:lnTo>
                    <a:pt x="306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017662" y="1217140"/>
              <a:ext cx="24530" cy="9776"/>
            </a:xfrm>
            <a:custGeom>
              <a:rect b="b" l="l" r="r" t="t"/>
              <a:pathLst>
                <a:path extrusionOk="0" h="108" w="271">
                  <a:moveTo>
                    <a:pt x="145" y="0"/>
                  </a:moveTo>
                  <a:cubicBezTo>
                    <a:pt x="55" y="0"/>
                    <a:pt x="1" y="36"/>
                    <a:pt x="1" y="54"/>
                  </a:cubicBezTo>
                  <a:cubicBezTo>
                    <a:pt x="1" y="72"/>
                    <a:pt x="55" y="108"/>
                    <a:pt x="145" y="108"/>
                  </a:cubicBezTo>
                  <a:cubicBezTo>
                    <a:pt x="234" y="108"/>
                    <a:pt x="270" y="72"/>
                    <a:pt x="270" y="54"/>
                  </a:cubicBezTo>
                  <a:cubicBezTo>
                    <a:pt x="270" y="36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999831" y="1246376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1"/>
                  </a:moveTo>
                  <a:cubicBezTo>
                    <a:pt x="54" y="1"/>
                    <a:pt x="0" y="18"/>
                    <a:pt x="0" y="36"/>
                  </a:cubicBezTo>
                  <a:cubicBezTo>
                    <a:pt x="0" y="72"/>
                    <a:pt x="54" y="90"/>
                    <a:pt x="144" y="90"/>
                  </a:cubicBezTo>
                  <a:cubicBezTo>
                    <a:pt x="216" y="90"/>
                    <a:pt x="270" y="72"/>
                    <a:pt x="270" y="36"/>
                  </a:cubicBezTo>
                  <a:cubicBezTo>
                    <a:pt x="270" y="18"/>
                    <a:pt x="216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981909" y="1287017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0"/>
                  </a:moveTo>
                  <a:cubicBezTo>
                    <a:pt x="55" y="0"/>
                    <a:pt x="1" y="18"/>
                    <a:pt x="1" y="36"/>
                  </a:cubicBezTo>
                  <a:cubicBezTo>
                    <a:pt x="1" y="72"/>
                    <a:pt x="55" y="90"/>
                    <a:pt x="126" y="90"/>
                  </a:cubicBezTo>
                  <a:cubicBezTo>
                    <a:pt x="198" y="90"/>
                    <a:pt x="270" y="72"/>
                    <a:pt x="270" y="36"/>
                  </a:cubicBezTo>
                  <a:cubicBezTo>
                    <a:pt x="270" y="18"/>
                    <a:pt x="198" y="0"/>
                    <a:pt x="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6970595" y="1326028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1"/>
                  </a:moveTo>
                  <a:cubicBezTo>
                    <a:pt x="72" y="1"/>
                    <a:pt x="0" y="18"/>
                    <a:pt x="0" y="36"/>
                  </a:cubicBezTo>
                  <a:cubicBezTo>
                    <a:pt x="0" y="72"/>
                    <a:pt x="72" y="90"/>
                    <a:pt x="144" y="90"/>
                  </a:cubicBezTo>
                  <a:cubicBezTo>
                    <a:pt x="216" y="90"/>
                    <a:pt x="269" y="72"/>
                    <a:pt x="269" y="36"/>
                  </a:cubicBezTo>
                  <a:cubicBezTo>
                    <a:pt x="269" y="18"/>
                    <a:pt x="216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6830750" y="1107437"/>
              <a:ext cx="271545" cy="270730"/>
            </a:xfrm>
            <a:custGeom>
              <a:rect b="b" l="l" r="r" t="t"/>
              <a:pathLst>
                <a:path extrusionOk="0" h="2991" w="3000">
                  <a:moveTo>
                    <a:pt x="2731" y="1"/>
                  </a:moveTo>
                  <a:cubicBezTo>
                    <a:pt x="2672" y="1"/>
                    <a:pt x="2623" y="3"/>
                    <a:pt x="2605" y="9"/>
                  </a:cubicBezTo>
                  <a:cubicBezTo>
                    <a:pt x="2569" y="27"/>
                    <a:pt x="1" y="2864"/>
                    <a:pt x="1" y="2864"/>
                  </a:cubicBezTo>
                  <a:lnTo>
                    <a:pt x="1563" y="2990"/>
                  </a:lnTo>
                  <a:lnTo>
                    <a:pt x="1868" y="1859"/>
                  </a:lnTo>
                  <a:lnTo>
                    <a:pt x="3000" y="9"/>
                  </a:lnTo>
                  <a:cubicBezTo>
                    <a:pt x="3000" y="9"/>
                    <a:pt x="2848" y="1"/>
                    <a:pt x="27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6853469" y="1113049"/>
              <a:ext cx="235882" cy="237421"/>
            </a:xfrm>
            <a:custGeom>
              <a:rect b="b" l="l" r="r" t="t"/>
              <a:pathLst>
                <a:path extrusionOk="0" h="2623" w="2606">
                  <a:moveTo>
                    <a:pt x="2354" y="1"/>
                  </a:moveTo>
                  <a:lnTo>
                    <a:pt x="1" y="2623"/>
                  </a:lnTo>
                  <a:lnTo>
                    <a:pt x="1258" y="2623"/>
                  </a:lnTo>
                  <a:lnTo>
                    <a:pt x="1348" y="1761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6830750" y="1358523"/>
              <a:ext cx="146363" cy="19642"/>
            </a:xfrm>
            <a:custGeom>
              <a:rect b="b" l="l" r="r" t="t"/>
              <a:pathLst>
                <a:path extrusionOk="0" h="217" w="1617">
                  <a:moveTo>
                    <a:pt x="90" y="1"/>
                  </a:moveTo>
                  <a:lnTo>
                    <a:pt x="1" y="90"/>
                  </a:lnTo>
                  <a:lnTo>
                    <a:pt x="1563" y="216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7089259" y="1106532"/>
              <a:ext cx="26068" cy="3349"/>
            </a:xfrm>
            <a:custGeom>
              <a:rect b="b" l="l" r="r" t="t"/>
              <a:pathLst>
                <a:path extrusionOk="0" h="37" w="288">
                  <a:moveTo>
                    <a:pt x="162" y="1"/>
                  </a:moveTo>
                  <a:cubicBezTo>
                    <a:pt x="90" y="1"/>
                    <a:pt x="18" y="1"/>
                    <a:pt x="18" y="19"/>
                  </a:cubicBezTo>
                  <a:cubicBezTo>
                    <a:pt x="0" y="19"/>
                    <a:pt x="0" y="37"/>
                    <a:pt x="90" y="37"/>
                  </a:cubicBezTo>
                  <a:cubicBezTo>
                    <a:pt x="180" y="37"/>
                    <a:pt x="287" y="37"/>
                    <a:pt x="287" y="19"/>
                  </a:cubicBezTo>
                  <a:cubicBezTo>
                    <a:pt x="287" y="19"/>
                    <a:pt x="234" y="1"/>
                    <a:pt x="1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7185113" y="1287017"/>
              <a:ext cx="105722" cy="102463"/>
            </a:xfrm>
            <a:custGeom>
              <a:rect b="b" l="l" r="r" t="t"/>
              <a:pathLst>
                <a:path extrusionOk="0" h="1132" w="1168">
                  <a:moveTo>
                    <a:pt x="1168" y="0"/>
                  </a:moveTo>
                  <a:lnTo>
                    <a:pt x="917" y="18"/>
                  </a:lnTo>
                  <a:cubicBezTo>
                    <a:pt x="917" y="18"/>
                    <a:pt x="180" y="863"/>
                    <a:pt x="1" y="1042"/>
                  </a:cubicBezTo>
                  <a:lnTo>
                    <a:pt x="899" y="113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7211091" y="1293534"/>
              <a:ext cx="71688" cy="79744"/>
            </a:xfrm>
            <a:custGeom>
              <a:rect b="b" l="l" r="r" t="t"/>
              <a:pathLst>
                <a:path extrusionOk="0" h="881" w="792">
                  <a:moveTo>
                    <a:pt x="648" y="0"/>
                  </a:moveTo>
                  <a:cubicBezTo>
                    <a:pt x="648" y="0"/>
                    <a:pt x="181" y="575"/>
                    <a:pt x="1" y="755"/>
                  </a:cubicBezTo>
                  <a:lnTo>
                    <a:pt x="522" y="88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7185113" y="1365040"/>
              <a:ext cx="83002" cy="24439"/>
            </a:xfrm>
            <a:custGeom>
              <a:rect b="b" l="l" r="r" t="t"/>
              <a:pathLst>
                <a:path extrusionOk="0" h="270" w="917">
                  <a:moveTo>
                    <a:pt x="162" y="1"/>
                  </a:moveTo>
                  <a:cubicBezTo>
                    <a:pt x="90" y="90"/>
                    <a:pt x="37" y="126"/>
                    <a:pt x="1" y="180"/>
                  </a:cubicBezTo>
                  <a:lnTo>
                    <a:pt x="899" y="270"/>
                  </a:lnTo>
                  <a:lnTo>
                    <a:pt x="917" y="126"/>
                  </a:lnTo>
                  <a:cubicBezTo>
                    <a:pt x="737" y="90"/>
                    <a:pt x="468" y="36"/>
                    <a:pt x="1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6642209" y="1360152"/>
              <a:ext cx="648630" cy="61912"/>
            </a:xfrm>
            <a:custGeom>
              <a:rect b="b" l="l" r="r" t="t"/>
              <a:pathLst>
                <a:path extrusionOk="0" h="684" w="7166">
                  <a:moveTo>
                    <a:pt x="1904" y="1"/>
                  </a:moveTo>
                  <a:cubicBezTo>
                    <a:pt x="1060" y="1"/>
                    <a:pt x="0" y="162"/>
                    <a:pt x="0" y="342"/>
                  </a:cubicBezTo>
                  <a:cubicBezTo>
                    <a:pt x="0" y="521"/>
                    <a:pt x="1060" y="683"/>
                    <a:pt x="1904" y="683"/>
                  </a:cubicBezTo>
                  <a:cubicBezTo>
                    <a:pt x="4041" y="683"/>
                    <a:pt x="4203" y="647"/>
                    <a:pt x="4921" y="647"/>
                  </a:cubicBezTo>
                  <a:cubicBezTo>
                    <a:pt x="6106" y="647"/>
                    <a:pt x="7166" y="432"/>
                    <a:pt x="7166" y="342"/>
                  </a:cubicBezTo>
                  <a:cubicBezTo>
                    <a:pt x="7166" y="252"/>
                    <a:pt x="6124" y="108"/>
                    <a:pt x="4939" y="19"/>
                  </a:cubicBezTo>
                  <a:cubicBezTo>
                    <a:pt x="3987" y="19"/>
                    <a:pt x="3987" y="1"/>
                    <a:pt x="19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6642209" y="1368298"/>
              <a:ext cx="648630" cy="48878"/>
            </a:xfrm>
            <a:custGeom>
              <a:rect b="b" l="l" r="r" t="t"/>
              <a:pathLst>
                <a:path extrusionOk="0" h="540" w="7166">
                  <a:moveTo>
                    <a:pt x="1904" y="0"/>
                  </a:moveTo>
                  <a:cubicBezTo>
                    <a:pt x="1060" y="0"/>
                    <a:pt x="0" y="108"/>
                    <a:pt x="0" y="288"/>
                  </a:cubicBezTo>
                  <a:cubicBezTo>
                    <a:pt x="0" y="431"/>
                    <a:pt x="1060" y="539"/>
                    <a:pt x="1904" y="539"/>
                  </a:cubicBezTo>
                  <a:cubicBezTo>
                    <a:pt x="4041" y="539"/>
                    <a:pt x="4203" y="521"/>
                    <a:pt x="4921" y="521"/>
                  </a:cubicBezTo>
                  <a:cubicBezTo>
                    <a:pt x="6106" y="521"/>
                    <a:pt x="7166" y="342"/>
                    <a:pt x="7166" y="270"/>
                  </a:cubicBezTo>
                  <a:cubicBezTo>
                    <a:pt x="7166" y="198"/>
                    <a:pt x="6124" y="90"/>
                    <a:pt x="4939" y="18"/>
                  </a:cubicBezTo>
                  <a:cubicBezTo>
                    <a:pt x="3987" y="18"/>
                    <a:pt x="3987" y="0"/>
                    <a:pt x="190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6651894" y="1386220"/>
              <a:ext cx="626002" cy="8146"/>
            </a:xfrm>
            <a:custGeom>
              <a:rect b="b" l="l" r="r" t="t"/>
              <a:pathLst>
                <a:path extrusionOk="0" h="90" w="6916">
                  <a:moveTo>
                    <a:pt x="1851" y="0"/>
                  </a:moveTo>
                  <a:cubicBezTo>
                    <a:pt x="1025" y="0"/>
                    <a:pt x="1" y="36"/>
                    <a:pt x="1" y="54"/>
                  </a:cubicBezTo>
                  <a:cubicBezTo>
                    <a:pt x="1" y="72"/>
                    <a:pt x="1025" y="90"/>
                    <a:pt x="1851" y="90"/>
                  </a:cubicBezTo>
                  <a:lnTo>
                    <a:pt x="4760" y="90"/>
                  </a:lnTo>
                  <a:cubicBezTo>
                    <a:pt x="5910" y="90"/>
                    <a:pt x="6915" y="54"/>
                    <a:pt x="6915" y="54"/>
                  </a:cubicBezTo>
                  <a:cubicBezTo>
                    <a:pt x="6915" y="36"/>
                    <a:pt x="5928" y="0"/>
                    <a:pt x="4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6682850" y="1374815"/>
              <a:ext cx="8146" cy="32585"/>
            </a:xfrm>
            <a:custGeom>
              <a:rect b="b" l="l" r="r" t="t"/>
              <a:pathLst>
                <a:path extrusionOk="0" h="360" w="90">
                  <a:moveTo>
                    <a:pt x="90" y="0"/>
                  </a:moveTo>
                  <a:cubicBezTo>
                    <a:pt x="36" y="72"/>
                    <a:pt x="0" y="108"/>
                    <a:pt x="0" y="180"/>
                  </a:cubicBezTo>
                  <a:cubicBezTo>
                    <a:pt x="0" y="252"/>
                    <a:pt x="54" y="288"/>
                    <a:pt x="90" y="359"/>
                  </a:cubicBezTo>
                  <a:lnTo>
                    <a:pt x="90" y="270"/>
                  </a:lnTo>
                  <a:cubicBezTo>
                    <a:pt x="36" y="216"/>
                    <a:pt x="36" y="198"/>
                    <a:pt x="36" y="180"/>
                  </a:cubicBezTo>
                  <a:cubicBezTo>
                    <a:pt x="36" y="162"/>
                    <a:pt x="36" y="126"/>
                    <a:pt x="90" y="90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6651894" y="1381332"/>
              <a:ext cx="3349" cy="19551"/>
            </a:xfrm>
            <a:custGeom>
              <a:rect b="b" l="l" r="r" t="t"/>
              <a:pathLst>
                <a:path extrusionOk="0" h="216" w="37">
                  <a:moveTo>
                    <a:pt x="1" y="0"/>
                  </a:moveTo>
                  <a:lnTo>
                    <a:pt x="1" y="216"/>
                  </a:lnTo>
                  <a:lnTo>
                    <a:pt x="37" y="2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6765761" y="1408939"/>
              <a:ext cx="84541" cy="4978"/>
            </a:xfrm>
            <a:custGeom>
              <a:rect b="b" l="l" r="r" t="t"/>
              <a:pathLst>
                <a:path extrusionOk="0" h="55" w="934">
                  <a:moveTo>
                    <a:pt x="36" y="0"/>
                  </a:moveTo>
                  <a:cubicBezTo>
                    <a:pt x="0" y="0"/>
                    <a:pt x="0" y="18"/>
                    <a:pt x="0" y="18"/>
                  </a:cubicBezTo>
                  <a:cubicBezTo>
                    <a:pt x="0" y="54"/>
                    <a:pt x="36" y="54"/>
                    <a:pt x="36" y="54"/>
                  </a:cubicBezTo>
                  <a:lnTo>
                    <a:pt x="898" y="54"/>
                  </a:lnTo>
                  <a:cubicBezTo>
                    <a:pt x="898" y="54"/>
                    <a:pt x="934" y="18"/>
                    <a:pt x="898" y="0"/>
                  </a:cubicBezTo>
                  <a:lnTo>
                    <a:pt x="898" y="0"/>
                  </a:lnTo>
                  <a:cubicBezTo>
                    <a:pt x="910" y="6"/>
                    <a:pt x="918" y="8"/>
                    <a:pt x="922" y="8"/>
                  </a:cubicBezTo>
                  <a:cubicBezTo>
                    <a:pt x="930" y="8"/>
                    <a:pt x="922" y="0"/>
                    <a:pt x="8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6765761" y="1368298"/>
              <a:ext cx="84632" cy="4978"/>
            </a:xfrm>
            <a:custGeom>
              <a:rect b="b" l="l" r="r" t="t"/>
              <a:pathLst>
                <a:path extrusionOk="0" h="55" w="935">
                  <a:moveTo>
                    <a:pt x="36" y="0"/>
                  </a:moveTo>
                  <a:cubicBezTo>
                    <a:pt x="0" y="0"/>
                    <a:pt x="0" y="18"/>
                    <a:pt x="0" y="18"/>
                  </a:cubicBezTo>
                  <a:cubicBezTo>
                    <a:pt x="0" y="54"/>
                    <a:pt x="36" y="54"/>
                    <a:pt x="36" y="54"/>
                  </a:cubicBezTo>
                  <a:lnTo>
                    <a:pt x="898" y="54"/>
                  </a:lnTo>
                  <a:cubicBezTo>
                    <a:pt x="898" y="54"/>
                    <a:pt x="934" y="18"/>
                    <a:pt x="8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7139584" y="1384591"/>
              <a:ext cx="170802" cy="13034"/>
            </a:xfrm>
            <a:custGeom>
              <a:rect b="b" l="l" r="r" t="t"/>
              <a:pathLst>
                <a:path extrusionOk="0" h="144" w="1887">
                  <a:moveTo>
                    <a:pt x="953" y="0"/>
                  </a:moveTo>
                  <a:cubicBezTo>
                    <a:pt x="432" y="0"/>
                    <a:pt x="1" y="36"/>
                    <a:pt x="1" y="72"/>
                  </a:cubicBezTo>
                  <a:cubicBezTo>
                    <a:pt x="1" y="108"/>
                    <a:pt x="432" y="144"/>
                    <a:pt x="953" y="144"/>
                  </a:cubicBezTo>
                  <a:cubicBezTo>
                    <a:pt x="1473" y="144"/>
                    <a:pt x="1887" y="108"/>
                    <a:pt x="1887" y="72"/>
                  </a:cubicBezTo>
                  <a:cubicBezTo>
                    <a:pt x="1887" y="36"/>
                    <a:pt x="1473" y="0"/>
                    <a:pt x="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7167282" y="1389388"/>
              <a:ext cx="117126" cy="3349"/>
            </a:xfrm>
            <a:custGeom>
              <a:rect b="b" l="l" r="r" t="t"/>
              <a:pathLst>
                <a:path extrusionOk="0" h="37" w="1294">
                  <a:moveTo>
                    <a:pt x="647" y="1"/>
                  </a:moveTo>
                  <a:cubicBezTo>
                    <a:pt x="287" y="1"/>
                    <a:pt x="0" y="1"/>
                    <a:pt x="0" y="19"/>
                  </a:cubicBezTo>
                  <a:cubicBezTo>
                    <a:pt x="0" y="19"/>
                    <a:pt x="287" y="37"/>
                    <a:pt x="647" y="37"/>
                  </a:cubicBezTo>
                  <a:cubicBezTo>
                    <a:pt x="1006" y="37"/>
                    <a:pt x="1293" y="37"/>
                    <a:pt x="1293" y="19"/>
                  </a:cubicBezTo>
                  <a:cubicBezTo>
                    <a:pt x="1293" y="19"/>
                    <a:pt x="1006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6613536" y="2179942"/>
              <a:ext cx="664923" cy="595860"/>
            </a:xfrm>
            <a:custGeom>
              <a:rect b="b" l="l" r="r" t="t"/>
              <a:pathLst>
                <a:path extrusionOk="0" h="6583" w="7346">
                  <a:moveTo>
                    <a:pt x="5209" y="1"/>
                  </a:moveTo>
                  <a:cubicBezTo>
                    <a:pt x="5213" y="14"/>
                    <a:pt x="5215" y="26"/>
                    <a:pt x="5214" y="37"/>
                  </a:cubicBezTo>
                  <a:lnTo>
                    <a:pt x="5214" y="37"/>
                  </a:lnTo>
                  <a:cubicBezTo>
                    <a:pt x="5284" y="37"/>
                    <a:pt x="5370" y="35"/>
                    <a:pt x="5370" y="19"/>
                  </a:cubicBezTo>
                  <a:cubicBezTo>
                    <a:pt x="5370" y="19"/>
                    <a:pt x="5316" y="1"/>
                    <a:pt x="5209" y="1"/>
                  </a:cubicBezTo>
                  <a:close/>
                  <a:moveTo>
                    <a:pt x="5214" y="37"/>
                  </a:moveTo>
                  <a:cubicBezTo>
                    <a:pt x="5206" y="37"/>
                    <a:pt x="5198" y="37"/>
                    <a:pt x="5191" y="37"/>
                  </a:cubicBezTo>
                  <a:lnTo>
                    <a:pt x="5147" y="111"/>
                  </a:lnTo>
                  <a:lnTo>
                    <a:pt x="5147" y="111"/>
                  </a:lnTo>
                  <a:cubicBezTo>
                    <a:pt x="5186" y="95"/>
                    <a:pt x="5213" y="73"/>
                    <a:pt x="5214" y="37"/>
                  </a:cubicBezTo>
                  <a:close/>
                  <a:moveTo>
                    <a:pt x="5147" y="111"/>
                  </a:moveTo>
                  <a:cubicBezTo>
                    <a:pt x="5056" y="146"/>
                    <a:pt x="4902" y="139"/>
                    <a:pt x="4868" y="163"/>
                  </a:cubicBezTo>
                  <a:cubicBezTo>
                    <a:pt x="4832" y="163"/>
                    <a:pt x="4419" y="630"/>
                    <a:pt x="3916" y="1186"/>
                  </a:cubicBezTo>
                  <a:lnTo>
                    <a:pt x="3646" y="1186"/>
                  </a:lnTo>
                  <a:cubicBezTo>
                    <a:pt x="3646" y="1186"/>
                    <a:pt x="3628" y="1168"/>
                    <a:pt x="3592" y="1168"/>
                  </a:cubicBezTo>
                  <a:lnTo>
                    <a:pt x="3359" y="1168"/>
                  </a:lnTo>
                  <a:cubicBezTo>
                    <a:pt x="3323" y="1168"/>
                    <a:pt x="3305" y="1186"/>
                    <a:pt x="3305" y="1240"/>
                  </a:cubicBezTo>
                  <a:lnTo>
                    <a:pt x="3305" y="1456"/>
                  </a:lnTo>
                  <a:cubicBezTo>
                    <a:pt x="3305" y="1474"/>
                    <a:pt x="3323" y="1528"/>
                    <a:pt x="3359" y="1528"/>
                  </a:cubicBezTo>
                  <a:lnTo>
                    <a:pt x="3574" y="1528"/>
                  </a:lnTo>
                  <a:cubicBezTo>
                    <a:pt x="3377" y="1743"/>
                    <a:pt x="3179" y="1976"/>
                    <a:pt x="3000" y="2174"/>
                  </a:cubicBezTo>
                  <a:lnTo>
                    <a:pt x="2730" y="2174"/>
                  </a:lnTo>
                  <a:cubicBezTo>
                    <a:pt x="2730" y="2174"/>
                    <a:pt x="2694" y="2156"/>
                    <a:pt x="2676" y="2156"/>
                  </a:cubicBezTo>
                  <a:lnTo>
                    <a:pt x="2425" y="2156"/>
                  </a:lnTo>
                  <a:cubicBezTo>
                    <a:pt x="2407" y="2156"/>
                    <a:pt x="2389" y="2174"/>
                    <a:pt x="2389" y="2210"/>
                  </a:cubicBezTo>
                  <a:lnTo>
                    <a:pt x="2389" y="2443"/>
                  </a:lnTo>
                  <a:cubicBezTo>
                    <a:pt x="2389" y="2461"/>
                    <a:pt x="2407" y="2515"/>
                    <a:pt x="2425" y="2515"/>
                  </a:cubicBezTo>
                  <a:lnTo>
                    <a:pt x="2676" y="2515"/>
                  </a:lnTo>
                  <a:cubicBezTo>
                    <a:pt x="2479" y="2731"/>
                    <a:pt x="2299" y="2928"/>
                    <a:pt x="2210" y="3018"/>
                  </a:cubicBezTo>
                  <a:lnTo>
                    <a:pt x="1958" y="3018"/>
                  </a:lnTo>
                  <a:cubicBezTo>
                    <a:pt x="1078" y="3018"/>
                    <a:pt x="1" y="3180"/>
                    <a:pt x="1" y="3359"/>
                  </a:cubicBezTo>
                  <a:cubicBezTo>
                    <a:pt x="1" y="3539"/>
                    <a:pt x="1078" y="3701"/>
                    <a:pt x="1958" y="3701"/>
                  </a:cubicBezTo>
                  <a:lnTo>
                    <a:pt x="2192" y="3701"/>
                  </a:lnTo>
                  <a:cubicBezTo>
                    <a:pt x="2281" y="3790"/>
                    <a:pt x="2425" y="3970"/>
                    <a:pt x="2659" y="4221"/>
                  </a:cubicBezTo>
                  <a:lnTo>
                    <a:pt x="2407" y="4221"/>
                  </a:lnTo>
                  <a:cubicBezTo>
                    <a:pt x="2389" y="4221"/>
                    <a:pt x="2371" y="4239"/>
                    <a:pt x="2371" y="4275"/>
                  </a:cubicBezTo>
                  <a:lnTo>
                    <a:pt x="2371" y="4509"/>
                  </a:lnTo>
                  <a:cubicBezTo>
                    <a:pt x="2371" y="4527"/>
                    <a:pt x="2389" y="4581"/>
                    <a:pt x="2407" y="4581"/>
                  </a:cubicBezTo>
                  <a:lnTo>
                    <a:pt x="2659" y="4581"/>
                  </a:lnTo>
                  <a:cubicBezTo>
                    <a:pt x="2676" y="4581"/>
                    <a:pt x="2676" y="4581"/>
                    <a:pt x="2694" y="4545"/>
                  </a:cubicBezTo>
                  <a:lnTo>
                    <a:pt x="2964" y="4545"/>
                  </a:lnTo>
                  <a:cubicBezTo>
                    <a:pt x="3143" y="4760"/>
                    <a:pt x="3359" y="4976"/>
                    <a:pt x="3556" y="5209"/>
                  </a:cubicBezTo>
                  <a:lnTo>
                    <a:pt x="3323" y="5209"/>
                  </a:lnTo>
                  <a:cubicBezTo>
                    <a:pt x="3305" y="5209"/>
                    <a:pt x="3287" y="5227"/>
                    <a:pt x="3287" y="5263"/>
                  </a:cubicBezTo>
                  <a:lnTo>
                    <a:pt x="3287" y="5497"/>
                  </a:lnTo>
                  <a:cubicBezTo>
                    <a:pt x="3287" y="5514"/>
                    <a:pt x="3305" y="5568"/>
                    <a:pt x="3323" y="5568"/>
                  </a:cubicBezTo>
                  <a:lnTo>
                    <a:pt x="3574" y="5568"/>
                  </a:lnTo>
                  <a:cubicBezTo>
                    <a:pt x="3592" y="5568"/>
                    <a:pt x="3592" y="5568"/>
                    <a:pt x="3628" y="5532"/>
                  </a:cubicBezTo>
                  <a:lnTo>
                    <a:pt x="3898" y="5532"/>
                  </a:lnTo>
                  <a:cubicBezTo>
                    <a:pt x="4383" y="6107"/>
                    <a:pt x="4814" y="6556"/>
                    <a:pt x="4832" y="6574"/>
                  </a:cubicBezTo>
                  <a:cubicBezTo>
                    <a:pt x="4850" y="6580"/>
                    <a:pt x="4901" y="6582"/>
                    <a:pt x="4963" y="6582"/>
                  </a:cubicBezTo>
                  <a:cubicBezTo>
                    <a:pt x="5085" y="6582"/>
                    <a:pt x="5245" y="6574"/>
                    <a:pt x="5245" y="6574"/>
                  </a:cubicBezTo>
                  <a:cubicBezTo>
                    <a:pt x="5334" y="6574"/>
                    <a:pt x="5406" y="6574"/>
                    <a:pt x="5406" y="6556"/>
                  </a:cubicBezTo>
                  <a:cubicBezTo>
                    <a:pt x="5406" y="6556"/>
                    <a:pt x="5316" y="6520"/>
                    <a:pt x="5227" y="6520"/>
                  </a:cubicBezTo>
                  <a:lnTo>
                    <a:pt x="4472" y="5299"/>
                  </a:lnTo>
                  <a:cubicBezTo>
                    <a:pt x="4544" y="5299"/>
                    <a:pt x="4598" y="5263"/>
                    <a:pt x="4598" y="5245"/>
                  </a:cubicBezTo>
                  <a:cubicBezTo>
                    <a:pt x="4598" y="5227"/>
                    <a:pt x="4526" y="5209"/>
                    <a:pt x="4436" y="5209"/>
                  </a:cubicBezTo>
                  <a:lnTo>
                    <a:pt x="4275" y="4958"/>
                  </a:lnTo>
                  <a:cubicBezTo>
                    <a:pt x="4347" y="4958"/>
                    <a:pt x="4383" y="4940"/>
                    <a:pt x="4383" y="4904"/>
                  </a:cubicBezTo>
                  <a:cubicBezTo>
                    <a:pt x="4383" y="4886"/>
                    <a:pt x="4329" y="4868"/>
                    <a:pt x="4221" y="4868"/>
                  </a:cubicBezTo>
                  <a:lnTo>
                    <a:pt x="4095" y="4634"/>
                  </a:lnTo>
                  <a:lnTo>
                    <a:pt x="4041" y="4455"/>
                  </a:lnTo>
                  <a:cubicBezTo>
                    <a:pt x="4113" y="4455"/>
                    <a:pt x="4185" y="4437"/>
                    <a:pt x="4185" y="4419"/>
                  </a:cubicBezTo>
                  <a:cubicBezTo>
                    <a:pt x="4185" y="4401"/>
                    <a:pt x="4113" y="4365"/>
                    <a:pt x="4023" y="4365"/>
                  </a:cubicBezTo>
                  <a:lnTo>
                    <a:pt x="3934" y="4042"/>
                  </a:lnTo>
                  <a:cubicBezTo>
                    <a:pt x="4005" y="4042"/>
                    <a:pt x="4077" y="4006"/>
                    <a:pt x="4077" y="3988"/>
                  </a:cubicBezTo>
                  <a:cubicBezTo>
                    <a:pt x="4077" y="3970"/>
                    <a:pt x="4005" y="3952"/>
                    <a:pt x="3916" y="3952"/>
                  </a:cubicBezTo>
                  <a:lnTo>
                    <a:pt x="3826" y="3629"/>
                  </a:lnTo>
                  <a:cubicBezTo>
                    <a:pt x="4401" y="3629"/>
                    <a:pt x="4652" y="3611"/>
                    <a:pt x="5083" y="3611"/>
                  </a:cubicBezTo>
                  <a:cubicBezTo>
                    <a:pt x="5532" y="3611"/>
                    <a:pt x="5927" y="3593"/>
                    <a:pt x="6286" y="3539"/>
                  </a:cubicBezTo>
                  <a:cubicBezTo>
                    <a:pt x="6556" y="3826"/>
                    <a:pt x="7094" y="4437"/>
                    <a:pt x="7094" y="4437"/>
                  </a:cubicBezTo>
                  <a:lnTo>
                    <a:pt x="7346" y="4455"/>
                  </a:lnTo>
                  <a:lnTo>
                    <a:pt x="7094" y="3377"/>
                  </a:lnTo>
                  <a:cubicBezTo>
                    <a:pt x="7256" y="3341"/>
                    <a:pt x="7346" y="3288"/>
                    <a:pt x="7346" y="3270"/>
                  </a:cubicBezTo>
                  <a:cubicBezTo>
                    <a:pt x="7346" y="3252"/>
                    <a:pt x="7256" y="3198"/>
                    <a:pt x="7077" y="3180"/>
                  </a:cubicBezTo>
                  <a:lnTo>
                    <a:pt x="7346" y="2102"/>
                  </a:lnTo>
                  <a:lnTo>
                    <a:pt x="7346" y="2102"/>
                  </a:lnTo>
                  <a:lnTo>
                    <a:pt x="7094" y="2120"/>
                  </a:lnTo>
                  <a:cubicBezTo>
                    <a:pt x="7094" y="2120"/>
                    <a:pt x="6520" y="2785"/>
                    <a:pt x="6250" y="3072"/>
                  </a:cubicBezTo>
                  <a:cubicBezTo>
                    <a:pt x="5909" y="3018"/>
                    <a:pt x="5514" y="3000"/>
                    <a:pt x="5083" y="2964"/>
                  </a:cubicBezTo>
                  <a:cubicBezTo>
                    <a:pt x="4544" y="2964"/>
                    <a:pt x="4293" y="2964"/>
                    <a:pt x="3808" y="2928"/>
                  </a:cubicBezTo>
                  <a:lnTo>
                    <a:pt x="3898" y="2623"/>
                  </a:lnTo>
                  <a:cubicBezTo>
                    <a:pt x="3988" y="2623"/>
                    <a:pt x="4041" y="2605"/>
                    <a:pt x="4041" y="2569"/>
                  </a:cubicBezTo>
                  <a:cubicBezTo>
                    <a:pt x="4041" y="2551"/>
                    <a:pt x="3988" y="2533"/>
                    <a:pt x="3916" y="2533"/>
                  </a:cubicBezTo>
                  <a:lnTo>
                    <a:pt x="4005" y="2192"/>
                  </a:lnTo>
                  <a:cubicBezTo>
                    <a:pt x="4095" y="2192"/>
                    <a:pt x="4167" y="2174"/>
                    <a:pt x="4167" y="2156"/>
                  </a:cubicBezTo>
                  <a:cubicBezTo>
                    <a:pt x="4167" y="2120"/>
                    <a:pt x="4095" y="2102"/>
                    <a:pt x="4023" y="2102"/>
                  </a:cubicBezTo>
                  <a:lnTo>
                    <a:pt x="4077" y="1923"/>
                  </a:lnTo>
                  <a:lnTo>
                    <a:pt x="4203" y="1707"/>
                  </a:lnTo>
                  <a:cubicBezTo>
                    <a:pt x="4293" y="1707"/>
                    <a:pt x="4365" y="1671"/>
                    <a:pt x="4365" y="1653"/>
                  </a:cubicBezTo>
                  <a:cubicBezTo>
                    <a:pt x="4365" y="1635"/>
                    <a:pt x="4311" y="1635"/>
                    <a:pt x="4257" y="1617"/>
                  </a:cubicBezTo>
                  <a:lnTo>
                    <a:pt x="4419" y="1366"/>
                  </a:lnTo>
                  <a:cubicBezTo>
                    <a:pt x="4508" y="1366"/>
                    <a:pt x="4562" y="1348"/>
                    <a:pt x="4562" y="1312"/>
                  </a:cubicBezTo>
                  <a:cubicBezTo>
                    <a:pt x="4562" y="1294"/>
                    <a:pt x="4526" y="1294"/>
                    <a:pt x="4454" y="1276"/>
                  </a:cubicBezTo>
                  <a:lnTo>
                    <a:pt x="5147" y="111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6951043" y="2665546"/>
              <a:ext cx="42361" cy="26068"/>
            </a:xfrm>
            <a:custGeom>
              <a:rect b="b" l="l" r="r" t="t"/>
              <a:pathLst>
                <a:path extrusionOk="0" h="288" w="468">
                  <a:moveTo>
                    <a:pt x="72" y="0"/>
                  </a:moveTo>
                  <a:cubicBezTo>
                    <a:pt x="18" y="0"/>
                    <a:pt x="0" y="18"/>
                    <a:pt x="0" y="36"/>
                  </a:cubicBezTo>
                  <a:lnTo>
                    <a:pt x="0" y="234"/>
                  </a:lnTo>
                  <a:cubicBezTo>
                    <a:pt x="0" y="269"/>
                    <a:pt x="18" y="287"/>
                    <a:pt x="72" y="287"/>
                  </a:cubicBezTo>
                  <a:lnTo>
                    <a:pt x="414" y="287"/>
                  </a:lnTo>
                  <a:cubicBezTo>
                    <a:pt x="449" y="287"/>
                    <a:pt x="467" y="269"/>
                    <a:pt x="467" y="234"/>
                  </a:cubicBezTo>
                  <a:lnTo>
                    <a:pt x="467" y="36"/>
                  </a:lnTo>
                  <a:cubicBezTo>
                    <a:pt x="467" y="18"/>
                    <a:pt x="449" y="0"/>
                    <a:pt x="4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6951043" y="2667085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18" y="1"/>
                    <a:pt x="0" y="19"/>
                    <a:pt x="0" y="37"/>
                  </a:cubicBezTo>
                  <a:lnTo>
                    <a:pt x="0" y="199"/>
                  </a:lnTo>
                  <a:cubicBezTo>
                    <a:pt x="0" y="217"/>
                    <a:pt x="18" y="252"/>
                    <a:pt x="72" y="252"/>
                  </a:cubicBezTo>
                  <a:lnTo>
                    <a:pt x="270" y="25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6929954" y="2662287"/>
              <a:ext cx="29327" cy="32585"/>
            </a:xfrm>
            <a:custGeom>
              <a:rect b="b" l="l" r="r" t="t"/>
              <a:pathLst>
                <a:path extrusionOk="0" h="360" w="324">
                  <a:moveTo>
                    <a:pt x="54" y="0"/>
                  </a:moveTo>
                  <a:cubicBezTo>
                    <a:pt x="36" y="0"/>
                    <a:pt x="0" y="54"/>
                    <a:pt x="0" y="72"/>
                  </a:cubicBezTo>
                  <a:lnTo>
                    <a:pt x="0" y="305"/>
                  </a:lnTo>
                  <a:cubicBezTo>
                    <a:pt x="0" y="341"/>
                    <a:pt x="36" y="359"/>
                    <a:pt x="54" y="359"/>
                  </a:cubicBezTo>
                  <a:lnTo>
                    <a:pt x="287" y="359"/>
                  </a:lnTo>
                  <a:cubicBezTo>
                    <a:pt x="305" y="359"/>
                    <a:pt x="323" y="323"/>
                    <a:pt x="323" y="305"/>
                  </a:cubicBezTo>
                  <a:lnTo>
                    <a:pt x="323" y="72"/>
                  </a:lnTo>
                  <a:cubicBezTo>
                    <a:pt x="323" y="36"/>
                    <a:pt x="305" y="0"/>
                    <a:pt x="2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6929954" y="2668714"/>
              <a:ext cx="29327" cy="22900"/>
            </a:xfrm>
            <a:custGeom>
              <a:rect b="b" l="l" r="r" t="t"/>
              <a:pathLst>
                <a:path extrusionOk="0" h="253" w="324">
                  <a:moveTo>
                    <a:pt x="54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199"/>
                  </a:lnTo>
                  <a:cubicBezTo>
                    <a:pt x="0" y="234"/>
                    <a:pt x="36" y="252"/>
                    <a:pt x="54" y="252"/>
                  </a:cubicBezTo>
                  <a:lnTo>
                    <a:pt x="287" y="252"/>
                  </a:lnTo>
                  <a:cubicBezTo>
                    <a:pt x="305" y="252"/>
                    <a:pt x="323" y="234"/>
                    <a:pt x="323" y="199"/>
                  </a:cubicBezTo>
                  <a:lnTo>
                    <a:pt x="323" y="55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6929954" y="2676860"/>
              <a:ext cx="29327" cy="1720"/>
            </a:xfrm>
            <a:custGeom>
              <a:rect b="b" l="l" r="r" t="t"/>
              <a:pathLst>
                <a:path extrusionOk="0" h="19" w="324">
                  <a:moveTo>
                    <a:pt x="0" y="1"/>
                  </a:moveTo>
                  <a:lnTo>
                    <a:pt x="0" y="19"/>
                  </a:lnTo>
                  <a:lnTo>
                    <a:pt x="323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6871391" y="2579376"/>
              <a:ext cx="43990" cy="26068"/>
            </a:xfrm>
            <a:custGeom>
              <a:rect b="b" l="l" r="r" t="t"/>
              <a:pathLst>
                <a:path extrusionOk="0" h="288" w="486">
                  <a:moveTo>
                    <a:pt x="72" y="0"/>
                  </a:moveTo>
                  <a:cubicBezTo>
                    <a:pt x="36" y="0"/>
                    <a:pt x="0" y="18"/>
                    <a:pt x="0" y="54"/>
                  </a:cubicBezTo>
                  <a:lnTo>
                    <a:pt x="0" y="252"/>
                  </a:lnTo>
                  <a:cubicBezTo>
                    <a:pt x="0" y="270"/>
                    <a:pt x="36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85" y="270"/>
                    <a:pt x="485" y="252"/>
                  </a:cubicBezTo>
                  <a:lnTo>
                    <a:pt x="485" y="54"/>
                  </a:lnTo>
                  <a:cubicBezTo>
                    <a:pt x="485" y="18"/>
                    <a:pt x="449" y="0"/>
                    <a:pt x="4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6871391" y="2581006"/>
              <a:ext cx="24439" cy="22810"/>
            </a:xfrm>
            <a:custGeom>
              <a:rect b="b" l="l" r="r" t="t"/>
              <a:pathLst>
                <a:path extrusionOk="0" h="252" w="270">
                  <a:moveTo>
                    <a:pt x="72" y="0"/>
                  </a:moveTo>
                  <a:cubicBezTo>
                    <a:pt x="36" y="0"/>
                    <a:pt x="0" y="36"/>
                    <a:pt x="0" y="54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72" y="252"/>
                  </a:cubicBezTo>
                  <a:lnTo>
                    <a:pt x="270" y="2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6851840" y="2577747"/>
              <a:ext cx="27788" cy="32585"/>
            </a:xfrm>
            <a:custGeom>
              <a:rect b="b" l="l" r="r" t="t"/>
              <a:pathLst>
                <a:path extrusionOk="0" h="360" w="307">
                  <a:moveTo>
                    <a:pt x="37" y="0"/>
                  </a:moveTo>
                  <a:cubicBezTo>
                    <a:pt x="19" y="0"/>
                    <a:pt x="1" y="36"/>
                    <a:pt x="1" y="72"/>
                  </a:cubicBezTo>
                  <a:lnTo>
                    <a:pt x="1" y="288"/>
                  </a:lnTo>
                  <a:cubicBezTo>
                    <a:pt x="1" y="323"/>
                    <a:pt x="19" y="359"/>
                    <a:pt x="37" y="359"/>
                  </a:cubicBezTo>
                  <a:lnTo>
                    <a:pt x="270" y="359"/>
                  </a:lnTo>
                  <a:cubicBezTo>
                    <a:pt x="288" y="359"/>
                    <a:pt x="306" y="306"/>
                    <a:pt x="306" y="288"/>
                  </a:cubicBezTo>
                  <a:lnTo>
                    <a:pt x="306" y="72"/>
                  </a:lnTo>
                  <a:cubicBezTo>
                    <a:pt x="306" y="18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6851840" y="2581006"/>
              <a:ext cx="27788" cy="22810"/>
            </a:xfrm>
            <a:custGeom>
              <a:rect b="b" l="l" r="r" t="t"/>
              <a:pathLst>
                <a:path extrusionOk="0" h="252" w="307">
                  <a:moveTo>
                    <a:pt x="37" y="0"/>
                  </a:moveTo>
                  <a:cubicBezTo>
                    <a:pt x="19" y="0"/>
                    <a:pt x="1" y="36"/>
                    <a:pt x="1" y="54"/>
                  </a:cubicBezTo>
                  <a:lnTo>
                    <a:pt x="1" y="216"/>
                  </a:lnTo>
                  <a:cubicBezTo>
                    <a:pt x="1" y="234"/>
                    <a:pt x="19" y="252"/>
                    <a:pt x="37" y="252"/>
                  </a:cubicBezTo>
                  <a:lnTo>
                    <a:pt x="270" y="252"/>
                  </a:lnTo>
                  <a:cubicBezTo>
                    <a:pt x="288" y="252"/>
                    <a:pt x="306" y="234"/>
                    <a:pt x="306" y="216"/>
                  </a:cubicBezTo>
                  <a:lnTo>
                    <a:pt x="306" y="54"/>
                  </a:lnTo>
                  <a:cubicBezTo>
                    <a:pt x="306" y="36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6851840" y="2589061"/>
              <a:ext cx="27788" cy="3349"/>
            </a:xfrm>
            <a:custGeom>
              <a:rect b="b" l="l" r="r" t="t"/>
              <a:pathLst>
                <a:path extrusionOk="0" h="37" w="307">
                  <a:moveTo>
                    <a:pt x="1" y="1"/>
                  </a:moveTo>
                  <a:lnTo>
                    <a:pt x="1" y="37"/>
                  </a:lnTo>
                  <a:lnTo>
                    <a:pt x="306" y="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7017662" y="2665546"/>
              <a:ext cx="24530" cy="8146"/>
            </a:xfrm>
            <a:custGeom>
              <a:rect b="b" l="l" r="r" t="t"/>
              <a:pathLst>
                <a:path extrusionOk="0" h="90" w="271">
                  <a:moveTo>
                    <a:pt x="145" y="0"/>
                  </a:moveTo>
                  <a:cubicBezTo>
                    <a:pt x="73" y="0"/>
                    <a:pt x="1" y="18"/>
                    <a:pt x="1" y="36"/>
                  </a:cubicBezTo>
                  <a:cubicBezTo>
                    <a:pt x="1" y="54"/>
                    <a:pt x="73" y="90"/>
                    <a:pt x="145" y="90"/>
                  </a:cubicBezTo>
                  <a:cubicBezTo>
                    <a:pt x="216" y="90"/>
                    <a:pt x="270" y="54"/>
                    <a:pt x="270" y="36"/>
                  </a:cubicBezTo>
                  <a:cubicBezTo>
                    <a:pt x="270" y="18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6999831" y="2637849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1"/>
                  </a:moveTo>
                  <a:cubicBezTo>
                    <a:pt x="72" y="1"/>
                    <a:pt x="0" y="37"/>
                    <a:pt x="0" y="55"/>
                  </a:cubicBezTo>
                  <a:cubicBezTo>
                    <a:pt x="0" y="73"/>
                    <a:pt x="54" y="91"/>
                    <a:pt x="144" y="91"/>
                  </a:cubicBezTo>
                  <a:cubicBezTo>
                    <a:pt x="198" y="91"/>
                    <a:pt x="270" y="73"/>
                    <a:pt x="270" y="55"/>
                  </a:cubicBezTo>
                  <a:cubicBezTo>
                    <a:pt x="270" y="37"/>
                    <a:pt x="234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6981909" y="2595578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1"/>
                  </a:moveTo>
                  <a:cubicBezTo>
                    <a:pt x="55" y="1"/>
                    <a:pt x="1" y="19"/>
                    <a:pt x="1" y="55"/>
                  </a:cubicBezTo>
                  <a:cubicBezTo>
                    <a:pt x="1" y="73"/>
                    <a:pt x="55" y="91"/>
                    <a:pt x="126" y="91"/>
                  </a:cubicBezTo>
                  <a:cubicBezTo>
                    <a:pt x="198" y="91"/>
                    <a:pt x="270" y="73"/>
                    <a:pt x="270" y="55"/>
                  </a:cubicBezTo>
                  <a:cubicBezTo>
                    <a:pt x="270" y="19"/>
                    <a:pt x="198" y="1"/>
                    <a:pt x="1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6970595" y="2559825"/>
              <a:ext cx="26068" cy="8237"/>
            </a:xfrm>
            <a:custGeom>
              <a:rect b="b" l="l" r="r" t="t"/>
              <a:pathLst>
                <a:path extrusionOk="0" h="91" w="288">
                  <a:moveTo>
                    <a:pt x="144" y="1"/>
                  </a:moveTo>
                  <a:cubicBezTo>
                    <a:pt x="72" y="1"/>
                    <a:pt x="18" y="19"/>
                    <a:pt x="0" y="37"/>
                  </a:cubicBezTo>
                  <a:cubicBezTo>
                    <a:pt x="0" y="55"/>
                    <a:pt x="54" y="90"/>
                    <a:pt x="144" y="90"/>
                  </a:cubicBezTo>
                  <a:cubicBezTo>
                    <a:pt x="216" y="90"/>
                    <a:pt x="287" y="55"/>
                    <a:pt x="287" y="37"/>
                  </a:cubicBezTo>
                  <a:cubicBezTo>
                    <a:pt x="287" y="19"/>
                    <a:pt x="233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6830750" y="2514297"/>
              <a:ext cx="271545" cy="271454"/>
            </a:xfrm>
            <a:custGeom>
              <a:rect b="b" l="l" r="r" t="t"/>
              <a:pathLst>
                <a:path extrusionOk="0" h="2999" w="3000">
                  <a:moveTo>
                    <a:pt x="1563" y="1"/>
                  </a:moveTo>
                  <a:lnTo>
                    <a:pt x="1" y="144"/>
                  </a:lnTo>
                  <a:cubicBezTo>
                    <a:pt x="1" y="144"/>
                    <a:pt x="2569" y="2964"/>
                    <a:pt x="2605" y="2982"/>
                  </a:cubicBezTo>
                  <a:cubicBezTo>
                    <a:pt x="2623" y="2994"/>
                    <a:pt x="2672" y="2998"/>
                    <a:pt x="2731" y="2998"/>
                  </a:cubicBezTo>
                  <a:cubicBezTo>
                    <a:pt x="2848" y="2998"/>
                    <a:pt x="3000" y="2982"/>
                    <a:pt x="3000" y="2982"/>
                  </a:cubicBezTo>
                  <a:lnTo>
                    <a:pt x="1868" y="1150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6853469" y="2540365"/>
              <a:ext cx="235882" cy="240679"/>
            </a:xfrm>
            <a:custGeom>
              <a:rect b="b" l="l" r="r" t="t"/>
              <a:pathLst>
                <a:path extrusionOk="0" h="2659" w="2606">
                  <a:moveTo>
                    <a:pt x="1" y="0"/>
                  </a:moveTo>
                  <a:lnTo>
                    <a:pt x="2354" y="2658"/>
                  </a:lnTo>
                  <a:lnTo>
                    <a:pt x="2605" y="2658"/>
                  </a:lnTo>
                  <a:lnTo>
                    <a:pt x="1348" y="86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6830750" y="2514297"/>
              <a:ext cx="146363" cy="21271"/>
            </a:xfrm>
            <a:custGeom>
              <a:rect b="b" l="l" r="r" t="t"/>
              <a:pathLst>
                <a:path extrusionOk="0" h="235" w="1617">
                  <a:moveTo>
                    <a:pt x="1563" y="1"/>
                  </a:moveTo>
                  <a:lnTo>
                    <a:pt x="1" y="144"/>
                  </a:lnTo>
                  <a:lnTo>
                    <a:pt x="90" y="234"/>
                  </a:lnTo>
                  <a:lnTo>
                    <a:pt x="1617" y="23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7089259" y="2782580"/>
              <a:ext cx="26068" cy="4888"/>
            </a:xfrm>
            <a:custGeom>
              <a:rect b="b" l="l" r="r" t="t"/>
              <a:pathLst>
                <a:path extrusionOk="0" h="54" w="288">
                  <a:moveTo>
                    <a:pt x="90" y="0"/>
                  </a:moveTo>
                  <a:cubicBezTo>
                    <a:pt x="0" y="0"/>
                    <a:pt x="0" y="0"/>
                    <a:pt x="18" y="18"/>
                  </a:cubicBezTo>
                  <a:cubicBezTo>
                    <a:pt x="18" y="54"/>
                    <a:pt x="72" y="54"/>
                    <a:pt x="162" y="54"/>
                  </a:cubicBezTo>
                  <a:cubicBezTo>
                    <a:pt x="234" y="54"/>
                    <a:pt x="287" y="18"/>
                    <a:pt x="287" y="18"/>
                  </a:cubicBezTo>
                  <a:cubicBezTo>
                    <a:pt x="287" y="0"/>
                    <a:pt x="180" y="0"/>
                    <a:pt x="9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7185113" y="2502983"/>
              <a:ext cx="105722" cy="100834"/>
            </a:xfrm>
            <a:custGeom>
              <a:rect b="b" l="l" r="r" t="t"/>
              <a:pathLst>
                <a:path extrusionOk="0" h="1114" w="1168">
                  <a:moveTo>
                    <a:pt x="899" y="0"/>
                  </a:moveTo>
                  <a:lnTo>
                    <a:pt x="1" y="90"/>
                  </a:lnTo>
                  <a:cubicBezTo>
                    <a:pt x="180" y="269"/>
                    <a:pt x="917" y="1096"/>
                    <a:pt x="917" y="1096"/>
                  </a:cubicBezTo>
                  <a:lnTo>
                    <a:pt x="1168" y="111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211091" y="2519185"/>
              <a:ext cx="71688" cy="78114"/>
            </a:xfrm>
            <a:custGeom>
              <a:rect b="b" l="l" r="r" t="t"/>
              <a:pathLst>
                <a:path extrusionOk="0" h="863" w="792">
                  <a:moveTo>
                    <a:pt x="522" y="1"/>
                  </a:moveTo>
                  <a:lnTo>
                    <a:pt x="1" y="108"/>
                  </a:lnTo>
                  <a:cubicBezTo>
                    <a:pt x="181" y="288"/>
                    <a:pt x="648" y="863"/>
                    <a:pt x="648" y="863"/>
                  </a:cubicBezTo>
                  <a:lnTo>
                    <a:pt x="791" y="86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185113" y="2504612"/>
              <a:ext cx="83002" cy="24439"/>
            </a:xfrm>
            <a:custGeom>
              <a:rect b="b" l="l" r="r" t="t"/>
              <a:pathLst>
                <a:path extrusionOk="0" h="270" w="917">
                  <a:moveTo>
                    <a:pt x="899" y="0"/>
                  </a:moveTo>
                  <a:lnTo>
                    <a:pt x="1" y="90"/>
                  </a:lnTo>
                  <a:cubicBezTo>
                    <a:pt x="37" y="126"/>
                    <a:pt x="90" y="180"/>
                    <a:pt x="162" y="269"/>
                  </a:cubicBezTo>
                  <a:cubicBezTo>
                    <a:pt x="468" y="216"/>
                    <a:pt x="737" y="180"/>
                    <a:pt x="917" y="126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6951043" y="2311093"/>
              <a:ext cx="42361" cy="26159"/>
            </a:xfrm>
            <a:custGeom>
              <a:rect b="b" l="l" r="r" t="t"/>
              <a:pathLst>
                <a:path extrusionOk="0" h="289" w="468">
                  <a:moveTo>
                    <a:pt x="72" y="1"/>
                  </a:moveTo>
                  <a:cubicBezTo>
                    <a:pt x="18" y="1"/>
                    <a:pt x="0" y="19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18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67" y="270"/>
                    <a:pt x="467" y="252"/>
                  </a:cubicBezTo>
                  <a:lnTo>
                    <a:pt x="467" y="55"/>
                  </a:lnTo>
                  <a:cubicBezTo>
                    <a:pt x="467" y="19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6951043" y="2312722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18" y="1"/>
                    <a:pt x="0" y="37"/>
                    <a:pt x="0" y="55"/>
                  </a:cubicBezTo>
                  <a:lnTo>
                    <a:pt x="0" y="216"/>
                  </a:lnTo>
                  <a:cubicBezTo>
                    <a:pt x="0" y="234"/>
                    <a:pt x="18" y="252"/>
                    <a:pt x="72" y="252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6929954" y="2304666"/>
              <a:ext cx="29327" cy="32585"/>
            </a:xfrm>
            <a:custGeom>
              <a:rect b="b" l="l" r="r" t="t"/>
              <a:pathLst>
                <a:path extrusionOk="0" h="360" w="324">
                  <a:moveTo>
                    <a:pt x="54" y="0"/>
                  </a:moveTo>
                  <a:cubicBezTo>
                    <a:pt x="36" y="0"/>
                    <a:pt x="0" y="36"/>
                    <a:pt x="0" y="72"/>
                  </a:cubicBezTo>
                  <a:lnTo>
                    <a:pt x="0" y="305"/>
                  </a:lnTo>
                  <a:cubicBezTo>
                    <a:pt x="0" y="323"/>
                    <a:pt x="36" y="359"/>
                    <a:pt x="54" y="359"/>
                  </a:cubicBezTo>
                  <a:lnTo>
                    <a:pt x="287" y="359"/>
                  </a:lnTo>
                  <a:cubicBezTo>
                    <a:pt x="305" y="359"/>
                    <a:pt x="323" y="341"/>
                    <a:pt x="323" y="305"/>
                  </a:cubicBezTo>
                  <a:lnTo>
                    <a:pt x="323" y="72"/>
                  </a:lnTo>
                  <a:cubicBezTo>
                    <a:pt x="323" y="54"/>
                    <a:pt x="305" y="0"/>
                    <a:pt x="2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6929954" y="2311093"/>
              <a:ext cx="29327" cy="22900"/>
            </a:xfrm>
            <a:custGeom>
              <a:rect b="b" l="l" r="r" t="t"/>
              <a:pathLst>
                <a:path extrusionOk="0" h="253" w="324">
                  <a:moveTo>
                    <a:pt x="54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198"/>
                  </a:lnTo>
                  <a:cubicBezTo>
                    <a:pt x="0" y="234"/>
                    <a:pt x="36" y="252"/>
                    <a:pt x="54" y="252"/>
                  </a:cubicBezTo>
                  <a:lnTo>
                    <a:pt x="287" y="252"/>
                  </a:lnTo>
                  <a:cubicBezTo>
                    <a:pt x="305" y="252"/>
                    <a:pt x="323" y="234"/>
                    <a:pt x="323" y="198"/>
                  </a:cubicBezTo>
                  <a:lnTo>
                    <a:pt x="323" y="55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6929954" y="2324127"/>
              <a:ext cx="29327" cy="1720"/>
            </a:xfrm>
            <a:custGeom>
              <a:rect b="b" l="l" r="r" t="t"/>
              <a:pathLst>
                <a:path extrusionOk="0" h="19" w="324">
                  <a:moveTo>
                    <a:pt x="0" y="1"/>
                  </a:moveTo>
                  <a:lnTo>
                    <a:pt x="0" y="19"/>
                  </a:lnTo>
                  <a:lnTo>
                    <a:pt x="323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6871391" y="2395633"/>
              <a:ext cx="43990" cy="27788"/>
            </a:xfrm>
            <a:custGeom>
              <a:rect b="b" l="l" r="r" t="t"/>
              <a:pathLst>
                <a:path extrusionOk="0" h="307" w="486">
                  <a:moveTo>
                    <a:pt x="72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52"/>
                  </a:lnTo>
                  <a:cubicBezTo>
                    <a:pt x="0" y="288"/>
                    <a:pt x="36" y="306"/>
                    <a:pt x="72" y="306"/>
                  </a:cubicBezTo>
                  <a:lnTo>
                    <a:pt x="414" y="306"/>
                  </a:lnTo>
                  <a:cubicBezTo>
                    <a:pt x="449" y="306"/>
                    <a:pt x="485" y="288"/>
                    <a:pt x="485" y="252"/>
                  </a:cubicBezTo>
                  <a:lnTo>
                    <a:pt x="485" y="55"/>
                  </a:lnTo>
                  <a:cubicBezTo>
                    <a:pt x="485" y="37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6871391" y="2398891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36" y="1"/>
                    <a:pt x="0" y="19"/>
                    <a:pt x="0" y="37"/>
                  </a:cubicBezTo>
                  <a:lnTo>
                    <a:pt x="0" y="198"/>
                  </a:lnTo>
                  <a:cubicBezTo>
                    <a:pt x="0" y="216"/>
                    <a:pt x="36" y="252"/>
                    <a:pt x="72" y="252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6851840" y="2392374"/>
              <a:ext cx="27788" cy="32676"/>
            </a:xfrm>
            <a:custGeom>
              <a:rect b="b" l="l" r="r" t="t"/>
              <a:pathLst>
                <a:path extrusionOk="0" h="361" w="307">
                  <a:moveTo>
                    <a:pt x="37" y="1"/>
                  </a:moveTo>
                  <a:cubicBezTo>
                    <a:pt x="19" y="1"/>
                    <a:pt x="1" y="19"/>
                    <a:pt x="1" y="73"/>
                  </a:cubicBezTo>
                  <a:lnTo>
                    <a:pt x="1" y="288"/>
                  </a:lnTo>
                  <a:cubicBezTo>
                    <a:pt x="1" y="324"/>
                    <a:pt x="19" y="360"/>
                    <a:pt x="37" y="360"/>
                  </a:cubicBezTo>
                  <a:lnTo>
                    <a:pt x="270" y="360"/>
                  </a:lnTo>
                  <a:cubicBezTo>
                    <a:pt x="288" y="360"/>
                    <a:pt x="306" y="342"/>
                    <a:pt x="306" y="288"/>
                  </a:cubicBezTo>
                  <a:lnTo>
                    <a:pt x="306" y="73"/>
                  </a:lnTo>
                  <a:cubicBezTo>
                    <a:pt x="306" y="55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6851840" y="2395633"/>
              <a:ext cx="27788" cy="22900"/>
            </a:xfrm>
            <a:custGeom>
              <a:rect b="b" l="l" r="r" t="t"/>
              <a:pathLst>
                <a:path extrusionOk="0" h="253" w="307">
                  <a:moveTo>
                    <a:pt x="37" y="1"/>
                  </a:moveTo>
                  <a:cubicBezTo>
                    <a:pt x="19" y="1"/>
                    <a:pt x="1" y="37"/>
                    <a:pt x="1" y="55"/>
                  </a:cubicBezTo>
                  <a:lnTo>
                    <a:pt x="1" y="216"/>
                  </a:lnTo>
                  <a:cubicBezTo>
                    <a:pt x="1" y="234"/>
                    <a:pt x="19" y="252"/>
                    <a:pt x="37" y="252"/>
                  </a:cubicBezTo>
                  <a:lnTo>
                    <a:pt x="270" y="252"/>
                  </a:lnTo>
                  <a:cubicBezTo>
                    <a:pt x="288" y="252"/>
                    <a:pt x="306" y="234"/>
                    <a:pt x="306" y="216"/>
                  </a:cubicBezTo>
                  <a:lnTo>
                    <a:pt x="306" y="55"/>
                  </a:lnTo>
                  <a:cubicBezTo>
                    <a:pt x="306" y="37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6851840" y="2408667"/>
              <a:ext cx="27788" cy="1720"/>
            </a:xfrm>
            <a:custGeom>
              <a:rect b="b" l="l" r="r" t="t"/>
              <a:pathLst>
                <a:path extrusionOk="0" h="19" w="307">
                  <a:moveTo>
                    <a:pt x="1" y="0"/>
                  </a:moveTo>
                  <a:lnTo>
                    <a:pt x="1" y="18"/>
                  </a:lnTo>
                  <a:lnTo>
                    <a:pt x="306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7016033" y="2327385"/>
              <a:ext cx="26159" cy="8237"/>
            </a:xfrm>
            <a:custGeom>
              <a:rect b="b" l="l" r="r" t="t"/>
              <a:pathLst>
                <a:path extrusionOk="0" h="91" w="289">
                  <a:moveTo>
                    <a:pt x="163" y="0"/>
                  </a:moveTo>
                  <a:cubicBezTo>
                    <a:pt x="73" y="0"/>
                    <a:pt x="19" y="18"/>
                    <a:pt x="19" y="54"/>
                  </a:cubicBezTo>
                  <a:cubicBezTo>
                    <a:pt x="1" y="90"/>
                    <a:pt x="73" y="90"/>
                    <a:pt x="163" y="90"/>
                  </a:cubicBezTo>
                  <a:cubicBezTo>
                    <a:pt x="252" y="90"/>
                    <a:pt x="288" y="72"/>
                    <a:pt x="288" y="54"/>
                  </a:cubicBezTo>
                  <a:cubicBezTo>
                    <a:pt x="288" y="18"/>
                    <a:pt x="234" y="0"/>
                    <a:pt x="1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6999831" y="2356621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1"/>
                  </a:moveTo>
                  <a:cubicBezTo>
                    <a:pt x="54" y="1"/>
                    <a:pt x="0" y="19"/>
                    <a:pt x="0" y="37"/>
                  </a:cubicBezTo>
                  <a:cubicBezTo>
                    <a:pt x="0" y="55"/>
                    <a:pt x="54" y="91"/>
                    <a:pt x="144" y="91"/>
                  </a:cubicBezTo>
                  <a:cubicBezTo>
                    <a:pt x="216" y="91"/>
                    <a:pt x="270" y="55"/>
                    <a:pt x="270" y="37"/>
                  </a:cubicBezTo>
                  <a:cubicBezTo>
                    <a:pt x="270" y="19"/>
                    <a:pt x="216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6981909" y="2398891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1"/>
                  </a:moveTo>
                  <a:cubicBezTo>
                    <a:pt x="55" y="1"/>
                    <a:pt x="1" y="19"/>
                    <a:pt x="1" y="37"/>
                  </a:cubicBezTo>
                  <a:cubicBezTo>
                    <a:pt x="1" y="73"/>
                    <a:pt x="55" y="90"/>
                    <a:pt x="126" y="90"/>
                  </a:cubicBezTo>
                  <a:cubicBezTo>
                    <a:pt x="198" y="90"/>
                    <a:pt x="270" y="73"/>
                    <a:pt x="270" y="37"/>
                  </a:cubicBezTo>
                  <a:cubicBezTo>
                    <a:pt x="270" y="19"/>
                    <a:pt x="198" y="1"/>
                    <a:pt x="1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6970595" y="2434644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1"/>
                  </a:moveTo>
                  <a:cubicBezTo>
                    <a:pt x="72" y="1"/>
                    <a:pt x="0" y="19"/>
                    <a:pt x="0" y="55"/>
                  </a:cubicBezTo>
                  <a:cubicBezTo>
                    <a:pt x="0" y="73"/>
                    <a:pt x="72" y="91"/>
                    <a:pt x="144" y="91"/>
                  </a:cubicBezTo>
                  <a:cubicBezTo>
                    <a:pt x="216" y="91"/>
                    <a:pt x="269" y="73"/>
                    <a:pt x="269" y="55"/>
                  </a:cubicBezTo>
                  <a:cubicBezTo>
                    <a:pt x="269" y="19"/>
                    <a:pt x="216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6830750" y="2217049"/>
              <a:ext cx="271545" cy="271364"/>
            </a:xfrm>
            <a:custGeom>
              <a:rect b="b" l="l" r="r" t="t"/>
              <a:pathLst>
                <a:path extrusionOk="0" h="2998" w="3000">
                  <a:moveTo>
                    <a:pt x="2731" y="0"/>
                  </a:moveTo>
                  <a:cubicBezTo>
                    <a:pt x="2672" y="0"/>
                    <a:pt x="2623" y="4"/>
                    <a:pt x="2605" y="16"/>
                  </a:cubicBezTo>
                  <a:cubicBezTo>
                    <a:pt x="2569" y="34"/>
                    <a:pt x="1" y="2854"/>
                    <a:pt x="1" y="2854"/>
                  </a:cubicBezTo>
                  <a:lnTo>
                    <a:pt x="1563" y="2997"/>
                  </a:lnTo>
                  <a:lnTo>
                    <a:pt x="1868" y="1848"/>
                  </a:lnTo>
                  <a:lnTo>
                    <a:pt x="3000" y="16"/>
                  </a:lnTo>
                  <a:cubicBezTo>
                    <a:pt x="3000" y="16"/>
                    <a:pt x="2848" y="0"/>
                    <a:pt x="2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6853469" y="2221755"/>
              <a:ext cx="235882" cy="240679"/>
            </a:xfrm>
            <a:custGeom>
              <a:rect b="b" l="l" r="r" t="t"/>
              <a:pathLst>
                <a:path extrusionOk="0" h="2659" w="2606">
                  <a:moveTo>
                    <a:pt x="2354" y="0"/>
                  </a:moveTo>
                  <a:lnTo>
                    <a:pt x="1" y="2658"/>
                  </a:lnTo>
                  <a:lnTo>
                    <a:pt x="1258" y="2658"/>
                  </a:lnTo>
                  <a:lnTo>
                    <a:pt x="1348" y="1796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6830750" y="2467139"/>
              <a:ext cx="146363" cy="21271"/>
            </a:xfrm>
            <a:custGeom>
              <a:rect b="b" l="l" r="r" t="t"/>
              <a:pathLst>
                <a:path extrusionOk="0" h="235" w="1617">
                  <a:moveTo>
                    <a:pt x="90" y="1"/>
                  </a:moveTo>
                  <a:lnTo>
                    <a:pt x="1" y="91"/>
                  </a:lnTo>
                  <a:lnTo>
                    <a:pt x="1563" y="2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7089259" y="2215238"/>
              <a:ext cx="26068" cy="4978"/>
            </a:xfrm>
            <a:custGeom>
              <a:rect b="b" l="l" r="r" t="t"/>
              <a:pathLst>
                <a:path extrusionOk="0" h="55" w="288">
                  <a:moveTo>
                    <a:pt x="162" y="0"/>
                  </a:moveTo>
                  <a:cubicBezTo>
                    <a:pt x="90" y="0"/>
                    <a:pt x="18" y="0"/>
                    <a:pt x="18" y="36"/>
                  </a:cubicBezTo>
                  <a:cubicBezTo>
                    <a:pt x="0" y="54"/>
                    <a:pt x="0" y="54"/>
                    <a:pt x="90" y="54"/>
                  </a:cubicBezTo>
                  <a:cubicBezTo>
                    <a:pt x="180" y="54"/>
                    <a:pt x="287" y="54"/>
                    <a:pt x="287" y="36"/>
                  </a:cubicBezTo>
                  <a:cubicBezTo>
                    <a:pt x="287" y="36"/>
                    <a:pt x="23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7185113" y="2397262"/>
              <a:ext cx="105722" cy="100924"/>
            </a:xfrm>
            <a:custGeom>
              <a:rect b="b" l="l" r="r" t="t"/>
              <a:pathLst>
                <a:path extrusionOk="0" h="1115" w="1168">
                  <a:moveTo>
                    <a:pt x="1168" y="1"/>
                  </a:moveTo>
                  <a:lnTo>
                    <a:pt x="917" y="19"/>
                  </a:lnTo>
                  <a:cubicBezTo>
                    <a:pt x="917" y="19"/>
                    <a:pt x="180" y="845"/>
                    <a:pt x="1" y="1024"/>
                  </a:cubicBezTo>
                  <a:lnTo>
                    <a:pt x="899" y="111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7211091" y="2402150"/>
              <a:ext cx="71688" cy="79744"/>
            </a:xfrm>
            <a:custGeom>
              <a:rect b="b" l="l" r="r" t="t"/>
              <a:pathLst>
                <a:path extrusionOk="0" h="881" w="792">
                  <a:moveTo>
                    <a:pt x="648" y="1"/>
                  </a:moveTo>
                  <a:cubicBezTo>
                    <a:pt x="648" y="1"/>
                    <a:pt x="181" y="593"/>
                    <a:pt x="1" y="773"/>
                  </a:cubicBezTo>
                  <a:lnTo>
                    <a:pt x="522" y="881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7185113" y="2473656"/>
              <a:ext cx="83002" cy="24530"/>
            </a:xfrm>
            <a:custGeom>
              <a:rect b="b" l="l" r="r" t="t"/>
              <a:pathLst>
                <a:path extrusionOk="0" h="271" w="917">
                  <a:moveTo>
                    <a:pt x="162" y="1"/>
                  </a:moveTo>
                  <a:cubicBezTo>
                    <a:pt x="90" y="91"/>
                    <a:pt x="37" y="145"/>
                    <a:pt x="1" y="180"/>
                  </a:cubicBezTo>
                  <a:lnTo>
                    <a:pt x="899" y="270"/>
                  </a:lnTo>
                  <a:lnTo>
                    <a:pt x="917" y="145"/>
                  </a:lnTo>
                  <a:cubicBezTo>
                    <a:pt x="737" y="91"/>
                    <a:pt x="468" y="55"/>
                    <a:pt x="1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6642209" y="2470397"/>
              <a:ext cx="648630" cy="60283"/>
            </a:xfrm>
            <a:custGeom>
              <a:rect b="b" l="l" r="r" t="t"/>
              <a:pathLst>
                <a:path extrusionOk="0" h="666" w="7166">
                  <a:moveTo>
                    <a:pt x="1904" y="1"/>
                  </a:moveTo>
                  <a:cubicBezTo>
                    <a:pt x="1060" y="1"/>
                    <a:pt x="0" y="145"/>
                    <a:pt x="0" y="324"/>
                  </a:cubicBezTo>
                  <a:cubicBezTo>
                    <a:pt x="0" y="504"/>
                    <a:pt x="1060" y="665"/>
                    <a:pt x="1904" y="665"/>
                  </a:cubicBezTo>
                  <a:cubicBezTo>
                    <a:pt x="4041" y="665"/>
                    <a:pt x="4203" y="647"/>
                    <a:pt x="4921" y="647"/>
                  </a:cubicBezTo>
                  <a:cubicBezTo>
                    <a:pt x="6106" y="647"/>
                    <a:pt x="7166" y="414"/>
                    <a:pt x="7166" y="324"/>
                  </a:cubicBezTo>
                  <a:cubicBezTo>
                    <a:pt x="7166" y="234"/>
                    <a:pt x="6124" y="109"/>
                    <a:pt x="4939" y="19"/>
                  </a:cubicBezTo>
                  <a:cubicBezTo>
                    <a:pt x="3987" y="19"/>
                    <a:pt x="3987" y="1"/>
                    <a:pt x="19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6642209" y="2478544"/>
              <a:ext cx="648630" cy="48878"/>
            </a:xfrm>
            <a:custGeom>
              <a:rect b="b" l="l" r="r" t="t"/>
              <a:pathLst>
                <a:path extrusionOk="0" h="540" w="7166">
                  <a:moveTo>
                    <a:pt x="1904" y="1"/>
                  </a:moveTo>
                  <a:cubicBezTo>
                    <a:pt x="1060" y="1"/>
                    <a:pt x="0" y="108"/>
                    <a:pt x="0" y="288"/>
                  </a:cubicBezTo>
                  <a:cubicBezTo>
                    <a:pt x="0" y="414"/>
                    <a:pt x="1060" y="539"/>
                    <a:pt x="1904" y="539"/>
                  </a:cubicBezTo>
                  <a:cubicBezTo>
                    <a:pt x="4041" y="539"/>
                    <a:pt x="4203" y="504"/>
                    <a:pt x="4921" y="504"/>
                  </a:cubicBezTo>
                  <a:cubicBezTo>
                    <a:pt x="6106" y="504"/>
                    <a:pt x="7166" y="324"/>
                    <a:pt x="7166" y="270"/>
                  </a:cubicBezTo>
                  <a:cubicBezTo>
                    <a:pt x="7166" y="198"/>
                    <a:pt x="6124" y="91"/>
                    <a:pt x="4939" y="19"/>
                  </a:cubicBezTo>
                  <a:cubicBezTo>
                    <a:pt x="3987" y="19"/>
                    <a:pt x="3987" y="1"/>
                    <a:pt x="1904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6651894" y="2498095"/>
              <a:ext cx="626002" cy="8237"/>
            </a:xfrm>
            <a:custGeom>
              <a:rect b="b" l="l" r="r" t="t"/>
              <a:pathLst>
                <a:path extrusionOk="0" h="91" w="6916">
                  <a:moveTo>
                    <a:pt x="1851" y="0"/>
                  </a:moveTo>
                  <a:cubicBezTo>
                    <a:pt x="1025" y="0"/>
                    <a:pt x="1" y="18"/>
                    <a:pt x="1" y="54"/>
                  </a:cubicBezTo>
                  <a:cubicBezTo>
                    <a:pt x="1" y="72"/>
                    <a:pt x="1025" y="90"/>
                    <a:pt x="1851" y="90"/>
                  </a:cubicBezTo>
                  <a:lnTo>
                    <a:pt x="4760" y="90"/>
                  </a:lnTo>
                  <a:cubicBezTo>
                    <a:pt x="5910" y="90"/>
                    <a:pt x="6915" y="54"/>
                    <a:pt x="6915" y="54"/>
                  </a:cubicBezTo>
                  <a:cubicBezTo>
                    <a:pt x="6915" y="18"/>
                    <a:pt x="5928" y="0"/>
                    <a:pt x="4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6682850" y="2483432"/>
              <a:ext cx="8146" cy="32585"/>
            </a:xfrm>
            <a:custGeom>
              <a:rect b="b" l="l" r="r" t="t"/>
              <a:pathLst>
                <a:path extrusionOk="0" h="360" w="90">
                  <a:moveTo>
                    <a:pt x="90" y="1"/>
                  </a:moveTo>
                  <a:cubicBezTo>
                    <a:pt x="36" y="72"/>
                    <a:pt x="0" y="126"/>
                    <a:pt x="0" y="180"/>
                  </a:cubicBezTo>
                  <a:cubicBezTo>
                    <a:pt x="0" y="252"/>
                    <a:pt x="54" y="306"/>
                    <a:pt x="90" y="360"/>
                  </a:cubicBezTo>
                  <a:lnTo>
                    <a:pt x="90" y="270"/>
                  </a:lnTo>
                  <a:cubicBezTo>
                    <a:pt x="36" y="234"/>
                    <a:pt x="36" y="216"/>
                    <a:pt x="36" y="180"/>
                  </a:cubicBezTo>
                  <a:cubicBezTo>
                    <a:pt x="36" y="162"/>
                    <a:pt x="36" y="144"/>
                    <a:pt x="90" y="9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6651894" y="2489949"/>
              <a:ext cx="3349" cy="21181"/>
            </a:xfrm>
            <a:custGeom>
              <a:rect b="b" l="l" r="r" t="t"/>
              <a:pathLst>
                <a:path extrusionOk="0" h="234" w="37">
                  <a:moveTo>
                    <a:pt x="37" y="0"/>
                  </a:moveTo>
                  <a:lnTo>
                    <a:pt x="1" y="18"/>
                  </a:lnTo>
                  <a:lnTo>
                    <a:pt x="1" y="234"/>
                  </a:lnTo>
                  <a:lnTo>
                    <a:pt x="37" y="23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6765761" y="2520814"/>
              <a:ext cx="84632" cy="3349"/>
            </a:xfrm>
            <a:custGeom>
              <a:rect b="b" l="l" r="r" t="t"/>
              <a:pathLst>
                <a:path extrusionOk="0" h="37" w="935">
                  <a:moveTo>
                    <a:pt x="3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0" y="37"/>
                    <a:pt x="36" y="37"/>
                    <a:pt x="36" y="37"/>
                  </a:cubicBezTo>
                  <a:lnTo>
                    <a:pt x="898" y="37"/>
                  </a:lnTo>
                  <a:cubicBezTo>
                    <a:pt x="898" y="37"/>
                    <a:pt x="934" y="19"/>
                    <a:pt x="8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6765761" y="2478544"/>
              <a:ext cx="84632" cy="3349"/>
            </a:xfrm>
            <a:custGeom>
              <a:rect b="b" l="l" r="r" t="t"/>
              <a:pathLst>
                <a:path extrusionOk="0" h="37" w="935">
                  <a:moveTo>
                    <a:pt x="3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0" y="37"/>
                    <a:pt x="36" y="37"/>
                    <a:pt x="36" y="37"/>
                  </a:cubicBezTo>
                  <a:lnTo>
                    <a:pt x="898" y="37"/>
                  </a:lnTo>
                  <a:cubicBezTo>
                    <a:pt x="898" y="37"/>
                    <a:pt x="934" y="19"/>
                    <a:pt x="8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7139584" y="2496466"/>
              <a:ext cx="170802" cy="11405"/>
            </a:xfrm>
            <a:custGeom>
              <a:rect b="b" l="l" r="r" t="t"/>
              <a:pathLst>
                <a:path extrusionOk="0" h="126" w="1887">
                  <a:moveTo>
                    <a:pt x="953" y="0"/>
                  </a:moveTo>
                  <a:cubicBezTo>
                    <a:pt x="432" y="0"/>
                    <a:pt x="1" y="18"/>
                    <a:pt x="1" y="72"/>
                  </a:cubicBezTo>
                  <a:cubicBezTo>
                    <a:pt x="1" y="108"/>
                    <a:pt x="432" y="126"/>
                    <a:pt x="953" y="126"/>
                  </a:cubicBezTo>
                  <a:cubicBezTo>
                    <a:pt x="1473" y="126"/>
                    <a:pt x="1887" y="108"/>
                    <a:pt x="1887" y="72"/>
                  </a:cubicBezTo>
                  <a:cubicBezTo>
                    <a:pt x="1887" y="18"/>
                    <a:pt x="1473" y="0"/>
                    <a:pt x="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7167282" y="2499724"/>
              <a:ext cx="117126" cy="4978"/>
            </a:xfrm>
            <a:custGeom>
              <a:rect b="b" l="l" r="r" t="t"/>
              <a:pathLst>
                <a:path extrusionOk="0" h="55" w="1294">
                  <a:moveTo>
                    <a:pt x="647" y="0"/>
                  </a:moveTo>
                  <a:cubicBezTo>
                    <a:pt x="287" y="0"/>
                    <a:pt x="0" y="0"/>
                    <a:pt x="0" y="36"/>
                  </a:cubicBezTo>
                  <a:cubicBezTo>
                    <a:pt x="0" y="36"/>
                    <a:pt x="287" y="54"/>
                    <a:pt x="647" y="54"/>
                  </a:cubicBezTo>
                  <a:cubicBezTo>
                    <a:pt x="1006" y="54"/>
                    <a:pt x="1293" y="54"/>
                    <a:pt x="1293" y="36"/>
                  </a:cubicBezTo>
                  <a:cubicBezTo>
                    <a:pt x="1293" y="0"/>
                    <a:pt x="100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6613536" y="4358147"/>
              <a:ext cx="664923" cy="595770"/>
            </a:xfrm>
            <a:custGeom>
              <a:rect b="b" l="l" r="r" t="t"/>
              <a:pathLst>
                <a:path extrusionOk="0" h="6582" w="7346">
                  <a:moveTo>
                    <a:pt x="5209" y="1"/>
                  </a:moveTo>
                  <a:cubicBezTo>
                    <a:pt x="5213" y="14"/>
                    <a:pt x="5215" y="26"/>
                    <a:pt x="5214" y="37"/>
                  </a:cubicBezTo>
                  <a:lnTo>
                    <a:pt x="5214" y="37"/>
                  </a:lnTo>
                  <a:cubicBezTo>
                    <a:pt x="5284" y="36"/>
                    <a:pt x="5370" y="35"/>
                    <a:pt x="5370" y="19"/>
                  </a:cubicBezTo>
                  <a:cubicBezTo>
                    <a:pt x="5370" y="19"/>
                    <a:pt x="5316" y="1"/>
                    <a:pt x="5209" y="1"/>
                  </a:cubicBezTo>
                  <a:close/>
                  <a:moveTo>
                    <a:pt x="5214" y="37"/>
                  </a:moveTo>
                  <a:cubicBezTo>
                    <a:pt x="5206" y="37"/>
                    <a:pt x="5198" y="37"/>
                    <a:pt x="5191" y="37"/>
                  </a:cubicBezTo>
                  <a:lnTo>
                    <a:pt x="5147" y="110"/>
                  </a:lnTo>
                  <a:lnTo>
                    <a:pt x="5147" y="110"/>
                  </a:lnTo>
                  <a:cubicBezTo>
                    <a:pt x="5186" y="95"/>
                    <a:pt x="5213" y="73"/>
                    <a:pt x="5214" y="37"/>
                  </a:cubicBezTo>
                  <a:close/>
                  <a:moveTo>
                    <a:pt x="5147" y="110"/>
                  </a:moveTo>
                  <a:cubicBezTo>
                    <a:pt x="5056" y="146"/>
                    <a:pt x="4902" y="139"/>
                    <a:pt x="4868" y="162"/>
                  </a:cubicBezTo>
                  <a:cubicBezTo>
                    <a:pt x="4832" y="162"/>
                    <a:pt x="4419" y="629"/>
                    <a:pt x="3916" y="1186"/>
                  </a:cubicBezTo>
                  <a:lnTo>
                    <a:pt x="3646" y="1186"/>
                  </a:lnTo>
                  <a:cubicBezTo>
                    <a:pt x="3646" y="1186"/>
                    <a:pt x="3628" y="1168"/>
                    <a:pt x="3592" y="1168"/>
                  </a:cubicBezTo>
                  <a:lnTo>
                    <a:pt x="3359" y="1168"/>
                  </a:lnTo>
                  <a:cubicBezTo>
                    <a:pt x="3323" y="1168"/>
                    <a:pt x="3305" y="1186"/>
                    <a:pt x="3305" y="1240"/>
                  </a:cubicBezTo>
                  <a:lnTo>
                    <a:pt x="3305" y="1455"/>
                  </a:lnTo>
                  <a:cubicBezTo>
                    <a:pt x="3305" y="1473"/>
                    <a:pt x="3323" y="1527"/>
                    <a:pt x="3359" y="1527"/>
                  </a:cubicBezTo>
                  <a:lnTo>
                    <a:pt x="3574" y="1527"/>
                  </a:lnTo>
                  <a:cubicBezTo>
                    <a:pt x="3377" y="1743"/>
                    <a:pt x="3179" y="1976"/>
                    <a:pt x="3000" y="2174"/>
                  </a:cubicBezTo>
                  <a:lnTo>
                    <a:pt x="2730" y="2174"/>
                  </a:lnTo>
                  <a:cubicBezTo>
                    <a:pt x="2730" y="2174"/>
                    <a:pt x="2694" y="2156"/>
                    <a:pt x="2676" y="2156"/>
                  </a:cubicBezTo>
                  <a:lnTo>
                    <a:pt x="2425" y="2156"/>
                  </a:lnTo>
                  <a:cubicBezTo>
                    <a:pt x="2407" y="2156"/>
                    <a:pt x="2389" y="2174"/>
                    <a:pt x="2389" y="2210"/>
                  </a:cubicBezTo>
                  <a:lnTo>
                    <a:pt x="2389" y="2443"/>
                  </a:lnTo>
                  <a:cubicBezTo>
                    <a:pt x="2389" y="2461"/>
                    <a:pt x="2407" y="2515"/>
                    <a:pt x="2425" y="2515"/>
                  </a:cubicBezTo>
                  <a:lnTo>
                    <a:pt x="2676" y="2515"/>
                  </a:lnTo>
                  <a:cubicBezTo>
                    <a:pt x="2479" y="2731"/>
                    <a:pt x="2299" y="2928"/>
                    <a:pt x="2210" y="3018"/>
                  </a:cubicBezTo>
                  <a:lnTo>
                    <a:pt x="1958" y="3018"/>
                  </a:lnTo>
                  <a:cubicBezTo>
                    <a:pt x="1078" y="3018"/>
                    <a:pt x="1" y="3180"/>
                    <a:pt x="1" y="3359"/>
                  </a:cubicBezTo>
                  <a:cubicBezTo>
                    <a:pt x="1" y="3539"/>
                    <a:pt x="1078" y="3700"/>
                    <a:pt x="1958" y="3700"/>
                  </a:cubicBezTo>
                  <a:lnTo>
                    <a:pt x="2192" y="3700"/>
                  </a:lnTo>
                  <a:cubicBezTo>
                    <a:pt x="2281" y="3790"/>
                    <a:pt x="2425" y="3970"/>
                    <a:pt x="2659" y="4221"/>
                  </a:cubicBezTo>
                  <a:lnTo>
                    <a:pt x="2407" y="4221"/>
                  </a:lnTo>
                  <a:cubicBezTo>
                    <a:pt x="2389" y="4221"/>
                    <a:pt x="2371" y="4239"/>
                    <a:pt x="2371" y="4275"/>
                  </a:cubicBezTo>
                  <a:lnTo>
                    <a:pt x="2371" y="4509"/>
                  </a:lnTo>
                  <a:cubicBezTo>
                    <a:pt x="2371" y="4526"/>
                    <a:pt x="2389" y="4580"/>
                    <a:pt x="2407" y="4580"/>
                  </a:cubicBezTo>
                  <a:lnTo>
                    <a:pt x="2659" y="4580"/>
                  </a:lnTo>
                  <a:cubicBezTo>
                    <a:pt x="2676" y="4580"/>
                    <a:pt x="2676" y="4580"/>
                    <a:pt x="2694" y="4544"/>
                  </a:cubicBezTo>
                  <a:lnTo>
                    <a:pt x="2964" y="4544"/>
                  </a:lnTo>
                  <a:cubicBezTo>
                    <a:pt x="3143" y="4760"/>
                    <a:pt x="3359" y="4975"/>
                    <a:pt x="3556" y="5209"/>
                  </a:cubicBezTo>
                  <a:lnTo>
                    <a:pt x="3323" y="5209"/>
                  </a:lnTo>
                  <a:cubicBezTo>
                    <a:pt x="3305" y="5209"/>
                    <a:pt x="3287" y="5227"/>
                    <a:pt x="3287" y="5263"/>
                  </a:cubicBezTo>
                  <a:lnTo>
                    <a:pt x="3287" y="5496"/>
                  </a:lnTo>
                  <a:cubicBezTo>
                    <a:pt x="3287" y="5514"/>
                    <a:pt x="3305" y="5568"/>
                    <a:pt x="3323" y="5568"/>
                  </a:cubicBezTo>
                  <a:lnTo>
                    <a:pt x="3574" y="5568"/>
                  </a:lnTo>
                  <a:cubicBezTo>
                    <a:pt x="3592" y="5568"/>
                    <a:pt x="3592" y="5568"/>
                    <a:pt x="3628" y="5532"/>
                  </a:cubicBezTo>
                  <a:lnTo>
                    <a:pt x="3898" y="5532"/>
                  </a:lnTo>
                  <a:cubicBezTo>
                    <a:pt x="4383" y="6107"/>
                    <a:pt x="4814" y="6556"/>
                    <a:pt x="4832" y="6574"/>
                  </a:cubicBezTo>
                  <a:cubicBezTo>
                    <a:pt x="4850" y="6580"/>
                    <a:pt x="4901" y="6582"/>
                    <a:pt x="4963" y="6582"/>
                  </a:cubicBezTo>
                  <a:cubicBezTo>
                    <a:pt x="5085" y="6582"/>
                    <a:pt x="5245" y="6574"/>
                    <a:pt x="5245" y="6574"/>
                  </a:cubicBezTo>
                  <a:cubicBezTo>
                    <a:pt x="5334" y="6574"/>
                    <a:pt x="5406" y="6574"/>
                    <a:pt x="5406" y="6556"/>
                  </a:cubicBezTo>
                  <a:cubicBezTo>
                    <a:pt x="5406" y="6556"/>
                    <a:pt x="5316" y="6520"/>
                    <a:pt x="5227" y="6520"/>
                  </a:cubicBezTo>
                  <a:lnTo>
                    <a:pt x="4472" y="5299"/>
                  </a:lnTo>
                  <a:cubicBezTo>
                    <a:pt x="4544" y="5299"/>
                    <a:pt x="4598" y="5263"/>
                    <a:pt x="4598" y="5245"/>
                  </a:cubicBezTo>
                  <a:cubicBezTo>
                    <a:pt x="4598" y="5227"/>
                    <a:pt x="4526" y="5209"/>
                    <a:pt x="4436" y="5209"/>
                  </a:cubicBezTo>
                  <a:lnTo>
                    <a:pt x="4275" y="4958"/>
                  </a:lnTo>
                  <a:cubicBezTo>
                    <a:pt x="4347" y="4958"/>
                    <a:pt x="4383" y="4940"/>
                    <a:pt x="4383" y="4904"/>
                  </a:cubicBezTo>
                  <a:cubicBezTo>
                    <a:pt x="4383" y="4886"/>
                    <a:pt x="4329" y="4868"/>
                    <a:pt x="4221" y="4868"/>
                  </a:cubicBezTo>
                  <a:lnTo>
                    <a:pt x="4095" y="4634"/>
                  </a:lnTo>
                  <a:lnTo>
                    <a:pt x="4041" y="4455"/>
                  </a:lnTo>
                  <a:cubicBezTo>
                    <a:pt x="4113" y="4455"/>
                    <a:pt x="4185" y="4437"/>
                    <a:pt x="4185" y="4419"/>
                  </a:cubicBezTo>
                  <a:cubicBezTo>
                    <a:pt x="4185" y="4401"/>
                    <a:pt x="4113" y="4365"/>
                    <a:pt x="4023" y="4365"/>
                  </a:cubicBezTo>
                  <a:lnTo>
                    <a:pt x="3934" y="4042"/>
                  </a:lnTo>
                  <a:cubicBezTo>
                    <a:pt x="4005" y="4042"/>
                    <a:pt x="4077" y="4006"/>
                    <a:pt x="4077" y="3988"/>
                  </a:cubicBezTo>
                  <a:cubicBezTo>
                    <a:pt x="4077" y="3970"/>
                    <a:pt x="4005" y="3952"/>
                    <a:pt x="3916" y="3952"/>
                  </a:cubicBezTo>
                  <a:lnTo>
                    <a:pt x="3826" y="3629"/>
                  </a:lnTo>
                  <a:cubicBezTo>
                    <a:pt x="4401" y="3629"/>
                    <a:pt x="4652" y="3611"/>
                    <a:pt x="5083" y="3611"/>
                  </a:cubicBezTo>
                  <a:cubicBezTo>
                    <a:pt x="5532" y="3611"/>
                    <a:pt x="5927" y="3593"/>
                    <a:pt x="6286" y="3539"/>
                  </a:cubicBezTo>
                  <a:cubicBezTo>
                    <a:pt x="6556" y="3826"/>
                    <a:pt x="7094" y="4437"/>
                    <a:pt x="7094" y="4437"/>
                  </a:cubicBezTo>
                  <a:lnTo>
                    <a:pt x="7346" y="4455"/>
                  </a:lnTo>
                  <a:lnTo>
                    <a:pt x="7094" y="3377"/>
                  </a:lnTo>
                  <a:cubicBezTo>
                    <a:pt x="7256" y="3341"/>
                    <a:pt x="7346" y="3287"/>
                    <a:pt x="7346" y="3269"/>
                  </a:cubicBezTo>
                  <a:cubicBezTo>
                    <a:pt x="7346" y="3251"/>
                    <a:pt x="7256" y="3198"/>
                    <a:pt x="7077" y="3180"/>
                  </a:cubicBezTo>
                  <a:lnTo>
                    <a:pt x="7346" y="2102"/>
                  </a:lnTo>
                  <a:lnTo>
                    <a:pt x="7094" y="2120"/>
                  </a:lnTo>
                  <a:cubicBezTo>
                    <a:pt x="7094" y="2120"/>
                    <a:pt x="6520" y="2784"/>
                    <a:pt x="6250" y="3072"/>
                  </a:cubicBezTo>
                  <a:cubicBezTo>
                    <a:pt x="5909" y="3018"/>
                    <a:pt x="5514" y="3000"/>
                    <a:pt x="5083" y="2964"/>
                  </a:cubicBezTo>
                  <a:cubicBezTo>
                    <a:pt x="4544" y="2964"/>
                    <a:pt x="4293" y="2964"/>
                    <a:pt x="3808" y="2928"/>
                  </a:cubicBezTo>
                  <a:lnTo>
                    <a:pt x="3898" y="2623"/>
                  </a:lnTo>
                  <a:cubicBezTo>
                    <a:pt x="3988" y="2623"/>
                    <a:pt x="4041" y="2605"/>
                    <a:pt x="4041" y="2569"/>
                  </a:cubicBezTo>
                  <a:cubicBezTo>
                    <a:pt x="4041" y="2551"/>
                    <a:pt x="3988" y="2533"/>
                    <a:pt x="3916" y="2533"/>
                  </a:cubicBezTo>
                  <a:lnTo>
                    <a:pt x="4005" y="2192"/>
                  </a:lnTo>
                  <a:cubicBezTo>
                    <a:pt x="4095" y="2192"/>
                    <a:pt x="4167" y="2174"/>
                    <a:pt x="4167" y="2156"/>
                  </a:cubicBezTo>
                  <a:cubicBezTo>
                    <a:pt x="4167" y="2120"/>
                    <a:pt x="4095" y="2102"/>
                    <a:pt x="4023" y="2102"/>
                  </a:cubicBezTo>
                  <a:lnTo>
                    <a:pt x="4077" y="1922"/>
                  </a:lnTo>
                  <a:lnTo>
                    <a:pt x="4203" y="1707"/>
                  </a:lnTo>
                  <a:cubicBezTo>
                    <a:pt x="4293" y="1707"/>
                    <a:pt x="4365" y="1671"/>
                    <a:pt x="4365" y="1653"/>
                  </a:cubicBezTo>
                  <a:cubicBezTo>
                    <a:pt x="4365" y="1635"/>
                    <a:pt x="4311" y="1635"/>
                    <a:pt x="4257" y="1617"/>
                  </a:cubicBezTo>
                  <a:lnTo>
                    <a:pt x="4419" y="1366"/>
                  </a:lnTo>
                  <a:cubicBezTo>
                    <a:pt x="4508" y="1366"/>
                    <a:pt x="4562" y="1348"/>
                    <a:pt x="4562" y="1312"/>
                  </a:cubicBezTo>
                  <a:cubicBezTo>
                    <a:pt x="4562" y="1294"/>
                    <a:pt x="4526" y="1294"/>
                    <a:pt x="4454" y="1276"/>
                  </a:cubicBezTo>
                  <a:lnTo>
                    <a:pt x="5147" y="11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6951043" y="4837250"/>
              <a:ext cx="42361" cy="26159"/>
            </a:xfrm>
            <a:custGeom>
              <a:rect b="b" l="l" r="r" t="t"/>
              <a:pathLst>
                <a:path extrusionOk="0" h="289" w="468">
                  <a:moveTo>
                    <a:pt x="72" y="1"/>
                  </a:moveTo>
                  <a:cubicBezTo>
                    <a:pt x="18" y="1"/>
                    <a:pt x="0" y="19"/>
                    <a:pt x="0" y="37"/>
                  </a:cubicBezTo>
                  <a:lnTo>
                    <a:pt x="0" y="252"/>
                  </a:lnTo>
                  <a:cubicBezTo>
                    <a:pt x="0" y="270"/>
                    <a:pt x="18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67" y="270"/>
                    <a:pt x="467" y="252"/>
                  </a:cubicBezTo>
                  <a:lnTo>
                    <a:pt x="467" y="37"/>
                  </a:lnTo>
                  <a:cubicBezTo>
                    <a:pt x="467" y="19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6951043" y="4838879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18" y="1"/>
                    <a:pt x="0" y="19"/>
                    <a:pt x="0" y="37"/>
                  </a:cubicBezTo>
                  <a:lnTo>
                    <a:pt x="0" y="198"/>
                  </a:lnTo>
                  <a:cubicBezTo>
                    <a:pt x="0" y="234"/>
                    <a:pt x="18" y="252"/>
                    <a:pt x="72" y="252"/>
                  </a:cubicBezTo>
                  <a:lnTo>
                    <a:pt x="270" y="25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6929954" y="4835620"/>
              <a:ext cx="29327" cy="31047"/>
            </a:xfrm>
            <a:custGeom>
              <a:rect b="b" l="l" r="r" t="t"/>
              <a:pathLst>
                <a:path extrusionOk="0" h="343" w="324">
                  <a:moveTo>
                    <a:pt x="54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88"/>
                  </a:lnTo>
                  <a:cubicBezTo>
                    <a:pt x="0" y="324"/>
                    <a:pt x="36" y="342"/>
                    <a:pt x="54" y="342"/>
                  </a:cubicBezTo>
                  <a:lnTo>
                    <a:pt x="287" y="342"/>
                  </a:lnTo>
                  <a:cubicBezTo>
                    <a:pt x="305" y="342"/>
                    <a:pt x="323" y="306"/>
                    <a:pt x="323" y="288"/>
                  </a:cubicBezTo>
                  <a:lnTo>
                    <a:pt x="323" y="55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6929954" y="4840508"/>
              <a:ext cx="29327" cy="22900"/>
            </a:xfrm>
            <a:custGeom>
              <a:rect b="b" l="l" r="r" t="t"/>
              <a:pathLst>
                <a:path extrusionOk="0" h="253" w="324">
                  <a:moveTo>
                    <a:pt x="54" y="1"/>
                  </a:moveTo>
                  <a:cubicBezTo>
                    <a:pt x="36" y="1"/>
                    <a:pt x="0" y="37"/>
                    <a:pt x="0" y="55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54" y="252"/>
                  </a:cubicBezTo>
                  <a:lnTo>
                    <a:pt x="287" y="252"/>
                  </a:lnTo>
                  <a:cubicBezTo>
                    <a:pt x="305" y="252"/>
                    <a:pt x="323" y="234"/>
                    <a:pt x="323" y="216"/>
                  </a:cubicBezTo>
                  <a:lnTo>
                    <a:pt x="323" y="55"/>
                  </a:lnTo>
                  <a:cubicBezTo>
                    <a:pt x="323" y="37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6929954" y="4848654"/>
              <a:ext cx="29327" cy="3349"/>
            </a:xfrm>
            <a:custGeom>
              <a:rect b="b" l="l" r="r" t="t"/>
              <a:pathLst>
                <a:path extrusionOk="0" h="37" w="324">
                  <a:moveTo>
                    <a:pt x="0" y="0"/>
                  </a:moveTo>
                  <a:lnTo>
                    <a:pt x="0" y="36"/>
                  </a:lnTo>
                  <a:lnTo>
                    <a:pt x="323" y="36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6871391" y="4749451"/>
              <a:ext cx="43990" cy="26159"/>
            </a:xfrm>
            <a:custGeom>
              <a:rect b="b" l="l" r="r" t="t"/>
              <a:pathLst>
                <a:path extrusionOk="0" h="289" w="486">
                  <a:moveTo>
                    <a:pt x="72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36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85" y="270"/>
                    <a:pt x="485" y="252"/>
                  </a:cubicBezTo>
                  <a:lnTo>
                    <a:pt x="485" y="55"/>
                  </a:lnTo>
                  <a:cubicBezTo>
                    <a:pt x="485" y="19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6871391" y="4751080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216"/>
                  </a:lnTo>
                  <a:cubicBezTo>
                    <a:pt x="0" y="234"/>
                    <a:pt x="36" y="252"/>
                    <a:pt x="72" y="252"/>
                  </a:cubicBezTo>
                  <a:lnTo>
                    <a:pt x="270" y="25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6851840" y="4747822"/>
              <a:ext cx="27788" cy="32676"/>
            </a:xfrm>
            <a:custGeom>
              <a:rect b="b" l="l" r="r" t="t"/>
              <a:pathLst>
                <a:path extrusionOk="0" h="361" w="307">
                  <a:moveTo>
                    <a:pt x="37" y="1"/>
                  </a:moveTo>
                  <a:cubicBezTo>
                    <a:pt x="19" y="1"/>
                    <a:pt x="1" y="37"/>
                    <a:pt x="1" y="73"/>
                  </a:cubicBezTo>
                  <a:lnTo>
                    <a:pt x="1" y="288"/>
                  </a:lnTo>
                  <a:cubicBezTo>
                    <a:pt x="1" y="342"/>
                    <a:pt x="19" y="360"/>
                    <a:pt x="37" y="360"/>
                  </a:cubicBezTo>
                  <a:lnTo>
                    <a:pt x="270" y="360"/>
                  </a:lnTo>
                  <a:cubicBezTo>
                    <a:pt x="288" y="360"/>
                    <a:pt x="306" y="306"/>
                    <a:pt x="306" y="288"/>
                  </a:cubicBezTo>
                  <a:lnTo>
                    <a:pt x="306" y="73"/>
                  </a:lnTo>
                  <a:cubicBezTo>
                    <a:pt x="306" y="19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6851840" y="4754339"/>
              <a:ext cx="27788" cy="21271"/>
            </a:xfrm>
            <a:custGeom>
              <a:rect b="b" l="l" r="r" t="t"/>
              <a:pathLst>
                <a:path extrusionOk="0" h="235" w="307">
                  <a:moveTo>
                    <a:pt x="37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198"/>
                  </a:lnTo>
                  <a:cubicBezTo>
                    <a:pt x="1" y="216"/>
                    <a:pt x="19" y="234"/>
                    <a:pt x="37" y="234"/>
                  </a:cubicBezTo>
                  <a:lnTo>
                    <a:pt x="270" y="234"/>
                  </a:lnTo>
                  <a:cubicBezTo>
                    <a:pt x="288" y="234"/>
                    <a:pt x="306" y="216"/>
                    <a:pt x="306" y="198"/>
                  </a:cubicBezTo>
                  <a:lnTo>
                    <a:pt x="306" y="37"/>
                  </a:lnTo>
                  <a:cubicBezTo>
                    <a:pt x="306" y="19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6851840" y="4762485"/>
              <a:ext cx="27788" cy="1720"/>
            </a:xfrm>
            <a:custGeom>
              <a:rect b="b" l="l" r="r" t="t"/>
              <a:pathLst>
                <a:path extrusionOk="0" h="19" w="307">
                  <a:moveTo>
                    <a:pt x="1" y="1"/>
                  </a:moveTo>
                  <a:lnTo>
                    <a:pt x="1" y="19"/>
                  </a:lnTo>
                  <a:lnTo>
                    <a:pt x="306" y="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7017662" y="4837250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45" y="1"/>
                  </a:moveTo>
                  <a:cubicBezTo>
                    <a:pt x="73" y="1"/>
                    <a:pt x="1" y="19"/>
                    <a:pt x="1" y="37"/>
                  </a:cubicBezTo>
                  <a:cubicBezTo>
                    <a:pt x="1" y="73"/>
                    <a:pt x="73" y="91"/>
                    <a:pt x="145" y="91"/>
                  </a:cubicBezTo>
                  <a:cubicBezTo>
                    <a:pt x="216" y="91"/>
                    <a:pt x="270" y="73"/>
                    <a:pt x="270" y="37"/>
                  </a:cubicBezTo>
                  <a:cubicBezTo>
                    <a:pt x="270" y="19"/>
                    <a:pt x="216" y="1"/>
                    <a:pt x="1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6999831" y="4808014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0"/>
                  </a:moveTo>
                  <a:cubicBezTo>
                    <a:pt x="72" y="0"/>
                    <a:pt x="0" y="36"/>
                    <a:pt x="0" y="54"/>
                  </a:cubicBezTo>
                  <a:cubicBezTo>
                    <a:pt x="0" y="72"/>
                    <a:pt x="54" y="90"/>
                    <a:pt x="144" y="90"/>
                  </a:cubicBezTo>
                  <a:cubicBezTo>
                    <a:pt x="198" y="90"/>
                    <a:pt x="270" y="72"/>
                    <a:pt x="270" y="54"/>
                  </a:cubicBezTo>
                  <a:cubicBezTo>
                    <a:pt x="270" y="36"/>
                    <a:pt x="234" y="0"/>
                    <a:pt x="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6981909" y="4765744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1"/>
                  </a:moveTo>
                  <a:cubicBezTo>
                    <a:pt x="55" y="1"/>
                    <a:pt x="1" y="19"/>
                    <a:pt x="1" y="36"/>
                  </a:cubicBezTo>
                  <a:cubicBezTo>
                    <a:pt x="1" y="72"/>
                    <a:pt x="55" y="90"/>
                    <a:pt x="126" y="90"/>
                  </a:cubicBezTo>
                  <a:cubicBezTo>
                    <a:pt x="198" y="90"/>
                    <a:pt x="270" y="72"/>
                    <a:pt x="270" y="36"/>
                  </a:cubicBezTo>
                  <a:cubicBezTo>
                    <a:pt x="270" y="19"/>
                    <a:pt x="198" y="1"/>
                    <a:pt x="1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6970595" y="4728361"/>
              <a:ext cx="24439" cy="9866"/>
            </a:xfrm>
            <a:custGeom>
              <a:rect b="b" l="l" r="r" t="t"/>
              <a:pathLst>
                <a:path extrusionOk="0" h="109" w="270">
                  <a:moveTo>
                    <a:pt x="144" y="0"/>
                  </a:moveTo>
                  <a:cubicBezTo>
                    <a:pt x="72" y="0"/>
                    <a:pt x="0" y="36"/>
                    <a:pt x="0" y="54"/>
                  </a:cubicBezTo>
                  <a:cubicBezTo>
                    <a:pt x="0" y="72"/>
                    <a:pt x="72" y="108"/>
                    <a:pt x="144" y="108"/>
                  </a:cubicBezTo>
                  <a:cubicBezTo>
                    <a:pt x="216" y="108"/>
                    <a:pt x="269" y="72"/>
                    <a:pt x="269" y="54"/>
                  </a:cubicBezTo>
                  <a:cubicBezTo>
                    <a:pt x="269" y="36"/>
                    <a:pt x="216" y="0"/>
                    <a:pt x="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6830750" y="4684462"/>
              <a:ext cx="271545" cy="271364"/>
            </a:xfrm>
            <a:custGeom>
              <a:rect b="b" l="l" r="r" t="t"/>
              <a:pathLst>
                <a:path extrusionOk="0" h="2998" w="3000">
                  <a:moveTo>
                    <a:pt x="1563" y="1"/>
                  </a:moveTo>
                  <a:lnTo>
                    <a:pt x="1" y="144"/>
                  </a:lnTo>
                  <a:cubicBezTo>
                    <a:pt x="1" y="144"/>
                    <a:pt x="2569" y="2964"/>
                    <a:pt x="2605" y="2982"/>
                  </a:cubicBezTo>
                  <a:cubicBezTo>
                    <a:pt x="2623" y="2994"/>
                    <a:pt x="2672" y="2998"/>
                    <a:pt x="2731" y="2998"/>
                  </a:cubicBezTo>
                  <a:cubicBezTo>
                    <a:pt x="2848" y="2998"/>
                    <a:pt x="3000" y="2982"/>
                    <a:pt x="3000" y="2982"/>
                  </a:cubicBezTo>
                  <a:lnTo>
                    <a:pt x="1868" y="1150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6853469" y="4713698"/>
              <a:ext cx="235882" cy="237421"/>
            </a:xfrm>
            <a:custGeom>
              <a:rect b="b" l="l" r="r" t="t"/>
              <a:pathLst>
                <a:path extrusionOk="0" h="2623" w="2606">
                  <a:moveTo>
                    <a:pt x="1" y="1"/>
                  </a:moveTo>
                  <a:lnTo>
                    <a:pt x="2354" y="2623"/>
                  </a:lnTo>
                  <a:lnTo>
                    <a:pt x="2605" y="2623"/>
                  </a:lnTo>
                  <a:lnTo>
                    <a:pt x="1348" y="845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6830750" y="4684462"/>
              <a:ext cx="146363" cy="21271"/>
            </a:xfrm>
            <a:custGeom>
              <a:rect b="b" l="l" r="r" t="t"/>
              <a:pathLst>
                <a:path extrusionOk="0" h="235" w="1617">
                  <a:moveTo>
                    <a:pt x="1563" y="1"/>
                  </a:moveTo>
                  <a:lnTo>
                    <a:pt x="1" y="144"/>
                  </a:lnTo>
                  <a:lnTo>
                    <a:pt x="90" y="234"/>
                  </a:lnTo>
                  <a:lnTo>
                    <a:pt x="1617" y="23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7089259" y="4952655"/>
              <a:ext cx="26068" cy="4978"/>
            </a:xfrm>
            <a:custGeom>
              <a:rect b="b" l="l" r="r" t="t"/>
              <a:pathLst>
                <a:path extrusionOk="0" h="55" w="288">
                  <a:moveTo>
                    <a:pt x="90" y="1"/>
                  </a:moveTo>
                  <a:cubicBezTo>
                    <a:pt x="0" y="1"/>
                    <a:pt x="0" y="19"/>
                    <a:pt x="18" y="19"/>
                  </a:cubicBezTo>
                  <a:cubicBezTo>
                    <a:pt x="18" y="55"/>
                    <a:pt x="72" y="55"/>
                    <a:pt x="162" y="55"/>
                  </a:cubicBezTo>
                  <a:cubicBezTo>
                    <a:pt x="234" y="55"/>
                    <a:pt x="287" y="19"/>
                    <a:pt x="287" y="19"/>
                  </a:cubicBezTo>
                  <a:cubicBezTo>
                    <a:pt x="287" y="1"/>
                    <a:pt x="180" y="1"/>
                    <a:pt x="9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7185113" y="4674686"/>
              <a:ext cx="105722" cy="100924"/>
            </a:xfrm>
            <a:custGeom>
              <a:rect b="b" l="l" r="r" t="t"/>
              <a:pathLst>
                <a:path extrusionOk="0" h="1115" w="1168">
                  <a:moveTo>
                    <a:pt x="899" y="1"/>
                  </a:moveTo>
                  <a:lnTo>
                    <a:pt x="1" y="91"/>
                  </a:lnTo>
                  <a:cubicBezTo>
                    <a:pt x="180" y="270"/>
                    <a:pt x="917" y="1096"/>
                    <a:pt x="917" y="1096"/>
                  </a:cubicBezTo>
                  <a:lnTo>
                    <a:pt x="1168" y="1114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7211091" y="4690979"/>
              <a:ext cx="71688" cy="79744"/>
            </a:xfrm>
            <a:custGeom>
              <a:rect b="b" l="l" r="r" t="t"/>
              <a:pathLst>
                <a:path extrusionOk="0" h="881" w="792">
                  <a:moveTo>
                    <a:pt x="522" y="0"/>
                  </a:moveTo>
                  <a:lnTo>
                    <a:pt x="1" y="108"/>
                  </a:lnTo>
                  <a:cubicBezTo>
                    <a:pt x="181" y="288"/>
                    <a:pt x="648" y="880"/>
                    <a:pt x="648" y="880"/>
                  </a:cubicBezTo>
                  <a:lnTo>
                    <a:pt x="791" y="88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7185113" y="4674686"/>
              <a:ext cx="83002" cy="24530"/>
            </a:xfrm>
            <a:custGeom>
              <a:rect b="b" l="l" r="r" t="t"/>
              <a:pathLst>
                <a:path extrusionOk="0" h="271" w="917">
                  <a:moveTo>
                    <a:pt x="899" y="1"/>
                  </a:moveTo>
                  <a:lnTo>
                    <a:pt x="1" y="91"/>
                  </a:lnTo>
                  <a:cubicBezTo>
                    <a:pt x="37" y="127"/>
                    <a:pt x="90" y="180"/>
                    <a:pt x="162" y="270"/>
                  </a:cubicBezTo>
                  <a:cubicBezTo>
                    <a:pt x="468" y="216"/>
                    <a:pt x="737" y="180"/>
                    <a:pt x="917" y="127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6951043" y="4481258"/>
              <a:ext cx="42361" cy="26068"/>
            </a:xfrm>
            <a:custGeom>
              <a:rect b="b" l="l" r="r" t="t"/>
              <a:pathLst>
                <a:path extrusionOk="0" h="288" w="468">
                  <a:moveTo>
                    <a:pt x="72" y="1"/>
                  </a:moveTo>
                  <a:cubicBezTo>
                    <a:pt x="18" y="1"/>
                    <a:pt x="0" y="19"/>
                    <a:pt x="0" y="55"/>
                  </a:cubicBezTo>
                  <a:lnTo>
                    <a:pt x="0" y="252"/>
                  </a:lnTo>
                  <a:cubicBezTo>
                    <a:pt x="0" y="270"/>
                    <a:pt x="18" y="288"/>
                    <a:pt x="72" y="288"/>
                  </a:cubicBezTo>
                  <a:lnTo>
                    <a:pt x="414" y="288"/>
                  </a:lnTo>
                  <a:cubicBezTo>
                    <a:pt x="449" y="288"/>
                    <a:pt x="467" y="270"/>
                    <a:pt x="467" y="252"/>
                  </a:cubicBezTo>
                  <a:lnTo>
                    <a:pt x="467" y="55"/>
                  </a:lnTo>
                  <a:cubicBezTo>
                    <a:pt x="467" y="19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6951043" y="4482887"/>
              <a:ext cx="24439" cy="22900"/>
            </a:xfrm>
            <a:custGeom>
              <a:rect b="b" l="l" r="r" t="t"/>
              <a:pathLst>
                <a:path extrusionOk="0" h="253" w="270">
                  <a:moveTo>
                    <a:pt x="72" y="1"/>
                  </a:moveTo>
                  <a:cubicBezTo>
                    <a:pt x="18" y="1"/>
                    <a:pt x="0" y="37"/>
                    <a:pt x="0" y="54"/>
                  </a:cubicBezTo>
                  <a:lnTo>
                    <a:pt x="0" y="216"/>
                  </a:lnTo>
                  <a:cubicBezTo>
                    <a:pt x="0" y="234"/>
                    <a:pt x="18" y="252"/>
                    <a:pt x="72" y="252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6929954" y="4477999"/>
              <a:ext cx="29327" cy="32585"/>
            </a:xfrm>
            <a:custGeom>
              <a:rect b="b" l="l" r="r" t="t"/>
              <a:pathLst>
                <a:path extrusionOk="0" h="360" w="324">
                  <a:moveTo>
                    <a:pt x="54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288"/>
                  </a:lnTo>
                  <a:cubicBezTo>
                    <a:pt x="0" y="306"/>
                    <a:pt x="36" y="360"/>
                    <a:pt x="54" y="360"/>
                  </a:cubicBezTo>
                  <a:lnTo>
                    <a:pt x="287" y="360"/>
                  </a:lnTo>
                  <a:cubicBezTo>
                    <a:pt x="305" y="360"/>
                    <a:pt x="323" y="324"/>
                    <a:pt x="323" y="288"/>
                  </a:cubicBezTo>
                  <a:lnTo>
                    <a:pt x="323" y="55"/>
                  </a:lnTo>
                  <a:cubicBezTo>
                    <a:pt x="323" y="37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6929954" y="4481258"/>
              <a:ext cx="29327" cy="22900"/>
            </a:xfrm>
            <a:custGeom>
              <a:rect b="b" l="l" r="r" t="t"/>
              <a:pathLst>
                <a:path extrusionOk="0" h="253" w="324">
                  <a:moveTo>
                    <a:pt x="54" y="1"/>
                  </a:moveTo>
                  <a:cubicBezTo>
                    <a:pt x="36" y="1"/>
                    <a:pt x="0" y="19"/>
                    <a:pt x="0" y="55"/>
                  </a:cubicBezTo>
                  <a:lnTo>
                    <a:pt x="0" y="198"/>
                  </a:lnTo>
                  <a:cubicBezTo>
                    <a:pt x="0" y="234"/>
                    <a:pt x="36" y="252"/>
                    <a:pt x="54" y="252"/>
                  </a:cubicBezTo>
                  <a:lnTo>
                    <a:pt x="287" y="252"/>
                  </a:lnTo>
                  <a:cubicBezTo>
                    <a:pt x="305" y="252"/>
                    <a:pt x="323" y="234"/>
                    <a:pt x="323" y="198"/>
                  </a:cubicBezTo>
                  <a:lnTo>
                    <a:pt x="323" y="55"/>
                  </a:lnTo>
                  <a:cubicBezTo>
                    <a:pt x="323" y="19"/>
                    <a:pt x="305" y="1"/>
                    <a:pt x="287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6929954" y="4494292"/>
              <a:ext cx="29327" cy="1720"/>
            </a:xfrm>
            <a:custGeom>
              <a:rect b="b" l="l" r="r" t="t"/>
              <a:pathLst>
                <a:path extrusionOk="0" h="19" w="324">
                  <a:moveTo>
                    <a:pt x="0" y="0"/>
                  </a:moveTo>
                  <a:lnTo>
                    <a:pt x="0" y="18"/>
                  </a:lnTo>
                  <a:lnTo>
                    <a:pt x="323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6871391" y="4567427"/>
              <a:ext cx="43990" cy="27698"/>
            </a:xfrm>
            <a:custGeom>
              <a:rect b="b" l="l" r="r" t="t"/>
              <a:pathLst>
                <a:path extrusionOk="0" h="306" w="486">
                  <a:moveTo>
                    <a:pt x="72" y="1"/>
                  </a:moveTo>
                  <a:cubicBezTo>
                    <a:pt x="36" y="1"/>
                    <a:pt x="0" y="18"/>
                    <a:pt x="0" y="36"/>
                  </a:cubicBezTo>
                  <a:lnTo>
                    <a:pt x="0" y="234"/>
                  </a:lnTo>
                  <a:cubicBezTo>
                    <a:pt x="0" y="270"/>
                    <a:pt x="36" y="288"/>
                    <a:pt x="72" y="288"/>
                  </a:cubicBezTo>
                  <a:lnTo>
                    <a:pt x="414" y="288"/>
                  </a:lnTo>
                  <a:lnTo>
                    <a:pt x="414" y="306"/>
                  </a:lnTo>
                  <a:cubicBezTo>
                    <a:pt x="449" y="306"/>
                    <a:pt x="485" y="288"/>
                    <a:pt x="485" y="270"/>
                  </a:cubicBezTo>
                  <a:lnTo>
                    <a:pt x="485" y="36"/>
                  </a:lnTo>
                  <a:cubicBezTo>
                    <a:pt x="485" y="18"/>
                    <a:pt x="449" y="1"/>
                    <a:pt x="4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6871391" y="4570686"/>
              <a:ext cx="24439" cy="22810"/>
            </a:xfrm>
            <a:custGeom>
              <a:rect b="b" l="l" r="r" t="t"/>
              <a:pathLst>
                <a:path extrusionOk="0" h="252" w="270">
                  <a:moveTo>
                    <a:pt x="72" y="0"/>
                  </a:moveTo>
                  <a:cubicBezTo>
                    <a:pt x="36" y="0"/>
                    <a:pt x="0" y="18"/>
                    <a:pt x="0" y="54"/>
                  </a:cubicBezTo>
                  <a:lnTo>
                    <a:pt x="0" y="198"/>
                  </a:lnTo>
                  <a:cubicBezTo>
                    <a:pt x="0" y="234"/>
                    <a:pt x="36" y="252"/>
                    <a:pt x="72" y="25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6851840" y="4564169"/>
              <a:ext cx="27788" cy="32585"/>
            </a:xfrm>
            <a:custGeom>
              <a:rect b="b" l="l" r="r" t="t"/>
              <a:pathLst>
                <a:path extrusionOk="0" h="360" w="307">
                  <a:moveTo>
                    <a:pt x="37" y="1"/>
                  </a:moveTo>
                  <a:cubicBezTo>
                    <a:pt x="19" y="1"/>
                    <a:pt x="1" y="37"/>
                    <a:pt x="1" y="72"/>
                  </a:cubicBezTo>
                  <a:lnTo>
                    <a:pt x="1" y="306"/>
                  </a:lnTo>
                  <a:cubicBezTo>
                    <a:pt x="1" y="324"/>
                    <a:pt x="19" y="360"/>
                    <a:pt x="37" y="360"/>
                  </a:cubicBezTo>
                  <a:lnTo>
                    <a:pt x="270" y="360"/>
                  </a:lnTo>
                  <a:cubicBezTo>
                    <a:pt x="288" y="360"/>
                    <a:pt x="306" y="342"/>
                    <a:pt x="306" y="306"/>
                  </a:cubicBezTo>
                  <a:lnTo>
                    <a:pt x="306" y="72"/>
                  </a:lnTo>
                  <a:cubicBezTo>
                    <a:pt x="306" y="54"/>
                    <a:pt x="288" y="1"/>
                    <a:pt x="2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6851840" y="4569056"/>
              <a:ext cx="27788" cy="22810"/>
            </a:xfrm>
            <a:custGeom>
              <a:rect b="b" l="l" r="r" t="t"/>
              <a:pathLst>
                <a:path extrusionOk="0" h="252" w="307">
                  <a:moveTo>
                    <a:pt x="37" y="0"/>
                  </a:moveTo>
                  <a:cubicBezTo>
                    <a:pt x="19" y="0"/>
                    <a:pt x="1" y="18"/>
                    <a:pt x="1" y="36"/>
                  </a:cubicBezTo>
                  <a:lnTo>
                    <a:pt x="1" y="198"/>
                  </a:lnTo>
                  <a:cubicBezTo>
                    <a:pt x="1" y="216"/>
                    <a:pt x="19" y="252"/>
                    <a:pt x="37" y="252"/>
                  </a:cubicBezTo>
                  <a:lnTo>
                    <a:pt x="270" y="252"/>
                  </a:lnTo>
                  <a:cubicBezTo>
                    <a:pt x="288" y="252"/>
                    <a:pt x="306" y="216"/>
                    <a:pt x="306" y="198"/>
                  </a:cubicBezTo>
                  <a:lnTo>
                    <a:pt x="306" y="36"/>
                  </a:lnTo>
                  <a:cubicBezTo>
                    <a:pt x="306" y="18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6851840" y="4580461"/>
              <a:ext cx="27788" cy="3349"/>
            </a:xfrm>
            <a:custGeom>
              <a:rect b="b" l="l" r="r" t="t"/>
              <a:pathLst>
                <a:path extrusionOk="0" h="37" w="307">
                  <a:moveTo>
                    <a:pt x="1" y="0"/>
                  </a:moveTo>
                  <a:lnTo>
                    <a:pt x="1" y="36"/>
                  </a:lnTo>
                  <a:lnTo>
                    <a:pt x="306" y="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7017662" y="4499180"/>
              <a:ext cx="24530" cy="8146"/>
            </a:xfrm>
            <a:custGeom>
              <a:rect b="b" l="l" r="r" t="t"/>
              <a:pathLst>
                <a:path extrusionOk="0" h="90" w="271">
                  <a:moveTo>
                    <a:pt x="145" y="0"/>
                  </a:moveTo>
                  <a:cubicBezTo>
                    <a:pt x="55" y="0"/>
                    <a:pt x="1" y="18"/>
                    <a:pt x="1" y="54"/>
                  </a:cubicBezTo>
                  <a:cubicBezTo>
                    <a:pt x="1" y="72"/>
                    <a:pt x="55" y="90"/>
                    <a:pt x="145" y="90"/>
                  </a:cubicBezTo>
                  <a:cubicBezTo>
                    <a:pt x="234" y="90"/>
                    <a:pt x="270" y="72"/>
                    <a:pt x="270" y="54"/>
                  </a:cubicBezTo>
                  <a:cubicBezTo>
                    <a:pt x="270" y="18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999831" y="4528416"/>
              <a:ext cx="24439" cy="8237"/>
            </a:xfrm>
            <a:custGeom>
              <a:rect b="b" l="l" r="r" t="t"/>
              <a:pathLst>
                <a:path extrusionOk="0" h="91" w="270">
                  <a:moveTo>
                    <a:pt x="144" y="0"/>
                  </a:moveTo>
                  <a:cubicBezTo>
                    <a:pt x="54" y="0"/>
                    <a:pt x="0" y="18"/>
                    <a:pt x="0" y="36"/>
                  </a:cubicBezTo>
                  <a:cubicBezTo>
                    <a:pt x="0" y="72"/>
                    <a:pt x="54" y="90"/>
                    <a:pt x="144" y="90"/>
                  </a:cubicBezTo>
                  <a:cubicBezTo>
                    <a:pt x="216" y="90"/>
                    <a:pt x="270" y="72"/>
                    <a:pt x="270" y="36"/>
                  </a:cubicBezTo>
                  <a:cubicBezTo>
                    <a:pt x="270" y="18"/>
                    <a:pt x="216" y="0"/>
                    <a:pt x="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981909" y="4569056"/>
              <a:ext cx="24530" cy="8237"/>
            </a:xfrm>
            <a:custGeom>
              <a:rect b="b" l="l" r="r" t="t"/>
              <a:pathLst>
                <a:path extrusionOk="0" h="91" w="271">
                  <a:moveTo>
                    <a:pt x="126" y="0"/>
                  </a:moveTo>
                  <a:cubicBezTo>
                    <a:pt x="55" y="0"/>
                    <a:pt x="1" y="18"/>
                    <a:pt x="1" y="36"/>
                  </a:cubicBezTo>
                  <a:cubicBezTo>
                    <a:pt x="1" y="72"/>
                    <a:pt x="55" y="90"/>
                    <a:pt x="126" y="90"/>
                  </a:cubicBezTo>
                  <a:cubicBezTo>
                    <a:pt x="198" y="90"/>
                    <a:pt x="270" y="72"/>
                    <a:pt x="270" y="36"/>
                  </a:cubicBezTo>
                  <a:cubicBezTo>
                    <a:pt x="270" y="18"/>
                    <a:pt x="198" y="0"/>
                    <a:pt x="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6970595" y="4604810"/>
              <a:ext cx="26068" cy="8237"/>
            </a:xfrm>
            <a:custGeom>
              <a:rect b="b" l="l" r="r" t="t"/>
              <a:pathLst>
                <a:path extrusionOk="0" h="91" w="288">
                  <a:moveTo>
                    <a:pt x="144" y="1"/>
                  </a:moveTo>
                  <a:cubicBezTo>
                    <a:pt x="72" y="1"/>
                    <a:pt x="0" y="36"/>
                    <a:pt x="0" y="54"/>
                  </a:cubicBezTo>
                  <a:cubicBezTo>
                    <a:pt x="18" y="90"/>
                    <a:pt x="72" y="90"/>
                    <a:pt x="144" y="90"/>
                  </a:cubicBezTo>
                  <a:cubicBezTo>
                    <a:pt x="233" y="90"/>
                    <a:pt x="287" y="72"/>
                    <a:pt x="287" y="54"/>
                  </a:cubicBezTo>
                  <a:cubicBezTo>
                    <a:pt x="287" y="36"/>
                    <a:pt x="216" y="1"/>
                    <a:pt x="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6830750" y="4388752"/>
              <a:ext cx="271545" cy="271454"/>
            </a:xfrm>
            <a:custGeom>
              <a:rect b="b" l="l" r="r" t="t"/>
              <a:pathLst>
                <a:path extrusionOk="0" h="2999" w="3000">
                  <a:moveTo>
                    <a:pt x="2731" y="1"/>
                  </a:moveTo>
                  <a:cubicBezTo>
                    <a:pt x="2672" y="1"/>
                    <a:pt x="2623" y="5"/>
                    <a:pt x="2605" y="17"/>
                  </a:cubicBezTo>
                  <a:cubicBezTo>
                    <a:pt x="2569" y="35"/>
                    <a:pt x="1" y="2872"/>
                    <a:pt x="1" y="2872"/>
                  </a:cubicBezTo>
                  <a:lnTo>
                    <a:pt x="1563" y="2998"/>
                  </a:lnTo>
                  <a:lnTo>
                    <a:pt x="1868" y="1849"/>
                  </a:lnTo>
                  <a:lnTo>
                    <a:pt x="3000" y="17"/>
                  </a:lnTo>
                  <a:cubicBezTo>
                    <a:pt x="3000" y="17"/>
                    <a:pt x="2848" y="1"/>
                    <a:pt x="27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6853469" y="4393459"/>
              <a:ext cx="235882" cy="239050"/>
            </a:xfrm>
            <a:custGeom>
              <a:rect b="b" l="l" r="r" t="t"/>
              <a:pathLst>
                <a:path extrusionOk="0" h="2641" w="2606">
                  <a:moveTo>
                    <a:pt x="2354" y="1"/>
                  </a:moveTo>
                  <a:lnTo>
                    <a:pt x="1" y="2641"/>
                  </a:lnTo>
                  <a:lnTo>
                    <a:pt x="1258" y="2641"/>
                  </a:lnTo>
                  <a:lnTo>
                    <a:pt x="1348" y="177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6830750" y="4637304"/>
              <a:ext cx="146363" cy="21271"/>
            </a:xfrm>
            <a:custGeom>
              <a:rect b="b" l="l" r="r" t="t"/>
              <a:pathLst>
                <a:path extrusionOk="0" h="235" w="1617">
                  <a:moveTo>
                    <a:pt x="90" y="1"/>
                  </a:moveTo>
                  <a:lnTo>
                    <a:pt x="1" y="91"/>
                  </a:lnTo>
                  <a:lnTo>
                    <a:pt x="1563" y="2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7089259" y="4388571"/>
              <a:ext cx="26068" cy="3349"/>
            </a:xfrm>
            <a:custGeom>
              <a:rect b="b" l="l" r="r" t="t"/>
              <a:pathLst>
                <a:path extrusionOk="0" h="37" w="288">
                  <a:moveTo>
                    <a:pt x="162" y="1"/>
                  </a:moveTo>
                  <a:cubicBezTo>
                    <a:pt x="90" y="1"/>
                    <a:pt x="18" y="1"/>
                    <a:pt x="18" y="19"/>
                  </a:cubicBezTo>
                  <a:cubicBezTo>
                    <a:pt x="18" y="37"/>
                    <a:pt x="0" y="37"/>
                    <a:pt x="90" y="37"/>
                  </a:cubicBezTo>
                  <a:cubicBezTo>
                    <a:pt x="180" y="37"/>
                    <a:pt x="287" y="37"/>
                    <a:pt x="287" y="19"/>
                  </a:cubicBezTo>
                  <a:cubicBezTo>
                    <a:pt x="287" y="1"/>
                    <a:pt x="234" y="1"/>
                    <a:pt x="1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7185113" y="4569056"/>
              <a:ext cx="105722" cy="100834"/>
            </a:xfrm>
            <a:custGeom>
              <a:rect b="b" l="l" r="r" t="t"/>
              <a:pathLst>
                <a:path extrusionOk="0" h="1114" w="1168">
                  <a:moveTo>
                    <a:pt x="1168" y="0"/>
                  </a:moveTo>
                  <a:lnTo>
                    <a:pt x="917" y="18"/>
                  </a:lnTo>
                  <a:cubicBezTo>
                    <a:pt x="917" y="18"/>
                    <a:pt x="180" y="845"/>
                    <a:pt x="1" y="1024"/>
                  </a:cubicBezTo>
                  <a:lnTo>
                    <a:pt x="899" y="1114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7211091" y="4575574"/>
              <a:ext cx="71688" cy="78114"/>
            </a:xfrm>
            <a:custGeom>
              <a:rect b="b" l="l" r="r" t="t"/>
              <a:pathLst>
                <a:path extrusionOk="0" h="863" w="792">
                  <a:moveTo>
                    <a:pt x="648" y="0"/>
                  </a:moveTo>
                  <a:cubicBezTo>
                    <a:pt x="648" y="0"/>
                    <a:pt x="181" y="575"/>
                    <a:pt x="1" y="755"/>
                  </a:cubicBezTo>
                  <a:lnTo>
                    <a:pt x="522" y="8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7185113" y="4645450"/>
              <a:ext cx="83002" cy="24439"/>
            </a:xfrm>
            <a:custGeom>
              <a:rect b="b" l="l" r="r" t="t"/>
              <a:pathLst>
                <a:path extrusionOk="0" h="270" w="917">
                  <a:moveTo>
                    <a:pt x="162" y="1"/>
                  </a:moveTo>
                  <a:cubicBezTo>
                    <a:pt x="90" y="90"/>
                    <a:pt x="37" y="144"/>
                    <a:pt x="1" y="180"/>
                  </a:cubicBezTo>
                  <a:lnTo>
                    <a:pt x="899" y="270"/>
                  </a:lnTo>
                  <a:lnTo>
                    <a:pt x="917" y="144"/>
                  </a:lnTo>
                  <a:cubicBezTo>
                    <a:pt x="737" y="90"/>
                    <a:pt x="468" y="54"/>
                    <a:pt x="1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6642209" y="4642192"/>
              <a:ext cx="648630" cy="60283"/>
            </a:xfrm>
            <a:custGeom>
              <a:rect b="b" l="l" r="r" t="t"/>
              <a:pathLst>
                <a:path extrusionOk="0" h="666" w="7166">
                  <a:moveTo>
                    <a:pt x="1904" y="1"/>
                  </a:moveTo>
                  <a:cubicBezTo>
                    <a:pt x="1060" y="1"/>
                    <a:pt x="0" y="126"/>
                    <a:pt x="0" y="342"/>
                  </a:cubicBezTo>
                  <a:cubicBezTo>
                    <a:pt x="0" y="521"/>
                    <a:pt x="1060" y="665"/>
                    <a:pt x="1904" y="665"/>
                  </a:cubicBezTo>
                  <a:cubicBezTo>
                    <a:pt x="4041" y="665"/>
                    <a:pt x="4203" y="647"/>
                    <a:pt x="4921" y="647"/>
                  </a:cubicBezTo>
                  <a:cubicBezTo>
                    <a:pt x="6106" y="647"/>
                    <a:pt x="7166" y="432"/>
                    <a:pt x="7166" y="342"/>
                  </a:cubicBezTo>
                  <a:cubicBezTo>
                    <a:pt x="7166" y="252"/>
                    <a:pt x="6124" y="108"/>
                    <a:pt x="4939" y="19"/>
                  </a:cubicBezTo>
                  <a:cubicBezTo>
                    <a:pt x="3987" y="19"/>
                    <a:pt x="3987" y="1"/>
                    <a:pt x="19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6642209" y="4650338"/>
              <a:ext cx="648630" cy="48878"/>
            </a:xfrm>
            <a:custGeom>
              <a:rect b="b" l="l" r="r" t="t"/>
              <a:pathLst>
                <a:path extrusionOk="0" h="540" w="7166">
                  <a:moveTo>
                    <a:pt x="1904" y="0"/>
                  </a:moveTo>
                  <a:cubicBezTo>
                    <a:pt x="1060" y="0"/>
                    <a:pt x="0" y="108"/>
                    <a:pt x="0" y="288"/>
                  </a:cubicBezTo>
                  <a:cubicBezTo>
                    <a:pt x="0" y="431"/>
                    <a:pt x="1060" y="539"/>
                    <a:pt x="1904" y="539"/>
                  </a:cubicBezTo>
                  <a:cubicBezTo>
                    <a:pt x="4041" y="539"/>
                    <a:pt x="4203" y="521"/>
                    <a:pt x="4921" y="521"/>
                  </a:cubicBezTo>
                  <a:cubicBezTo>
                    <a:pt x="6106" y="521"/>
                    <a:pt x="7166" y="342"/>
                    <a:pt x="7166" y="270"/>
                  </a:cubicBezTo>
                  <a:cubicBezTo>
                    <a:pt x="7166" y="198"/>
                    <a:pt x="6124" y="90"/>
                    <a:pt x="4939" y="18"/>
                  </a:cubicBezTo>
                  <a:cubicBezTo>
                    <a:pt x="3987" y="18"/>
                    <a:pt x="3987" y="0"/>
                    <a:pt x="190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6651894" y="4668169"/>
              <a:ext cx="626002" cy="8237"/>
            </a:xfrm>
            <a:custGeom>
              <a:rect b="b" l="l" r="r" t="t"/>
              <a:pathLst>
                <a:path extrusionOk="0" h="91" w="6916">
                  <a:moveTo>
                    <a:pt x="1851" y="1"/>
                  </a:moveTo>
                  <a:cubicBezTo>
                    <a:pt x="1025" y="1"/>
                    <a:pt x="1" y="19"/>
                    <a:pt x="1" y="55"/>
                  </a:cubicBezTo>
                  <a:cubicBezTo>
                    <a:pt x="1" y="73"/>
                    <a:pt x="1025" y="91"/>
                    <a:pt x="1851" y="91"/>
                  </a:cubicBezTo>
                  <a:lnTo>
                    <a:pt x="4760" y="91"/>
                  </a:lnTo>
                  <a:cubicBezTo>
                    <a:pt x="5910" y="91"/>
                    <a:pt x="6915" y="55"/>
                    <a:pt x="6915" y="55"/>
                  </a:cubicBezTo>
                  <a:cubicBezTo>
                    <a:pt x="6915" y="19"/>
                    <a:pt x="5928" y="1"/>
                    <a:pt x="4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6682850" y="4656855"/>
              <a:ext cx="8146" cy="32585"/>
            </a:xfrm>
            <a:custGeom>
              <a:rect b="b" l="l" r="r" t="t"/>
              <a:pathLst>
                <a:path extrusionOk="0" h="360" w="90">
                  <a:moveTo>
                    <a:pt x="90" y="0"/>
                  </a:moveTo>
                  <a:cubicBezTo>
                    <a:pt x="36" y="54"/>
                    <a:pt x="0" y="108"/>
                    <a:pt x="0" y="180"/>
                  </a:cubicBezTo>
                  <a:cubicBezTo>
                    <a:pt x="0" y="234"/>
                    <a:pt x="54" y="288"/>
                    <a:pt x="90" y="359"/>
                  </a:cubicBezTo>
                  <a:lnTo>
                    <a:pt x="90" y="270"/>
                  </a:lnTo>
                  <a:cubicBezTo>
                    <a:pt x="36" y="216"/>
                    <a:pt x="36" y="198"/>
                    <a:pt x="36" y="180"/>
                  </a:cubicBezTo>
                  <a:cubicBezTo>
                    <a:pt x="36" y="144"/>
                    <a:pt x="36" y="126"/>
                    <a:pt x="90" y="90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6651894" y="4661743"/>
              <a:ext cx="3349" cy="21181"/>
            </a:xfrm>
            <a:custGeom>
              <a:rect b="b" l="l" r="r" t="t"/>
              <a:pathLst>
                <a:path extrusionOk="0" h="234" w="37">
                  <a:moveTo>
                    <a:pt x="1" y="0"/>
                  </a:moveTo>
                  <a:lnTo>
                    <a:pt x="1" y="234"/>
                  </a:lnTo>
                  <a:lnTo>
                    <a:pt x="37" y="23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6765761" y="4690979"/>
              <a:ext cx="84541" cy="3349"/>
            </a:xfrm>
            <a:custGeom>
              <a:rect b="b" l="l" r="r" t="t"/>
              <a:pathLst>
                <a:path extrusionOk="0" h="37" w="934">
                  <a:moveTo>
                    <a:pt x="36" y="0"/>
                  </a:moveTo>
                  <a:cubicBezTo>
                    <a:pt x="0" y="0"/>
                    <a:pt x="0" y="18"/>
                    <a:pt x="0" y="18"/>
                  </a:cubicBezTo>
                  <a:cubicBezTo>
                    <a:pt x="0" y="36"/>
                    <a:pt x="36" y="36"/>
                    <a:pt x="36" y="36"/>
                  </a:cubicBezTo>
                  <a:lnTo>
                    <a:pt x="898" y="36"/>
                  </a:lnTo>
                  <a:cubicBezTo>
                    <a:pt x="898" y="36"/>
                    <a:pt x="934" y="18"/>
                    <a:pt x="898" y="0"/>
                  </a:cubicBezTo>
                  <a:lnTo>
                    <a:pt x="898" y="0"/>
                  </a:lnTo>
                  <a:cubicBezTo>
                    <a:pt x="910" y="6"/>
                    <a:pt x="918" y="8"/>
                    <a:pt x="922" y="8"/>
                  </a:cubicBezTo>
                  <a:cubicBezTo>
                    <a:pt x="930" y="8"/>
                    <a:pt x="922" y="0"/>
                    <a:pt x="8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6765761" y="4650338"/>
              <a:ext cx="84632" cy="3349"/>
            </a:xfrm>
            <a:custGeom>
              <a:rect b="b" l="l" r="r" t="t"/>
              <a:pathLst>
                <a:path extrusionOk="0" h="37" w="935">
                  <a:moveTo>
                    <a:pt x="36" y="0"/>
                  </a:moveTo>
                  <a:cubicBezTo>
                    <a:pt x="0" y="0"/>
                    <a:pt x="0" y="18"/>
                    <a:pt x="0" y="18"/>
                  </a:cubicBezTo>
                  <a:cubicBezTo>
                    <a:pt x="0" y="36"/>
                    <a:pt x="36" y="36"/>
                    <a:pt x="36" y="36"/>
                  </a:cubicBezTo>
                  <a:lnTo>
                    <a:pt x="898" y="36"/>
                  </a:lnTo>
                  <a:cubicBezTo>
                    <a:pt x="898" y="36"/>
                    <a:pt x="934" y="18"/>
                    <a:pt x="8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7139584" y="4666631"/>
              <a:ext cx="170802" cy="11405"/>
            </a:xfrm>
            <a:custGeom>
              <a:rect b="b" l="l" r="r" t="t"/>
              <a:pathLst>
                <a:path extrusionOk="0" h="126" w="1887">
                  <a:moveTo>
                    <a:pt x="953" y="0"/>
                  </a:moveTo>
                  <a:cubicBezTo>
                    <a:pt x="432" y="0"/>
                    <a:pt x="1" y="18"/>
                    <a:pt x="1" y="72"/>
                  </a:cubicBezTo>
                  <a:cubicBezTo>
                    <a:pt x="1" y="108"/>
                    <a:pt x="432" y="126"/>
                    <a:pt x="953" y="126"/>
                  </a:cubicBezTo>
                  <a:cubicBezTo>
                    <a:pt x="1473" y="126"/>
                    <a:pt x="1887" y="108"/>
                    <a:pt x="1887" y="72"/>
                  </a:cubicBezTo>
                  <a:cubicBezTo>
                    <a:pt x="1887" y="18"/>
                    <a:pt x="1473" y="0"/>
                    <a:pt x="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7167282" y="4669799"/>
              <a:ext cx="117126" cy="4978"/>
            </a:xfrm>
            <a:custGeom>
              <a:rect b="b" l="l" r="r" t="t"/>
              <a:pathLst>
                <a:path extrusionOk="0" h="55" w="1294">
                  <a:moveTo>
                    <a:pt x="647" y="1"/>
                  </a:moveTo>
                  <a:cubicBezTo>
                    <a:pt x="287" y="1"/>
                    <a:pt x="0" y="1"/>
                    <a:pt x="0" y="37"/>
                  </a:cubicBezTo>
                  <a:cubicBezTo>
                    <a:pt x="0" y="37"/>
                    <a:pt x="287" y="55"/>
                    <a:pt x="647" y="55"/>
                  </a:cubicBezTo>
                  <a:cubicBezTo>
                    <a:pt x="1006" y="55"/>
                    <a:pt x="1293" y="55"/>
                    <a:pt x="1293" y="37"/>
                  </a:cubicBezTo>
                  <a:cubicBezTo>
                    <a:pt x="1293" y="37"/>
                    <a:pt x="1006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27"/>
          <p:cNvSpPr/>
          <p:nvPr/>
        </p:nvSpPr>
        <p:spPr>
          <a:xfrm>
            <a:off x="7935274" y="401367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27"/>
          <p:cNvSpPr/>
          <p:nvPr/>
        </p:nvSpPr>
        <p:spPr>
          <a:xfrm>
            <a:off x="2542952" y="-379741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-3225" y="4753800"/>
            <a:ext cx="9147300" cy="389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-3225" y="4420200"/>
            <a:ext cx="9147300" cy="333600"/>
            <a:chOff x="-3225" y="1875750"/>
            <a:chExt cx="9147300" cy="333600"/>
          </a:xfrm>
        </p:grpSpPr>
        <p:sp>
          <p:nvSpPr>
            <p:cNvPr id="110" name="Google Shape;110;p4"/>
            <p:cNvSpPr/>
            <p:nvPr/>
          </p:nvSpPr>
          <p:spPr>
            <a:xfrm>
              <a:off x="-3225" y="1875750"/>
              <a:ext cx="9147300" cy="333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4"/>
            <p:cNvCxnSpPr>
              <a:stCxn id="110" idx="1"/>
              <a:endCxn id="110" idx="3"/>
            </p:cNvCxnSpPr>
            <p:nvPr/>
          </p:nvCxnSpPr>
          <p:spPr>
            <a:xfrm>
              <a:off x="-3225" y="20425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112" name="Google Shape;112;p4"/>
          <p:cNvSpPr/>
          <p:nvPr/>
        </p:nvSpPr>
        <p:spPr>
          <a:xfrm>
            <a:off x="-617548" y="287693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737194" y="186234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713250" y="1008050"/>
            <a:ext cx="7717500" cy="33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romanLcPeriod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-1650" y="4265825"/>
            <a:ext cx="9147300" cy="333600"/>
            <a:chOff x="-3225" y="1875750"/>
            <a:chExt cx="9147300" cy="333600"/>
          </a:xfrm>
        </p:grpSpPr>
        <p:sp>
          <p:nvSpPr>
            <p:cNvPr id="118" name="Google Shape;118;p5"/>
            <p:cNvSpPr/>
            <p:nvPr/>
          </p:nvSpPr>
          <p:spPr>
            <a:xfrm>
              <a:off x="-3225" y="1875750"/>
              <a:ext cx="9147300" cy="333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5"/>
            <p:cNvCxnSpPr>
              <a:stCxn id="118" idx="1"/>
              <a:endCxn id="118" idx="3"/>
            </p:cNvCxnSpPr>
            <p:nvPr/>
          </p:nvCxnSpPr>
          <p:spPr>
            <a:xfrm>
              <a:off x="-3225" y="20425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0" name="Google Shape;120;p5"/>
          <p:cNvSpPr/>
          <p:nvPr/>
        </p:nvSpPr>
        <p:spPr>
          <a:xfrm>
            <a:off x="3275" y="4599425"/>
            <a:ext cx="9144000" cy="5442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7232076" y="303573"/>
            <a:ext cx="2397400" cy="1261404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-480823" y="2986647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>
            <p:ph type="ctrTitle"/>
          </p:nvPr>
        </p:nvSpPr>
        <p:spPr>
          <a:xfrm>
            <a:off x="717313" y="2204000"/>
            <a:ext cx="25512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1" type="subTitle"/>
          </p:nvPr>
        </p:nvSpPr>
        <p:spPr>
          <a:xfrm>
            <a:off x="717313" y="2550500"/>
            <a:ext cx="25512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2" type="ctrTitle"/>
          </p:nvPr>
        </p:nvSpPr>
        <p:spPr>
          <a:xfrm>
            <a:off x="5861925" y="2204000"/>
            <a:ext cx="2555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3" type="subTitle"/>
          </p:nvPr>
        </p:nvSpPr>
        <p:spPr>
          <a:xfrm>
            <a:off x="5871275" y="2550500"/>
            <a:ext cx="25554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4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-3225" y="4753800"/>
            <a:ext cx="9147300" cy="389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-3225" y="4420200"/>
            <a:ext cx="9147300" cy="333600"/>
            <a:chOff x="-3225" y="1875750"/>
            <a:chExt cx="9147300" cy="333600"/>
          </a:xfrm>
        </p:grpSpPr>
        <p:sp>
          <p:nvSpPr>
            <p:cNvPr id="131" name="Google Shape;131;p6"/>
            <p:cNvSpPr/>
            <p:nvPr/>
          </p:nvSpPr>
          <p:spPr>
            <a:xfrm>
              <a:off x="-3225" y="1875750"/>
              <a:ext cx="9147300" cy="333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6"/>
            <p:cNvCxnSpPr>
              <a:stCxn id="131" idx="1"/>
              <a:endCxn id="131" idx="3"/>
            </p:cNvCxnSpPr>
            <p:nvPr/>
          </p:nvCxnSpPr>
          <p:spPr>
            <a:xfrm>
              <a:off x="-3225" y="20425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6"/>
          <p:cNvSpPr/>
          <p:nvPr/>
        </p:nvSpPr>
        <p:spPr>
          <a:xfrm>
            <a:off x="-537298" y="321970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194444" y="-130316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-24025" y="0"/>
            <a:ext cx="14745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723900" y="2"/>
            <a:ext cx="2417760" cy="5172223"/>
            <a:chOff x="723900" y="2"/>
            <a:chExt cx="2417760" cy="5172223"/>
          </a:xfrm>
        </p:grpSpPr>
        <p:sp>
          <p:nvSpPr>
            <p:cNvPr id="139" name="Google Shape;139;p7"/>
            <p:cNvSpPr/>
            <p:nvPr/>
          </p:nvSpPr>
          <p:spPr>
            <a:xfrm>
              <a:off x="723900" y="9525"/>
              <a:ext cx="2412600" cy="516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7"/>
            <p:cNvGrpSpPr/>
            <p:nvPr/>
          </p:nvGrpSpPr>
          <p:grpSpPr>
            <a:xfrm rot="5400000">
              <a:off x="-645337" y="1494498"/>
              <a:ext cx="5162736" cy="2173743"/>
              <a:chOff x="-5650" y="2891338"/>
              <a:chExt cx="9147300" cy="2132375"/>
            </a:xfrm>
          </p:grpSpPr>
          <p:cxnSp>
            <p:nvCxnSpPr>
              <p:cNvPr id="141" name="Google Shape;141;p7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7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7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7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7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7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7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7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7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7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7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7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7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7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56" name="Google Shape;156;p7"/>
            <p:cNvCxnSpPr/>
            <p:nvPr/>
          </p:nvCxnSpPr>
          <p:spPr>
            <a:xfrm rot="10800000">
              <a:off x="1935360" y="-1107245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7"/>
            <p:cNvCxnSpPr/>
            <p:nvPr/>
          </p:nvCxnSpPr>
          <p:spPr>
            <a:xfrm rot="10800000">
              <a:off x="1935360" y="-965068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7"/>
            <p:cNvCxnSpPr/>
            <p:nvPr/>
          </p:nvCxnSpPr>
          <p:spPr>
            <a:xfrm rot="10800000">
              <a:off x="1935360" y="-822890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7"/>
            <p:cNvCxnSpPr/>
            <p:nvPr/>
          </p:nvCxnSpPr>
          <p:spPr>
            <a:xfrm rot="10800000">
              <a:off x="1935360" y="-680712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7"/>
            <p:cNvCxnSpPr/>
            <p:nvPr/>
          </p:nvCxnSpPr>
          <p:spPr>
            <a:xfrm rot="10800000">
              <a:off x="1935360" y="-538534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 rot="10800000">
              <a:off x="1935360" y="-396356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7"/>
            <p:cNvCxnSpPr/>
            <p:nvPr/>
          </p:nvCxnSpPr>
          <p:spPr>
            <a:xfrm rot="10800000">
              <a:off x="1935360" y="-254179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7"/>
            <p:cNvCxnSpPr/>
            <p:nvPr/>
          </p:nvCxnSpPr>
          <p:spPr>
            <a:xfrm rot="10800000">
              <a:off x="1935360" y="-112001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7"/>
            <p:cNvCxnSpPr/>
            <p:nvPr/>
          </p:nvCxnSpPr>
          <p:spPr>
            <a:xfrm rot="10800000">
              <a:off x="1935360" y="30177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7"/>
            <p:cNvCxnSpPr/>
            <p:nvPr/>
          </p:nvCxnSpPr>
          <p:spPr>
            <a:xfrm rot="10800000">
              <a:off x="1935360" y="172355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 rot="10800000">
              <a:off x="1935360" y="314532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 rot="10800000">
              <a:off x="1935360" y="456710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7"/>
            <p:cNvCxnSpPr/>
            <p:nvPr/>
          </p:nvCxnSpPr>
          <p:spPr>
            <a:xfrm rot="10800000">
              <a:off x="1935360" y="598888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7"/>
            <p:cNvCxnSpPr/>
            <p:nvPr/>
          </p:nvCxnSpPr>
          <p:spPr>
            <a:xfrm rot="10800000">
              <a:off x="1935360" y="741066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7"/>
            <p:cNvCxnSpPr/>
            <p:nvPr/>
          </p:nvCxnSpPr>
          <p:spPr>
            <a:xfrm rot="10800000">
              <a:off x="1935360" y="883244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7"/>
            <p:cNvCxnSpPr/>
            <p:nvPr/>
          </p:nvCxnSpPr>
          <p:spPr>
            <a:xfrm rot="10800000">
              <a:off x="1935360" y="1025421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7"/>
            <p:cNvCxnSpPr/>
            <p:nvPr/>
          </p:nvCxnSpPr>
          <p:spPr>
            <a:xfrm rot="10800000">
              <a:off x="1935360" y="1167599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7"/>
            <p:cNvCxnSpPr/>
            <p:nvPr/>
          </p:nvCxnSpPr>
          <p:spPr>
            <a:xfrm rot="10800000">
              <a:off x="1935360" y="1309777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 rot="10800000">
              <a:off x="1935360" y="1451955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 rot="10800000">
              <a:off x="1935360" y="1594132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 rot="10800000">
              <a:off x="1935360" y="1736310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 rot="10800000">
              <a:off x="1935360" y="1878488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 rot="10800000">
              <a:off x="1935360" y="2020666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 rot="10800000">
              <a:off x="1935360" y="2162844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 rot="10800000">
              <a:off x="1935360" y="2305021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 rot="10800000">
              <a:off x="1935360" y="2447199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 rot="10800000">
              <a:off x="1935360" y="2589377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 rot="10800000">
              <a:off x="1935360" y="2731555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 rot="10800000">
              <a:off x="1935360" y="2873732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 rot="10800000">
              <a:off x="1935360" y="3015910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 rot="10800000">
              <a:off x="1935360" y="3158088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 rot="10800000">
              <a:off x="1935360" y="3300266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 rot="10800000">
              <a:off x="1935360" y="3442444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 rot="10800000">
              <a:off x="1935360" y="3584621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 rot="10800000">
              <a:off x="1935360" y="3726799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1935360" y="3868977"/>
              <a:ext cx="0" cy="2412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7"/>
          <p:cNvSpPr/>
          <p:nvPr/>
        </p:nvSpPr>
        <p:spPr>
          <a:xfrm rot="5400000">
            <a:off x="230230" y="1495655"/>
            <a:ext cx="3394500" cy="2198100"/>
          </a:xfrm>
          <a:prstGeom prst="roundRect">
            <a:avLst>
              <a:gd fmla="val 8872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5400000">
            <a:off x="1282930" y="989555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7"/>
          <p:cNvSpPr/>
          <p:nvPr/>
        </p:nvSpPr>
        <p:spPr>
          <a:xfrm rot="5400000">
            <a:off x="1282930" y="2674937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95" name="Google Shape;195;p7"/>
          <p:cNvCxnSpPr/>
          <p:nvPr/>
        </p:nvCxnSpPr>
        <p:spPr>
          <a:xfrm>
            <a:off x="1915205" y="149595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6" name="Google Shape;196;p7"/>
          <p:cNvSpPr/>
          <p:nvPr/>
        </p:nvSpPr>
        <p:spPr>
          <a:xfrm>
            <a:off x="6416549" y="-449000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8271502" y="397483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type="ctrTitle"/>
          </p:nvPr>
        </p:nvSpPr>
        <p:spPr>
          <a:xfrm>
            <a:off x="3867575" y="1265425"/>
            <a:ext cx="3960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9" name="Google Shape;199;p7"/>
          <p:cNvSpPr txBox="1"/>
          <p:nvPr>
            <p:ph idx="1" type="subTitle"/>
          </p:nvPr>
        </p:nvSpPr>
        <p:spPr>
          <a:xfrm>
            <a:off x="3867575" y="1963525"/>
            <a:ext cx="3960600" cy="23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-850" y="4105275"/>
            <a:ext cx="9147300" cy="10383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6905124" y="333787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-555523" y="2728597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57103" y="4387590"/>
            <a:ext cx="9258253" cy="440435"/>
            <a:chOff x="-57103" y="4158990"/>
            <a:chExt cx="9258253" cy="440435"/>
          </a:xfrm>
        </p:grpSpPr>
        <p:sp>
          <p:nvSpPr>
            <p:cNvPr id="205" name="Google Shape;205;p8"/>
            <p:cNvSpPr/>
            <p:nvPr/>
          </p:nvSpPr>
          <p:spPr>
            <a:xfrm rot="5400000">
              <a:off x="4351806" y="-249919"/>
              <a:ext cx="440435" cy="9258253"/>
            </a:xfrm>
            <a:custGeom>
              <a:rect b="b" l="l" r="r" t="t"/>
              <a:pathLst>
                <a:path extrusionOk="0" h="101023" w="3162">
                  <a:moveTo>
                    <a:pt x="0" y="1"/>
                  </a:moveTo>
                  <a:lnTo>
                    <a:pt x="0" y="101022"/>
                  </a:lnTo>
                  <a:lnTo>
                    <a:pt x="3161" y="101022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 rot="5400000">
              <a:off x="5562969" y="4339089"/>
              <a:ext cx="147647" cy="297802"/>
            </a:xfrm>
            <a:custGeom>
              <a:rect b="b" l="l" r="r" t="t"/>
              <a:pathLst>
                <a:path extrusionOk="0" h="2138" w="1060">
                  <a:moveTo>
                    <a:pt x="449" y="0"/>
                  </a:moveTo>
                  <a:cubicBezTo>
                    <a:pt x="252" y="0"/>
                    <a:pt x="72" y="162"/>
                    <a:pt x="72" y="377"/>
                  </a:cubicBezTo>
                  <a:cubicBezTo>
                    <a:pt x="72" y="521"/>
                    <a:pt x="90" y="790"/>
                    <a:pt x="90" y="916"/>
                  </a:cubicBezTo>
                  <a:lnTo>
                    <a:pt x="90" y="1006"/>
                  </a:lnTo>
                  <a:lnTo>
                    <a:pt x="54" y="1006"/>
                  </a:lnTo>
                  <a:cubicBezTo>
                    <a:pt x="18" y="1024"/>
                    <a:pt x="0" y="1060"/>
                    <a:pt x="0" y="1078"/>
                  </a:cubicBezTo>
                  <a:lnTo>
                    <a:pt x="90" y="1024"/>
                  </a:lnTo>
                  <a:lnTo>
                    <a:pt x="90" y="1024"/>
                  </a:lnTo>
                  <a:cubicBezTo>
                    <a:pt x="90" y="1222"/>
                    <a:pt x="72" y="1473"/>
                    <a:pt x="72" y="1742"/>
                  </a:cubicBezTo>
                  <a:cubicBezTo>
                    <a:pt x="72" y="1958"/>
                    <a:pt x="234" y="2137"/>
                    <a:pt x="449" y="2137"/>
                  </a:cubicBezTo>
                  <a:lnTo>
                    <a:pt x="611" y="2137"/>
                  </a:lnTo>
                  <a:cubicBezTo>
                    <a:pt x="808" y="2137"/>
                    <a:pt x="988" y="1976"/>
                    <a:pt x="988" y="1742"/>
                  </a:cubicBezTo>
                  <a:cubicBezTo>
                    <a:pt x="988" y="1437"/>
                    <a:pt x="970" y="1204"/>
                    <a:pt x="970" y="1024"/>
                  </a:cubicBezTo>
                  <a:lnTo>
                    <a:pt x="970" y="1024"/>
                  </a:lnTo>
                  <a:lnTo>
                    <a:pt x="1060" y="1078"/>
                  </a:lnTo>
                  <a:cubicBezTo>
                    <a:pt x="1060" y="1024"/>
                    <a:pt x="1060" y="988"/>
                    <a:pt x="1006" y="988"/>
                  </a:cubicBezTo>
                  <a:lnTo>
                    <a:pt x="970" y="988"/>
                  </a:lnTo>
                  <a:lnTo>
                    <a:pt x="970" y="898"/>
                  </a:lnTo>
                  <a:cubicBezTo>
                    <a:pt x="970" y="755"/>
                    <a:pt x="988" y="485"/>
                    <a:pt x="988" y="377"/>
                  </a:cubicBezTo>
                  <a:cubicBezTo>
                    <a:pt x="988" y="180"/>
                    <a:pt x="826" y="0"/>
                    <a:pt x="611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5400000">
              <a:off x="5598001" y="4324115"/>
              <a:ext cx="147787" cy="297802"/>
            </a:xfrm>
            <a:custGeom>
              <a:rect b="b" l="l" r="r" t="t"/>
              <a:pathLst>
                <a:path extrusionOk="0" h="2138" w="1061">
                  <a:moveTo>
                    <a:pt x="450" y="1"/>
                  </a:moveTo>
                  <a:cubicBezTo>
                    <a:pt x="252" y="1"/>
                    <a:pt x="72" y="162"/>
                    <a:pt x="72" y="378"/>
                  </a:cubicBezTo>
                  <a:cubicBezTo>
                    <a:pt x="72" y="522"/>
                    <a:pt x="90" y="791"/>
                    <a:pt x="90" y="917"/>
                  </a:cubicBezTo>
                  <a:lnTo>
                    <a:pt x="90" y="1007"/>
                  </a:lnTo>
                  <a:lnTo>
                    <a:pt x="36" y="1007"/>
                  </a:lnTo>
                  <a:cubicBezTo>
                    <a:pt x="19" y="1042"/>
                    <a:pt x="1" y="1060"/>
                    <a:pt x="1" y="1078"/>
                  </a:cubicBezTo>
                  <a:lnTo>
                    <a:pt x="90" y="1025"/>
                  </a:lnTo>
                  <a:lnTo>
                    <a:pt x="90" y="1025"/>
                  </a:lnTo>
                  <a:cubicBezTo>
                    <a:pt x="90" y="1240"/>
                    <a:pt x="72" y="1474"/>
                    <a:pt x="72" y="1761"/>
                  </a:cubicBezTo>
                  <a:cubicBezTo>
                    <a:pt x="72" y="1958"/>
                    <a:pt x="216" y="2138"/>
                    <a:pt x="450" y="2138"/>
                  </a:cubicBezTo>
                  <a:lnTo>
                    <a:pt x="611" y="2138"/>
                  </a:lnTo>
                  <a:cubicBezTo>
                    <a:pt x="809" y="2138"/>
                    <a:pt x="988" y="1976"/>
                    <a:pt x="988" y="1761"/>
                  </a:cubicBezTo>
                  <a:cubicBezTo>
                    <a:pt x="988" y="1438"/>
                    <a:pt x="970" y="1222"/>
                    <a:pt x="970" y="1025"/>
                  </a:cubicBezTo>
                  <a:lnTo>
                    <a:pt x="970" y="1025"/>
                  </a:lnTo>
                  <a:lnTo>
                    <a:pt x="1060" y="1078"/>
                  </a:lnTo>
                  <a:cubicBezTo>
                    <a:pt x="1060" y="1042"/>
                    <a:pt x="1024" y="1007"/>
                    <a:pt x="1006" y="989"/>
                  </a:cubicBezTo>
                  <a:lnTo>
                    <a:pt x="970" y="989"/>
                  </a:lnTo>
                  <a:lnTo>
                    <a:pt x="970" y="899"/>
                  </a:lnTo>
                  <a:cubicBezTo>
                    <a:pt x="970" y="773"/>
                    <a:pt x="988" y="504"/>
                    <a:pt x="988" y="378"/>
                  </a:cubicBezTo>
                  <a:cubicBezTo>
                    <a:pt x="988" y="180"/>
                    <a:pt x="827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>
              <a:off x="5586718" y="4385403"/>
              <a:ext cx="97642" cy="175227"/>
            </a:xfrm>
            <a:custGeom>
              <a:rect b="b" l="l" r="r" t="t"/>
              <a:pathLst>
                <a:path extrusionOk="0" h="1258" w="701">
                  <a:moveTo>
                    <a:pt x="359" y="0"/>
                  </a:moveTo>
                  <a:cubicBezTo>
                    <a:pt x="0" y="0"/>
                    <a:pt x="36" y="252"/>
                    <a:pt x="36" y="611"/>
                  </a:cubicBezTo>
                  <a:cubicBezTo>
                    <a:pt x="36" y="1168"/>
                    <a:pt x="180" y="1257"/>
                    <a:pt x="359" y="1257"/>
                  </a:cubicBezTo>
                  <a:cubicBezTo>
                    <a:pt x="539" y="1257"/>
                    <a:pt x="665" y="1150"/>
                    <a:pt x="665" y="611"/>
                  </a:cubicBezTo>
                  <a:cubicBezTo>
                    <a:pt x="665" y="270"/>
                    <a:pt x="701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>
              <a:off x="5581703" y="4422872"/>
              <a:ext cx="80231" cy="102657"/>
            </a:xfrm>
            <a:custGeom>
              <a:rect b="b" l="l" r="r" t="t"/>
              <a:pathLst>
                <a:path extrusionOk="0" h="737" w="576">
                  <a:moveTo>
                    <a:pt x="1" y="0"/>
                  </a:moveTo>
                  <a:lnTo>
                    <a:pt x="1" y="360"/>
                  </a:lnTo>
                  <a:cubicBezTo>
                    <a:pt x="1" y="557"/>
                    <a:pt x="127" y="737"/>
                    <a:pt x="288" y="737"/>
                  </a:cubicBezTo>
                  <a:cubicBezTo>
                    <a:pt x="450" y="737"/>
                    <a:pt x="576" y="557"/>
                    <a:pt x="576" y="36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>
              <a:off x="5779287" y="4447875"/>
              <a:ext cx="25211" cy="7661"/>
            </a:xfrm>
            <a:custGeom>
              <a:rect b="b" l="l" r="r" t="t"/>
              <a:pathLst>
                <a:path extrusionOk="0" h="55" w="181">
                  <a:moveTo>
                    <a:pt x="180" y="0"/>
                  </a:moveTo>
                  <a:lnTo>
                    <a:pt x="1" y="54"/>
                  </a:lnTo>
                  <a:lnTo>
                    <a:pt x="145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>
              <a:off x="5779356" y="4492935"/>
              <a:ext cx="25072" cy="7661"/>
            </a:xfrm>
            <a:custGeom>
              <a:rect b="b" l="l" r="r" t="t"/>
              <a:pathLst>
                <a:path extrusionOk="0" h="55" w="180">
                  <a:moveTo>
                    <a:pt x="0" y="0"/>
                  </a:moveTo>
                  <a:lnTo>
                    <a:pt x="36" y="54"/>
                  </a:lnTo>
                  <a:lnTo>
                    <a:pt x="18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8"/>
            <p:cNvCxnSpPr/>
            <p:nvPr/>
          </p:nvCxnSpPr>
          <p:spPr>
            <a:xfrm rot="10800000">
              <a:off x="4533459" y="-144426"/>
              <a:ext cx="0" cy="9066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8"/>
          <p:cNvSpPr txBox="1"/>
          <p:nvPr>
            <p:ph type="title"/>
          </p:nvPr>
        </p:nvSpPr>
        <p:spPr>
          <a:xfrm>
            <a:off x="2480700" y="1245450"/>
            <a:ext cx="4182600" cy="21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 rot="-5400000">
            <a:off x="6594496" y="40023"/>
            <a:ext cx="4102" cy="31593"/>
          </a:xfrm>
          <a:custGeom>
            <a:rect b="b" l="l" r="r" t="t"/>
            <a:pathLst>
              <a:path extrusionOk="0" h="285" w="37">
                <a:moveTo>
                  <a:pt x="7" y="0"/>
                </a:moveTo>
                <a:cubicBezTo>
                  <a:pt x="0" y="0"/>
                  <a:pt x="0" y="30"/>
                  <a:pt x="0" y="69"/>
                </a:cubicBezTo>
                <a:cubicBezTo>
                  <a:pt x="0" y="159"/>
                  <a:pt x="0" y="284"/>
                  <a:pt x="18" y="284"/>
                </a:cubicBezTo>
                <a:cubicBezTo>
                  <a:pt x="18" y="284"/>
                  <a:pt x="36" y="212"/>
                  <a:pt x="36" y="141"/>
                </a:cubicBezTo>
                <a:cubicBezTo>
                  <a:pt x="36" y="51"/>
                  <a:pt x="36" y="15"/>
                  <a:pt x="18" y="15"/>
                </a:cubicBezTo>
                <a:cubicBezTo>
                  <a:pt x="13" y="5"/>
                  <a:pt x="10" y="0"/>
                  <a:pt x="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7325674" y="-147450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-1031773" y="2738484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 txBox="1"/>
          <p:nvPr>
            <p:ph type="title"/>
          </p:nvPr>
        </p:nvSpPr>
        <p:spPr>
          <a:xfrm>
            <a:off x="4184800" y="1729863"/>
            <a:ext cx="40302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9"/>
          <p:cNvSpPr txBox="1"/>
          <p:nvPr>
            <p:ph idx="1" type="subTitle"/>
          </p:nvPr>
        </p:nvSpPr>
        <p:spPr>
          <a:xfrm flipH="1">
            <a:off x="4184564" y="2517826"/>
            <a:ext cx="4030200" cy="89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" name="Google Shape;220;p9"/>
          <p:cNvSpPr/>
          <p:nvPr/>
        </p:nvSpPr>
        <p:spPr>
          <a:xfrm>
            <a:off x="-94500" y="4753400"/>
            <a:ext cx="9334500" cy="437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-95250" y="4000839"/>
            <a:ext cx="9334610" cy="752578"/>
            <a:chOff x="-2438" y="4000816"/>
            <a:chExt cx="9148888" cy="752578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4193274" y="-194895"/>
              <a:ext cx="752578" cy="9144001"/>
            </a:xfrm>
            <a:custGeom>
              <a:rect b="b" l="l" r="r" t="t"/>
              <a:pathLst>
                <a:path extrusionOk="0" h="82488" w="6789">
                  <a:moveTo>
                    <a:pt x="0" y="0"/>
                  </a:moveTo>
                  <a:lnTo>
                    <a:pt x="0" y="82488"/>
                  </a:lnTo>
                  <a:lnTo>
                    <a:pt x="6789" y="82488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807F87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9"/>
            <p:cNvCxnSpPr/>
            <p:nvPr/>
          </p:nvCxnSpPr>
          <p:spPr>
            <a:xfrm>
              <a:off x="-850" y="437710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9"/>
            <p:cNvSpPr txBox="1"/>
            <p:nvPr/>
          </p:nvSpPr>
          <p:spPr>
            <a:xfrm rot="5400000">
              <a:off x="662825" y="4096305"/>
              <a:ext cx="662400" cy="56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225" name="Google Shape;225;p9"/>
            <p:cNvGrpSpPr/>
            <p:nvPr/>
          </p:nvGrpSpPr>
          <p:grpSpPr>
            <a:xfrm>
              <a:off x="152403" y="4133518"/>
              <a:ext cx="228851" cy="487175"/>
              <a:chOff x="152403" y="4125590"/>
              <a:chExt cx="228851" cy="487175"/>
            </a:xfrm>
          </p:grpSpPr>
          <p:sp>
            <p:nvSpPr>
              <p:cNvPr id="226" name="Google Shape;226;p9"/>
              <p:cNvSpPr/>
              <p:nvPr/>
            </p:nvSpPr>
            <p:spPr>
              <a:xfrm rot="-5400000">
                <a:off x="248896" y="448040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 rot="-5400000">
                <a:off x="248896" y="4416506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 rot="-5400000">
                <a:off x="248255" y="4084673"/>
                <a:ext cx="37146" cy="228851"/>
              </a:xfrm>
              <a:custGeom>
                <a:rect b="b" l="l" r="r" t="t"/>
                <a:pathLst>
                  <a:path extrusionOk="0" h="3216" w="522">
                    <a:moveTo>
                      <a:pt x="1" y="1"/>
                    </a:moveTo>
                    <a:lnTo>
                      <a:pt x="1" y="3215"/>
                    </a:lnTo>
                    <a:lnTo>
                      <a:pt x="522" y="3215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 rot="-5400000">
                <a:off x="248896" y="4029097"/>
                <a:ext cx="35865" cy="228851"/>
              </a:xfrm>
              <a:custGeom>
                <a:rect b="b" l="l" r="r" t="t"/>
                <a:pathLst>
                  <a:path extrusionOk="0" h="3216" w="504">
                    <a:moveTo>
                      <a:pt x="1" y="1"/>
                    </a:moveTo>
                    <a:lnTo>
                      <a:pt x="1" y="3215"/>
                    </a:lnTo>
                    <a:lnTo>
                      <a:pt x="504" y="3215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" name="Google Shape;230;p9"/>
          <p:cNvGrpSpPr/>
          <p:nvPr/>
        </p:nvGrpSpPr>
        <p:grpSpPr>
          <a:xfrm>
            <a:off x="8760328" y="4133518"/>
            <a:ext cx="228851" cy="487175"/>
            <a:chOff x="8760328" y="4125590"/>
            <a:chExt cx="228851" cy="487175"/>
          </a:xfrm>
        </p:grpSpPr>
        <p:sp>
          <p:nvSpPr>
            <p:cNvPr id="231" name="Google Shape;231;p9"/>
            <p:cNvSpPr/>
            <p:nvPr/>
          </p:nvSpPr>
          <p:spPr>
            <a:xfrm rot="-5400000">
              <a:off x="8856821" y="448040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8856821" y="4416506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8856180" y="4084673"/>
              <a:ext cx="37146" cy="228851"/>
            </a:xfrm>
            <a:custGeom>
              <a:rect b="b" l="l" r="r" t="t"/>
              <a:pathLst>
                <a:path extrusionOk="0" h="3216" w="522">
                  <a:moveTo>
                    <a:pt x="1" y="1"/>
                  </a:moveTo>
                  <a:lnTo>
                    <a:pt x="1" y="3215"/>
                  </a:lnTo>
                  <a:lnTo>
                    <a:pt x="522" y="321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 rot="-5400000">
              <a:off x="8856821" y="4029097"/>
              <a:ext cx="35865" cy="228851"/>
            </a:xfrm>
            <a:custGeom>
              <a:rect b="b" l="l" r="r" t="t"/>
              <a:pathLst>
                <a:path extrusionOk="0" h="3216" w="504">
                  <a:moveTo>
                    <a:pt x="1" y="1"/>
                  </a:moveTo>
                  <a:lnTo>
                    <a:pt x="1" y="3215"/>
                  </a:lnTo>
                  <a:lnTo>
                    <a:pt x="504" y="3215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>
            <a:off x="-850" y="4599425"/>
            <a:ext cx="9147300" cy="5442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7737194" y="186234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 rot="324">
            <a:off x="713225" y="2495698"/>
            <a:ext cx="3182400" cy="19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highlight>
                  <a:schemeClr val="dk2"/>
                </a:highlight>
                <a:latin typeface="Alata"/>
                <a:ea typeface="Alata"/>
                <a:cs typeface="Alata"/>
                <a:sym typeface="Alat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b="1" sz="3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lata"/>
              <a:buNone/>
              <a:defRPr b="1" sz="280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VsqdHqBHnN-_FHryyItBtAsdTA95zE9pzAtXZ3n3gu4/edit#gid=0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E0E0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8"/>
          <p:cNvSpPr/>
          <p:nvPr/>
        </p:nvSpPr>
        <p:spPr>
          <a:xfrm>
            <a:off x="-675723" y="665809"/>
            <a:ext cx="1744995" cy="919236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8"/>
          <p:cNvSpPr txBox="1"/>
          <p:nvPr>
            <p:ph type="ctrTitle"/>
          </p:nvPr>
        </p:nvSpPr>
        <p:spPr>
          <a:xfrm>
            <a:off x="713525" y="694188"/>
            <a:ext cx="77172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Airline Passenger Satisfaction</a:t>
            </a:r>
            <a:endParaRPr/>
          </a:p>
        </p:txBody>
      </p:sp>
      <p:sp>
        <p:nvSpPr>
          <p:cNvPr id="1505" name="Google Shape;1505;p28"/>
          <p:cNvSpPr/>
          <p:nvPr/>
        </p:nvSpPr>
        <p:spPr>
          <a:xfrm>
            <a:off x="0" y="1991705"/>
            <a:ext cx="9144000" cy="24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28"/>
          <p:cNvGrpSpPr/>
          <p:nvPr/>
        </p:nvGrpSpPr>
        <p:grpSpPr>
          <a:xfrm>
            <a:off x="-5650" y="2152038"/>
            <a:ext cx="9147300" cy="2132375"/>
            <a:chOff x="-5650" y="2891338"/>
            <a:chExt cx="9147300" cy="2132375"/>
          </a:xfrm>
        </p:grpSpPr>
        <p:cxnSp>
          <p:nvCxnSpPr>
            <p:cNvPr id="1507" name="Google Shape;1507;p28"/>
            <p:cNvCxnSpPr/>
            <p:nvPr/>
          </p:nvCxnSpPr>
          <p:spPr>
            <a:xfrm>
              <a:off x="-5650" y="289133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28"/>
            <p:cNvCxnSpPr/>
            <p:nvPr/>
          </p:nvCxnSpPr>
          <p:spPr>
            <a:xfrm>
              <a:off x="-5650" y="30436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28"/>
            <p:cNvCxnSpPr/>
            <p:nvPr/>
          </p:nvCxnSpPr>
          <p:spPr>
            <a:xfrm>
              <a:off x="-5650" y="319596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28"/>
            <p:cNvCxnSpPr/>
            <p:nvPr/>
          </p:nvCxnSpPr>
          <p:spPr>
            <a:xfrm>
              <a:off x="-5650" y="334827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28"/>
            <p:cNvCxnSpPr/>
            <p:nvPr/>
          </p:nvCxnSpPr>
          <p:spPr>
            <a:xfrm>
              <a:off x="-5650" y="350058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28"/>
            <p:cNvCxnSpPr/>
            <p:nvPr/>
          </p:nvCxnSpPr>
          <p:spPr>
            <a:xfrm>
              <a:off x="-5650" y="365290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-5650" y="380521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-5650" y="395752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-5650" y="410983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-5650" y="426215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-5650" y="441446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-5650" y="4566775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-5650" y="4719088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-5650" y="4871400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-5650" y="5023713"/>
              <a:ext cx="914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2" name="Google Shape;1522;p28"/>
          <p:cNvGrpSpPr/>
          <p:nvPr/>
        </p:nvGrpSpPr>
        <p:grpSpPr>
          <a:xfrm>
            <a:off x="93400" y="1991788"/>
            <a:ext cx="8957200" cy="2412581"/>
            <a:chOff x="151400" y="2676900"/>
            <a:chExt cx="8957200" cy="2466600"/>
          </a:xfrm>
        </p:grpSpPr>
        <p:cxnSp>
          <p:nvCxnSpPr>
            <p:cNvPr id="1523" name="Google Shape;1523;p28"/>
            <p:cNvCxnSpPr/>
            <p:nvPr/>
          </p:nvCxnSpPr>
          <p:spPr>
            <a:xfrm rot="10800000">
              <a:off x="1514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 rot="10800000">
              <a:off x="2935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 rot="10800000">
              <a:off x="4357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 rot="10800000">
              <a:off x="5779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 rot="10800000">
              <a:off x="7201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 rot="10800000">
              <a:off x="8622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 rot="10800000">
              <a:off x="10044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 rot="10800000">
              <a:off x="11466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 rot="10800000">
              <a:off x="12888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 rot="10800000">
              <a:off x="14310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 rot="10800000">
              <a:off x="15731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 rot="10800000">
              <a:off x="17153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 rot="10800000">
              <a:off x="18575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 rot="10800000">
              <a:off x="19997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 rot="10800000">
              <a:off x="21418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 rot="10800000">
              <a:off x="22840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 rot="10800000">
              <a:off x="24262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 rot="10800000">
              <a:off x="25684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 rot="10800000">
              <a:off x="27106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 rot="10800000">
              <a:off x="28527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 rot="10800000">
              <a:off x="29949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 rot="10800000">
              <a:off x="31371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 rot="10800000">
              <a:off x="32793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 rot="10800000">
              <a:off x="34214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 rot="10800000">
              <a:off x="35636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 rot="10800000">
              <a:off x="37058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 rot="10800000">
              <a:off x="38480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 rot="10800000">
              <a:off x="39902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 rot="10800000">
              <a:off x="41323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 rot="10800000">
              <a:off x="42745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 rot="10800000">
              <a:off x="44167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 rot="10800000">
              <a:off x="45589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 rot="10800000">
              <a:off x="47010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 rot="10800000">
              <a:off x="48432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 rot="10800000">
              <a:off x="49854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 rot="10800000">
              <a:off x="51276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 rot="10800000">
              <a:off x="52698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 rot="10800000">
              <a:off x="54119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 rot="10800000">
              <a:off x="55541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 rot="10800000">
              <a:off x="56963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 rot="10800000">
              <a:off x="58385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 rot="10800000">
              <a:off x="59806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 rot="10800000">
              <a:off x="61228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 rot="10800000">
              <a:off x="62650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 rot="10800000">
              <a:off x="64072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 rot="10800000">
              <a:off x="65494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 rot="10800000">
              <a:off x="66915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 rot="10800000">
              <a:off x="68337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 rot="10800000">
              <a:off x="69759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 rot="10800000">
              <a:off x="71181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 rot="10800000">
              <a:off x="72602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 rot="10800000">
              <a:off x="74024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 rot="10800000">
              <a:off x="75446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 rot="10800000">
              <a:off x="76868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 rot="10800000">
              <a:off x="78290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 rot="10800000">
              <a:off x="7971178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 rot="10800000">
              <a:off x="8113356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 rot="10800000">
              <a:off x="8255533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 rot="10800000">
              <a:off x="8397711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 rot="10800000">
              <a:off x="8539889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 rot="10800000">
              <a:off x="8682067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 rot="10800000">
              <a:off x="8824244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 rot="10800000">
              <a:off x="8966422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 rot="10800000">
              <a:off x="9108600" y="2676900"/>
              <a:ext cx="0" cy="246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7" name="Google Shape;1587;p28"/>
          <p:cNvSpPr/>
          <p:nvPr/>
        </p:nvSpPr>
        <p:spPr>
          <a:xfrm>
            <a:off x="358400" y="2106900"/>
            <a:ext cx="8419200" cy="2198100"/>
          </a:xfrm>
          <a:prstGeom prst="roundRect">
            <a:avLst>
              <a:gd fmla="val 8872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8"/>
          <p:cNvSpPr/>
          <p:nvPr/>
        </p:nvSpPr>
        <p:spPr>
          <a:xfrm>
            <a:off x="556550" y="24553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9" name="Google Shape;1589;p28"/>
          <p:cNvSpPr/>
          <p:nvPr/>
        </p:nvSpPr>
        <p:spPr>
          <a:xfrm>
            <a:off x="2241932" y="24553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0" name="Google Shape;1590;p28"/>
          <p:cNvSpPr/>
          <p:nvPr/>
        </p:nvSpPr>
        <p:spPr>
          <a:xfrm>
            <a:off x="3923494" y="24553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1" name="Google Shape;1591;p28"/>
          <p:cNvSpPr/>
          <p:nvPr/>
        </p:nvSpPr>
        <p:spPr>
          <a:xfrm>
            <a:off x="5607697" y="24553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2" name="Google Shape;1592;p28"/>
          <p:cNvSpPr/>
          <p:nvPr/>
        </p:nvSpPr>
        <p:spPr>
          <a:xfrm>
            <a:off x="7290415" y="2455350"/>
            <a:ext cx="1289100" cy="1501200"/>
          </a:xfrm>
          <a:prstGeom prst="octagon">
            <a:avLst>
              <a:gd fmla="val 292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593" name="Google Shape;1593;p28"/>
          <p:cNvCxnSpPr/>
          <p:nvPr/>
        </p:nvCxnSpPr>
        <p:spPr>
          <a:xfrm>
            <a:off x="2043800" y="213132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28"/>
          <p:cNvCxnSpPr/>
          <p:nvPr/>
        </p:nvCxnSpPr>
        <p:spPr>
          <a:xfrm>
            <a:off x="3729182" y="213132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28"/>
          <p:cNvCxnSpPr/>
          <p:nvPr/>
        </p:nvCxnSpPr>
        <p:spPr>
          <a:xfrm>
            <a:off x="5410744" y="213132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28"/>
          <p:cNvCxnSpPr/>
          <p:nvPr/>
        </p:nvCxnSpPr>
        <p:spPr>
          <a:xfrm>
            <a:off x="7094947" y="213132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97" name="Google Shape;1597;p28"/>
          <p:cNvSpPr txBox="1"/>
          <p:nvPr>
            <p:ph idx="1" type="subTitle"/>
          </p:nvPr>
        </p:nvSpPr>
        <p:spPr>
          <a:xfrm>
            <a:off x="2427150" y="1353700"/>
            <a:ext cx="42900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Computing, a.y. 2021/22, Michele Spina</a:t>
            </a:r>
            <a:endParaRPr/>
          </a:p>
        </p:txBody>
      </p:sp>
      <p:cxnSp>
        <p:nvCxnSpPr>
          <p:cNvPr id="1598" name="Google Shape;1598;p28"/>
          <p:cNvCxnSpPr/>
          <p:nvPr/>
        </p:nvCxnSpPr>
        <p:spPr>
          <a:xfrm>
            <a:off x="150" y="1986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28"/>
          <p:cNvSpPr/>
          <p:nvPr/>
        </p:nvSpPr>
        <p:spPr>
          <a:xfrm>
            <a:off x="7917494" y="2620009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0" name="Google Shape;1600;p28"/>
          <p:cNvGrpSpPr/>
          <p:nvPr/>
        </p:nvGrpSpPr>
        <p:grpSpPr>
          <a:xfrm>
            <a:off x="5851021" y="2764346"/>
            <a:ext cx="803649" cy="919237"/>
            <a:chOff x="6035600" y="1072318"/>
            <a:chExt cx="2074470" cy="2372837"/>
          </a:xfrm>
        </p:grpSpPr>
        <p:grpSp>
          <p:nvGrpSpPr>
            <p:cNvPr id="1601" name="Google Shape;1601;p2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1602" name="Google Shape;1602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9" name="Google Shape;1649;p2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1650" name="Google Shape;1650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7" name="Google Shape;1697;p28"/>
          <p:cNvGrpSpPr/>
          <p:nvPr/>
        </p:nvGrpSpPr>
        <p:grpSpPr>
          <a:xfrm>
            <a:off x="2503709" y="2738471"/>
            <a:ext cx="803649" cy="919237"/>
            <a:chOff x="6035600" y="1072318"/>
            <a:chExt cx="2074470" cy="2372837"/>
          </a:xfrm>
        </p:grpSpPr>
        <p:grpSp>
          <p:nvGrpSpPr>
            <p:cNvPr id="1698" name="Google Shape;1698;p2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1699" name="Google Shape;1699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Google Shape;1746;p2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1747" name="Google Shape;1747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4" name="Google Shape;1794;p28"/>
          <p:cNvGrpSpPr/>
          <p:nvPr/>
        </p:nvGrpSpPr>
        <p:grpSpPr>
          <a:xfrm>
            <a:off x="765584" y="2738471"/>
            <a:ext cx="803649" cy="919237"/>
            <a:chOff x="6035600" y="1072318"/>
            <a:chExt cx="2074470" cy="2372837"/>
          </a:xfrm>
        </p:grpSpPr>
        <p:grpSp>
          <p:nvGrpSpPr>
            <p:cNvPr id="1795" name="Google Shape;1795;p2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1796" name="Google Shape;1796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3" name="Google Shape;1843;p2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1844" name="Google Shape;1844;p2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2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2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2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7"/>
          <p:cNvSpPr txBox="1"/>
          <p:nvPr>
            <p:ph type="title"/>
          </p:nvPr>
        </p:nvSpPr>
        <p:spPr>
          <a:xfrm>
            <a:off x="721450" y="2151425"/>
            <a:ext cx="40692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2709" name="Google Shape;2709;p37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Regression, Random Forest and Decision Tree</a:t>
            </a:r>
            <a:endParaRPr/>
          </a:p>
        </p:txBody>
      </p:sp>
      <p:grpSp>
        <p:nvGrpSpPr>
          <p:cNvPr id="2710" name="Google Shape;2710;p37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2711" name="Google Shape;2711;p37"/>
            <p:cNvSpPr/>
            <p:nvPr/>
          </p:nvSpPr>
          <p:spPr>
            <a:xfrm flipH="1" rot="10800000">
              <a:off x="5098499" y="3251184"/>
              <a:ext cx="3132921" cy="1892316"/>
            </a:xfrm>
            <a:custGeom>
              <a:rect b="b" l="l" r="r" t="t"/>
              <a:pathLst>
                <a:path extrusionOk="0" h="8766" w="14513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 flipH="1" rot="10800000">
              <a:off x="5098499" y="3375309"/>
              <a:ext cx="3008796" cy="1768191"/>
            </a:xfrm>
            <a:custGeom>
              <a:rect b="b" l="l" r="r" t="t"/>
              <a:pathLst>
                <a:path extrusionOk="0" h="8191" w="13938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 flipH="1" rot="10800000">
              <a:off x="5416471" y="3875480"/>
              <a:ext cx="775621" cy="1260249"/>
            </a:xfrm>
            <a:custGeom>
              <a:rect b="b" l="l" r="r" t="t"/>
              <a:pathLst>
                <a:path extrusionOk="0" h="5838" w="3593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 flipH="1" rot="10800000">
              <a:off x="5416471" y="3976291"/>
              <a:ext cx="670924" cy="1159438"/>
            </a:xfrm>
            <a:custGeom>
              <a:rect b="b" l="l" r="r" t="t"/>
              <a:pathLst>
                <a:path extrusionOk="0" h="5371" w="3108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 flipH="1" rot="10800000">
              <a:off x="7079724" y="4142945"/>
              <a:ext cx="445987" cy="725107"/>
            </a:xfrm>
            <a:custGeom>
              <a:rect b="b" l="l" r="r" t="t"/>
              <a:pathLst>
                <a:path extrusionOk="0" h="3359" w="2066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 flipH="1" rot="10800000">
              <a:off x="7079724" y="4201014"/>
              <a:ext cx="387918" cy="667038"/>
            </a:xfrm>
            <a:custGeom>
              <a:rect b="b" l="l" r="r" t="t"/>
              <a:pathLst>
                <a:path extrusionOk="0" h="3090" w="1797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7" name="Google Shape;2717;p37"/>
          <p:cNvSpPr txBox="1"/>
          <p:nvPr>
            <p:ph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sp>
        <p:nvSpPr>
          <p:cNvPr id="2718" name="Google Shape;2718;p37"/>
          <p:cNvSpPr/>
          <p:nvPr/>
        </p:nvSpPr>
        <p:spPr>
          <a:xfrm>
            <a:off x="7525699" y="1990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9" name="Google Shape;2719;p37"/>
          <p:cNvGrpSpPr/>
          <p:nvPr/>
        </p:nvGrpSpPr>
        <p:grpSpPr>
          <a:xfrm>
            <a:off x="6347163" y="879097"/>
            <a:ext cx="763612" cy="873441"/>
            <a:chOff x="6035600" y="1072318"/>
            <a:chExt cx="2074470" cy="2372837"/>
          </a:xfrm>
        </p:grpSpPr>
        <p:grpSp>
          <p:nvGrpSpPr>
            <p:cNvPr id="2720" name="Google Shape;2720;p37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721" name="Google Shape;2721;p37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7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7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7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7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7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7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7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7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7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7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7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7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7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7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7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7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37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7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37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7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7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7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7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7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7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7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7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7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7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7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7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7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7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7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8" name="Google Shape;2768;p37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769" name="Google Shape;2769;p37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7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7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7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7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7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7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7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7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7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7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7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7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7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7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7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7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7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7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7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7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7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7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7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7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7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7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7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7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7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7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7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7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7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7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7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7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7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7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7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7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7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7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7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7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7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7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38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 sz="3000"/>
              <a:t> </a:t>
            </a:r>
            <a:r>
              <a:rPr lang="en">
                <a:highlight>
                  <a:schemeClr val="dk2"/>
                </a:highlight>
              </a:rPr>
              <a:t>models</a:t>
            </a:r>
            <a:endParaRPr sz="3000">
              <a:solidFill>
                <a:srgbClr val="073763"/>
              </a:solidFill>
              <a:highlight>
                <a:schemeClr val="dk2"/>
              </a:highlight>
            </a:endParaRPr>
          </a:p>
        </p:txBody>
      </p:sp>
      <p:sp>
        <p:nvSpPr>
          <p:cNvPr id="2821" name="Google Shape;2821;p38"/>
          <p:cNvSpPr txBox="1"/>
          <p:nvPr>
            <p:ph idx="4294967295" type="ctrTitle"/>
          </p:nvPr>
        </p:nvSpPr>
        <p:spPr>
          <a:xfrm>
            <a:off x="858656" y="1814350"/>
            <a:ext cx="19602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22" name="Google Shape;2822;p38"/>
          <p:cNvSpPr txBox="1"/>
          <p:nvPr>
            <p:ph idx="4294967295" type="title"/>
          </p:nvPr>
        </p:nvSpPr>
        <p:spPr>
          <a:xfrm>
            <a:off x="1518656" y="281807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LR</a:t>
            </a:r>
            <a:endParaRPr sz="2400"/>
          </a:p>
        </p:txBody>
      </p:sp>
      <p:sp>
        <p:nvSpPr>
          <p:cNvPr id="2823" name="Google Shape;2823;p38"/>
          <p:cNvSpPr txBox="1"/>
          <p:nvPr>
            <p:ph idx="4294967295" type="title"/>
          </p:nvPr>
        </p:nvSpPr>
        <p:spPr>
          <a:xfrm>
            <a:off x="4251900" y="281807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RF</a:t>
            </a:r>
            <a:endParaRPr sz="2400"/>
          </a:p>
        </p:txBody>
      </p:sp>
      <p:sp>
        <p:nvSpPr>
          <p:cNvPr id="2824" name="Google Shape;2824;p38"/>
          <p:cNvSpPr txBox="1"/>
          <p:nvPr>
            <p:ph idx="4294967295" type="title"/>
          </p:nvPr>
        </p:nvSpPr>
        <p:spPr>
          <a:xfrm>
            <a:off x="6985144" y="281807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DT</a:t>
            </a:r>
            <a:endParaRPr sz="2400"/>
          </a:p>
        </p:txBody>
      </p:sp>
      <p:sp>
        <p:nvSpPr>
          <p:cNvPr id="2825" name="Google Shape;2825;p38"/>
          <p:cNvSpPr txBox="1"/>
          <p:nvPr>
            <p:ph idx="4294967295" type="ctrTitle"/>
          </p:nvPr>
        </p:nvSpPr>
        <p:spPr>
          <a:xfrm>
            <a:off x="3591900" y="1814350"/>
            <a:ext cx="19602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Random Forest</a:t>
            </a:r>
            <a:endParaRPr sz="2400"/>
          </a:p>
        </p:txBody>
      </p:sp>
      <p:sp>
        <p:nvSpPr>
          <p:cNvPr id="2826" name="Google Shape;2826;p38"/>
          <p:cNvSpPr txBox="1"/>
          <p:nvPr>
            <p:ph idx="4294967295" type="ctrTitle"/>
          </p:nvPr>
        </p:nvSpPr>
        <p:spPr>
          <a:xfrm>
            <a:off x="6325144" y="1814350"/>
            <a:ext cx="19602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/>
          </a:p>
        </p:txBody>
      </p:sp>
      <p:cxnSp>
        <p:nvCxnSpPr>
          <p:cNvPr id="2827" name="Google Shape;2827;p38"/>
          <p:cNvCxnSpPr>
            <a:stCxn id="2822" idx="3"/>
            <a:endCxn id="2823" idx="1"/>
          </p:cNvCxnSpPr>
          <p:nvPr/>
        </p:nvCxnSpPr>
        <p:spPr>
          <a:xfrm>
            <a:off x="2158856" y="3138175"/>
            <a:ext cx="209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38"/>
          <p:cNvCxnSpPr>
            <a:stCxn id="2823" idx="3"/>
            <a:endCxn id="2824" idx="1"/>
          </p:cNvCxnSpPr>
          <p:nvPr/>
        </p:nvCxnSpPr>
        <p:spPr>
          <a:xfrm>
            <a:off x="4892100" y="3138175"/>
            <a:ext cx="209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9" name="Google Shape;2829;p38"/>
          <p:cNvGrpSpPr/>
          <p:nvPr/>
        </p:nvGrpSpPr>
        <p:grpSpPr>
          <a:xfrm rot="5400000">
            <a:off x="7983163" y="3513547"/>
            <a:ext cx="763612" cy="873441"/>
            <a:chOff x="6035600" y="1072318"/>
            <a:chExt cx="2074470" cy="2372837"/>
          </a:xfrm>
        </p:grpSpPr>
        <p:grpSp>
          <p:nvGrpSpPr>
            <p:cNvPr id="2830" name="Google Shape;2830;p3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831" name="Google Shape;2831;p3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3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8" name="Google Shape;2878;p3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879" name="Google Shape;2879;p3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3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39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LR</a:t>
            </a:r>
            <a:r>
              <a:rPr lang="en"/>
              <a:t> results</a:t>
            </a:r>
            <a:endParaRPr/>
          </a:p>
        </p:txBody>
      </p:sp>
      <p:sp>
        <p:nvSpPr>
          <p:cNvPr id="2931" name="Google Shape;2931;p39"/>
          <p:cNvSpPr txBox="1"/>
          <p:nvPr/>
        </p:nvSpPr>
        <p:spPr>
          <a:xfrm>
            <a:off x="713250" y="1148000"/>
            <a:ext cx="408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Precision metric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: 	</a:t>
            </a:r>
            <a:r>
              <a:rPr lang="en"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0.869</a:t>
            </a:r>
            <a:endParaRPr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Recall Metric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: 	0.866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Accuracy Metric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: 	0.870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F1-score Metric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: 	0.868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r>
              <a:rPr b="1" lang="en">
                <a:latin typeface="Anaheim"/>
                <a:ea typeface="Anaheim"/>
                <a:cs typeface="Anaheim"/>
                <a:sym typeface="Anaheim"/>
              </a:rPr>
              <a:t>AUROC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: 		</a:t>
            </a:r>
            <a:r>
              <a:rPr lang="en"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0.925</a:t>
            </a:r>
            <a:endParaRPr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32" name="Google Shape;29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00" y="859375"/>
            <a:ext cx="4045050" cy="34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40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RF</a:t>
            </a:r>
            <a:r>
              <a:rPr lang="en"/>
              <a:t> results</a:t>
            </a:r>
            <a:endParaRPr/>
          </a:p>
        </p:txBody>
      </p:sp>
      <p:sp>
        <p:nvSpPr>
          <p:cNvPr id="2938" name="Google Shape;2938;p40"/>
          <p:cNvSpPr txBox="1"/>
          <p:nvPr/>
        </p:nvSpPr>
        <p:spPr>
          <a:xfrm>
            <a:off x="713250" y="1148000"/>
            <a:ext cx="408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Precision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	 </a:t>
            </a:r>
            <a:r>
              <a:rPr lang="en">
                <a:solidFill>
                  <a:schemeClr val="dk1"/>
                </a:solidFill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0.917</a:t>
            </a:r>
            <a:endParaRPr>
              <a:solidFill>
                <a:schemeClr val="dk1"/>
              </a:solidFill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Recall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0.916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Accuracy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	0.918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F1-score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0.917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AUROC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		</a:t>
            </a:r>
            <a:r>
              <a:rPr lang="en">
                <a:solidFill>
                  <a:schemeClr val="dk1"/>
                </a:solidFill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0.972</a:t>
            </a:r>
            <a:endParaRPr>
              <a:solidFill>
                <a:schemeClr val="dk1"/>
              </a:solidFill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39" name="Google Shape;29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875" y="859375"/>
            <a:ext cx="4045050" cy="34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41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DT</a:t>
            </a:r>
            <a:r>
              <a:rPr lang="en"/>
              <a:t> results</a:t>
            </a:r>
            <a:endParaRPr/>
          </a:p>
        </p:txBody>
      </p:sp>
      <p:sp>
        <p:nvSpPr>
          <p:cNvPr id="2945" name="Google Shape;2945;p41"/>
          <p:cNvSpPr txBox="1"/>
          <p:nvPr/>
        </p:nvSpPr>
        <p:spPr>
          <a:xfrm>
            <a:off x="713250" y="1140900"/>
            <a:ext cx="408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Precision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</a:t>
            </a:r>
            <a:r>
              <a:rPr lang="en">
                <a:solidFill>
                  <a:schemeClr val="dk1"/>
                </a:solidFill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0.906</a:t>
            </a:r>
            <a:endParaRPr>
              <a:solidFill>
                <a:schemeClr val="dk1"/>
              </a:solidFill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Recall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0.901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Accuracy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0.905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F1-score Metric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	0.904</a:t>
            </a:r>
            <a:b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AUROC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		</a:t>
            </a:r>
            <a:r>
              <a:rPr lang="en">
                <a:solidFill>
                  <a:schemeClr val="dk1"/>
                </a:solidFill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0.752</a:t>
            </a:r>
            <a:endParaRPr>
              <a:highlight>
                <a:schemeClr val="dk2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46" name="Google Shape;29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75" y="859375"/>
            <a:ext cx="4045050" cy="34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42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r>
              <a:rPr lang="en"/>
              <a:t> </a:t>
            </a:r>
            <a:r>
              <a:rPr lang="en">
                <a:highlight>
                  <a:schemeClr val="dk2"/>
                </a:highlight>
              </a:rPr>
              <a:t>evaluation</a:t>
            </a:r>
            <a:endParaRPr>
              <a:highlight>
                <a:schemeClr val="dk2"/>
              </a:highlight>
            </a:endParaRPr>
          </a:p>
        </p:txBody>
      </p:sp>
      <p:graphicFrame>
        <p:nvGraphicFramePr>
          <p:cNvPr id="2952" name="Google Shape;2952;p42"/>
          <p:cNvGraphicFramePr/>
          <p:nvPr/>
        </p:nvGraphicFramePr>
        <p:xfrm>
          <a:off x="1744463" y="10135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{22F24AB9-EB60-4A8B-95EA-DC664590CAE3}</a:tableStyleId>
              </a:tblPr>
              <a:tblGrid>
                <a:gridCol w="1885025"/>
                <a:gridCol w="1886450"/>
                <a:gridCol w="18835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AUROC</a:t>
                      </a:r>
                      <a:endParaRPr b="1" sz="24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Precision</a:t>
                      </a:r>
                      <a:endParaRPr b="1" sz="24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Logistic Regression</a:t>
                      </a:r>
                      <a:endParaRPr b="1" sz="24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0.925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0.869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chemeClr val="dk2"/>
                          </a:highlight>
                          <a:latin typeface="Alata"/>
                          <a:ea typeface="Alata"/>
                          <a:cs typeface="Alata"/>
                          <a:sym typeface="Alata"/>
                        </a:rPr>
                        <a:t>Random Forest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0.972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0.917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Decision Tree</a:t>
                      </a:r>
                      <a:endParaRPr b="1" sz="24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0.752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0.906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53" name="Google Shape;2953;p42"/>
          <p:cNvGrpSpPr/>
          <p:nvPr/>
        </p:nvGrpSpPr>
        <p:grpSpPr>
          <a:xfrm rot="5400000">
            <a:off x="7445138" y="4154346"/>
            <a:ext cx="763612" cy="873441"/>
            <a:chOff x="6035600" y="1072318"/>
            <a:chExt cx="2074470" cy="2372837"/>
          </a:xfrm>
        </p:grpSpPr>
        <p:grpSp>
          <p:nvGrpSpPr>
            <p:cNvPr id="2954" name="Google Shape;2954;p42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955" name="Google Shape;2955;p42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42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42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2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2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2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2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2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2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2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42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2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2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2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2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2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2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2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2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2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2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2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2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2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2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2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2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2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2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2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2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2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2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2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2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2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2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2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2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2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2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2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2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42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2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2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2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2" name="Google Shape;3002;p42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003" name="Google Shape;3003;p42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2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2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2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2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42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42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42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42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42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42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42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42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42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42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42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42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42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42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42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42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42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42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42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42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42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42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42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42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42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42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42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42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42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42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42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42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42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42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42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42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2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2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2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42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2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2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3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p43"/>
          <p:cNvSpPr txBox="1"/>
          <p:nvPr>
            <p:ph type="title"/>
          </p:nvPr>
        </p:nvSpPr>
        <p:spPr>
          <a:xfrm>
            <a:off x="721450" y="2151425"/>
            <a:ext cx="32133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&amp;</a:t>
            </a:r>
            <a:br>
              <a:rPr lang="en"/>
            </a:br>
            <a:r>
              <a:rPr lang="en"/>
              <a:t>K</a:t>
            </a:r>
            <a:r>
              <a:rPr lang="en"/>
              <a:t>-</a:t>
            </a:r>
            <a:r>
              <a:rPr lang="en"/>
              <a:t>fold</a:t>
            </a:r>
            <a:endParaRPr/>
          </a:p>
        </p:txBody>
      </p:sp>
      <p:sp>
        <p:nvSpPr>
          <p:cNvPr id="3055" name="Google Shape;3055;p43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hyperparameter and apply k-fold validation</a:t>
            </a:r>
            <a:endParaRPr/>
          </a:p>
        </p:txBody>
      </p:sp>
      <p:grpSp>
        <p:nvGrpSpPr>
          <p:cNvPr id="3056" name="Google Shape;3056;p43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3057" name="Google Shape;3057;p43"/>
            <p:cNvSpPr/>
            <p:nvPr/>
          </p:nvSpPr>
          <p:spPr>
            <a:xfrm flipH="1" rot="10800000">
              <a:off x="5098499" y="3251184"/>
              <a:ext cx="3132921" cy="1892316"/>
            </a:xfrm>
            <a:custGeom>
              <a:rect b="b" l="l" r="r" t="t"/>
              <a:pathLst>
                <a:path extrusionOk="0" h="8766" w="14513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 flipH="1" rot="10800000">
              <a:off x="5098499" y="3375309"/>
              <a:ext cx="3008796" cy="1768191"/>
            </a:xfrm>
            <a:custGeom>
              <a:rect b="b" l="l" r="r" t="t"/>
              <a:pathLst>
                <a:path extrusionOk="0" h="8191" w="13938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 flipH="1" rot="10800000">
              <a:off x="5416471" y="3875480"/>
              <a:ext cx="775621" cy="1260249"/>
            </a:xfrm>
            <a:custGeom>
              <a:rect b="b" l="l" r="r" t="t"/>
              <a:pathLst>
                <a:path extrusionOk="0" h="5838" w="3593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 flipH="1" rot="10800000">
              <a:off x="5416471" y="3976291"/>
              <a:ext cx="670924" cy="1159438"/>
            </a:xfrm>
            <a:custGeom>
              <a:rect b="b" l="l" r="r" t="t"/>
              <a:pathLst>
                <a:path extrusionOk="0" h="5371" w="3108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 flipH="1" rot="10800000">
              <a:off x="7079724" y="4142945"/>
              <a:ext cx="445987" cy="725107"/>
            </a:xfrm>
            <a:custGeom>
              <a:rect b="b" l="l" r="r" t="t"/>
              <a:pathLst>
                <a:path extrusionOk="0" h="3359" w="2066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 flipH="1" rot="10800000">
              <a:off x="7079724" y="4201014"/>
              <a:ext cx="387918" cy="667038"/>
            </a:xfrm>
            <a:custGeom>
              <a:rect b="b" l="l" r="r" t="t"/>
              <a:pathLst>
                <a:path extrusionOk="0" h="3090" w="1797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3" name="Google Shape;3063;p43"/>
          <p:cNvSpPr txBox="1"/>
          <p:nvPr>
            <p:ph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sp>
        <p:nvSpPr>
          <p:cNvPr id="3064" name="Google Shape;3064;p43"/>
          <p:cNvSpPr/>
          <p:nvPr/>
        </p:nvSpPr>
        <p:spPr>
          <a:xfrm>
            <a:off x="7525699" y="1990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5" name="Google Shape;3065;p43"/>
          <p:cNvGrpSpPr/>
          <p:nvPr/>
        </p:nvGrpSpPr>
        <p:grpSpPr>
          <a:xfrm>
            <a:off x="6347163" y="879097"/>
            <a:ext cx="763612" cy="873441"/>
            <a:chOff x="6035600" y="1072318"/>
            <a:chExt cx="2074470" cy="2372837"/>
          </a:xfrm>
        </p:grpSpPr>
        <p:grpSp>
          <p:nvGrpSpPr>
            <p:cNvPr id="3066" name="Google Shape;3066;p43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067" name="Google Shape;3067;p43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3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3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3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3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3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3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43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43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43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43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3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43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43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43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3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3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3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3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43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3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3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3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3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43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43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3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3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3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43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3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43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43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43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43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43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3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3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3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3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43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43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43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43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43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43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43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4" name="Google Shape;3114;p43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115" name="Google Shape;3115;p43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3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3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3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3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43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43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43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43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43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43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3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3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3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3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43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43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43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43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3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3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3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3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3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3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3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3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43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43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43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43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43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43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43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43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43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43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43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43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43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43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43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43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44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Tuning</a:t>
            </a:r>
            <a:r>
              <a:rPr lang="en"/>
              <a:t> h</a:t>
            </a:r>
            <a:r>
              <a:rPr lang="en"/>
              <a:t>yper-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(AUROC)</a:t>
            </a:r>
            <a:endParaRPr/>
          </a:p>
        </p:txBody>
      </p:sp>
      <p:sp>
        <p:nvSpPr>
          <p:cNvPr id="3167" name="Google Shape;3167;p44"/>
          <p:cNvSpPr txBox="1"/>
          <p:nvPr>
            <p:ph idx="4294967295" type="subTitle"/>
          </p:nvPr>
        </p:nvSpPr>
        <p:spPr>
          <a:xfrm>
            <a:off x="790523" y="2952938"/>
            <a:ext cx="2189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maxDepth = 8</a:t>
            </a:r>
            <a:br>
              <a:rPr lang="en"/>
            </a:br>
            <a:r>
              <a:rPr lang="en"/>
              <a:t>numTrees = 100</a:t>
            </a:r>
            <a:endParaRPr/>
          </a:p>
        </p:txBody>
      </p:sp>
      <p:sp>
        <p:nvSpPr>
          <p:cNvPr id="3168" name="Google Shape;3168;p44"/>
          <p:cNvSpPr txBox="1"/>
          <p:nvPr>
            <p:ph idx="4294967295" type="ctrTitle"/>
          </p:nvPr>
        </p:nvSpPr>
        <p:spPr>
          <a:xfrm>
            <a:off x="335527" y="2644325"/>
            <a:ext cx="2645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>
              <a:highlight>
                <a:schemeClr val="dk2"/>
              </a:highlight>
            </a:endParaRPr>
          </a:p>
        </p:txBody>
      </p:sp>
      <p:sp>
        <p:nvSpPr>
          <p:cNvPr id="3169" name="Google Shape;3169;p44"/>
          <p:cNvSpPr txBox="1"/>
          <p:nvPr>
            <p:ph idx="4294967295" type="subTitle"/>
          </p:nvPr>
        </p:nvSpPr>
        <p:spPr>
          <a:xfrm>
            <a:off x="790523" y="1877115"/>
            <a:ext cx="21897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lambda= 0	alfa=0 maxiter= 1000</a:t>
            </a:r>
            <a:endParaRPr/>
          </a:p>
        </p:txBody>
      </p:sp>
      <p:sp>
        <p:nvSpPr>
          <p:cNvPr id="3170" name="Google Shape;3170;p44"/>
          <p:cNvSpPr txBox="1"/>
          <p:nvPr>
            <p:ph idx="4294967295" type="ctrTitle"/>
          </p:nvPr>
        </p:nvSpPr>
        <p:spPr>
          <a:xfrm>
            <a:off x="0" y="1492325"/>
            <a:ext cx="2981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3171" name="Google Shape;3171;p44"/>
          <p:cNvSpPr txBox="1"/>
          <p:nvPr/>
        </p:nvSpPr>
        <p:spPr>
          <a:xfrm>
            <a:off x="994775" y="4133850"/>
            <a:ext cx="716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172" name="Google Shape;3172;p44"/>
          <p:cNvGrpSpPr/>
          <p:nvPr/>
        </p:nvGrpSpPr>
        <p:grpSpPr>
          <a:xfrm rot="5400000">
            <a:off x="6429713" y="442360"/>
            <a:ext cx="763612" cy="873441"/>
            <a:chOff x="6035600" y="1072318"/>
            <a:chExt cx="2074470" cy="2372837"/>
          </a:xfrm>
        </p:grpSpPr>
        <p:grpSp>
          <p:nvGrpSpPr>
            <p:cNvPr id="3173" name="Google Shape;3173;p44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174" name="Google Shape;3174;p44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44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44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44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44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44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4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4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4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4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4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4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4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4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4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4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4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44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4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4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44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4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4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4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4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4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4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4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44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1" name="Google Shape;3221;p44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222" name="Google Shape;3222;p44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44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4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4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4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4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44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44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44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44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44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44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44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44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44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44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4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4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4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4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44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44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44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44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44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44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44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44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4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4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4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4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4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4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4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4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4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4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44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44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44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44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44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44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44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44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44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69" name="Google Shape;3269;p44"/>
          <p:cNvSpPr txBox="1"/>
          <p:nvPr>
            <p:ph idx="4294967295" type="title"/>
          </p:nvPr>
        </p:nvSpPr>
        <p:spPr>
          <a:xfrm>
            <a:off x="3121975" y="1498975"/>
            <a:ext cx="8733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0.927</a:t>
            </a:r>
            <a:endParaRPr sz="1100"/>
          </a:p>
        </p:txBody>
      </p:sp>
      <p:sp>
        <p:nvSpPr>
          <p:cNvPr id="3270" name="Google Shape;3270;p44"/>
          <p:cNvSpPr txBox="1"/>
          <p:nvPr>
            <p:ph idx="4294967295" type="title"/>
          </p:nvPr>
        </p:nvSpPr>
        <p:spPr>
          <a:xfrm>
            <a:off x="3121975" y="2615473"/>
            <a:ext cx="8733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0.986</a:t>
            </a:r>
            <a:endParaRPr sz="1900"/>
          </a:p>
        </p:txBody>
      </p:sp>
      <p:pic>
        <p:nvPicPr>
          <p:cNvPr id="3271" name="Google Shape;3271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41" y="1881000"/>
            <a:ext cx="3610431" cy="22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p44"/>
          <p:cNvSpPr txBox="1"/>
          <p:nvPr>
            <p:ph idx="4294967295" type="subTitle"/>
          </p:nvPr>
        </p:nvSpPr>
        <p:spPr>
          <a:xfrm>
            <a:off x="790523" y="4066913"/>
            <a:ext cx="2189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maxDepth= 8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impurity= entropy</a:t>
            </a:r>
            <a:endParaRPr/>
          </a:p>
        </p:txBody>
      </p:sp>
      <p:sp>
        <p:nvSpPr>
          <p:cNvPr id="3273" name="Google Shape;3273;p44"/>
          <p:cNvSpPr txBox="1"/>
          <p:nvPr>
            <p:ph idx="4294967295" type="ctrTitle"/>
          </p:nvPr>
        </p:nvSpPr>
        <p:spPr>
          <a:xfrm>
            <a:off x="789440" y="3711132"/>
            <a:ext cx="21918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>
              <a:highlight>
                <a:schemeClr val="dk2"/>
              </a:highlight>
            </a:endParaRPr>
          </a:p>
        </p:txBody>
      </p:sp>
      <p:sp>
        <p:nvSpPr>
          <p:cNvPr id="3274" name="Google Shape;3274;p44"/>
          <p:cNvSpPr txBox="1"/>
          <p:nvPr>
            <p:ph idx="4294967295" type="title"/>
          </p:nvPr>
        </p:nvSpPr>
        <p:spPr>
          <a:xfrm>
            <a:off x="3121975" y="3682273"/>
            <a:ext cx="8733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0.945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5"/>
          <p:cNvSpPr txBox="1"/>
          <p:nvPr>
            <p:ph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Precision</a:t>
            </a:r>
            <a:r>
              <a:rPr lang="en"/>
              <a:t> </a:t>
            </a:r>
            <a:r>
              <a:rPr lang="en"/>
              <a:t>evaluation</a:t>
            </a:r>
            <a:endParaRPr/>
          </a:p>
        </p:txBody>
      </p:sp>
      <p:sp>
        <p:nvSpPr>
          <p:cNvPr id="3280" name="Google Shape;3280;p45"/>
          <p:cNvSpPr txBox="1"/>
          <p:nvPr>
            <p:ph idx="4294967295" type="subTitle"/>
          </p:nvPr>
        </p:nvSpPr>
        <p:spPr>
          <a:xfrm>
            <a:off x="790523" y="2952938"/>
            <a:ext cx="2189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maxDepth = 8</a:t>
            </a:r>
            <a:br>
              <a:rPr lang="en"/>
            </a:br>
            <a:r>
              <a:rPr lang="en"/>
              <a:t>numTrees = 100</a:t>
            </a:r>
            <a:endParaRPr/>
          </a:p>
        </p:txBody>
      </p:sp>
      <p:sp>
        <p:nvSpPr>
          <p:cNvPr id="3281" name="Google Shape;3281;p45"/>
          <p:cNvSpPr txBox="1"/>
          <p:nvPr>
            <p:ph idx="4294967295" type="ctrTitle"/>
          </p:nvPr>
        </p:nvSpPr>
        <p:spPr>
          <a:xfrm>
            <a:off x="335527" y="2644325"/>
            <a:ext cx="2645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>
              <a:highlight>
                <a:schemeClr val="dk2"/>
              </a:highlight>
            </a:endParaRPr>
          </a:p>
        </p:txBody>
      </p:sp>
      <p:sp>
        <p:nvSpPr>
          <p:cNvPr id="3282" name="Google Shape;3282;p45"/>
          <p:cNvSpPr txBox="1"/>
          <p:nvPr>
            <p:ph idx="4294967295" type="subTitle"/>
          </p:nvPr>
        </p:nvSpPr>
        <p:spPr>
          <a:xfrm>
            <a:off x="790523" y="1877115"/>
            <a:ext cx="21897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lambda= 0	alfa=0 maxiter= 1000</a:t>
            </a:r>
            <a:endParaRPr/>
          </a:p>
        </p:txBody>
      </p:sp>
      <p:sp>
        <p:nvSpPr>
          <p:cNvPr id="3283" name="Google Shape;3283;p45"/>
          <p:cNvSpPr txBox="1"/>
          <p:nvPr>
            <p:ph idx="4294967295" type="ctrTitle"/>
          </p:nvPr>
        </p:nvSpPr>
        <p:spPr>
          <a:xfrm>
            <a:off x="0" y="1492325"/>
            <a:ext cx="2981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3284" name="Google Shape;3284;p45"/>
          <p:cNvSpPr txBox="1"/>
          <p:nvPr/>
        </p:nvSpPr>
        <p:spPr>
          <a:xfrm>
            <a:off x="994775" y="4133850"/>
            <a:ext cx="716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85" name="Google Shape;3285;p45"/>
          <p:cNvGrpSpPr/>
          <p:nvPr/>
        </p:nvGrpSpPr>
        <p:grpSpPr>
          <a:xfrm rot="5400000">
            <a:off x="6429713" y="442360"/>
            <a:ext cx="763612" cy="873441"/>
            <a:chOff x="6035600" y="1072318"/>
            <a:chExt cx="2074470" cy="2372837"/>
          </a:xfrm>
        </p:grpSpPr>
        <p:grpSp>
          <p:nvGrpSpPr>
            <p:cNvPr id="3286" name="Google Shape;3286;p45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287" name="Google Shape;3287;p45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5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5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5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45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45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45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45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45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45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45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45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45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45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45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45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45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45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45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45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45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45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45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45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45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45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45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45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45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45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45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45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45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45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45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45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45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45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45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45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5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5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5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5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5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45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45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4" name="Google Shape;3334;p45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335" name="Google Shape;3335;p45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45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45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45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45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5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5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5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5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5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5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5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45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45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45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45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45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45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45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5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5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5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5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45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45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45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45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45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5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5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5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45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45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45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45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45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45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45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45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45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45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45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45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45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45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45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45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2" name="Google Shape;3382;p45"/>
          <p:cNvSpPr txBox="1"/>
          <p:nvPr>
            <p:ph idx="4294967295" type="title"/>
          </p:nvPr>
        </p:nvSpPr>
        <p:spPr>
          <a:xfrm>
            <a:off x="3121975" y="1498975"/>
            <a:ext cx="8736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0.868</a:t>
            </a:r>
            <a:endParaRPr sz="1800"/>
          </a:p>
        </p:txBody>
      </p:sp>
      <p:sp>
        <p:nvSpPr>
          <p:cNvPr id="3383" name="Google Shape;3383;p45"/>
          <p:cNvSpPr txBox="1"/>
          <p:nvPr>
            <p:ph idx="4294967295" type="title"/>
          </p:nvPr>
        </p:nvSpPr>
        <p:spPr>
          <a:xfrm>
            <a:off x="3121975" y="2615473"/>
            <a:ext cx="8733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0.940</a:t>
            </a:r>
            <a:endParaRPr sz="1900"/>
          </a:p>
        </p:txBody>
      </p:sp>
      <p:sp>
        <p:nvSpPr>
          <p:cNvPr id="3384" name="Google Shape;3384;p45"/>
          <p:cNvSpPr txBox="1"/>
          <p:nvPr>
            <p:ph idx="4294967295" type="subTitle"/>
          </p:nvPr>
        </p:nvSpPr>
        <p:spPr>
          <a:xfrm>
            <a:off x="790523" y="4066913"/>
            <a:ext cx="2189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maxDepth= 8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impurity= entropy</a:t>
            </a:r>
            <a:endParaRPr/>
          </a:p>
        </p:txBody>
      </p:sp>
      <p:sp>
        <p:nvSpPr>
          <p:cNvPr id="3385" name="Google Shape;3385;p45"/>
          <p:cNvSpPr txBox="1"/>
          <p:nvPr>
            <p:ph idx="4294967295" type="ctrTitle"/>
          </p:nvPr>
        </p:nvSpPr>
        <p:spPr>
          <a:xfrm>
            <a:off x="789440" y="3711132"/>
            <a:ext cx="21918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>
              <a:highlight>
                <a:schemeClr val="dk2"/>
              </a:highlight>
            </a:endParaRPr>
          </a:p>
        </p:txBody>
      </p:sp>
      <p:sp>
        <p:nvSpPr>
          <p:cNvPr id="3386" name="Google Shape;3386;p45"/>
          <p:cNvSpPr txBox="1"/>
          <p:nvPr>
            <p:ph idx="4294967295" type="title"/>
          </p:nvPr>
        </p:nvSpPr>
        <p:spPr>
          <a:xfrm>
            <a:off x="3121975" y="3682273"/>
            <a:ext cx="873300" cy="76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0.938</a:t>
            </a:r>
            <a:endParaRPr sz="1900"/>
          </a:p>
        </p:txBody>
      </p:sp>
      <p:pic>
        <p:nvPicPr>
          <p:cNvPr id="3387" name="Google Shape;3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090" y="1849400"/>
            <a:ext cx="3712635" cy="2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46"/>
          <p:cNvSpPr txBox="1"/>
          <p:nvPr>
            <p:ph type="title"/>
          </p:nvPr>
        </p:nvSpPr>
        <p:spPr>
          <a:xfrm>
            <a:off x="721450" y="2151425"/>
            <a:ext cx="32133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93" name="Google Shape;3393;p46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works</a:t>
            </a:r>
            <a:endParaRPr/>
          </a:p>
        </p:txBody>
      </p:sp>
      <p:grpSp>
        <p:nvGrpSpPr>
          <p:cNvPr id="3394" name="Google Shape;3394;p46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3395" name="Google Shape;3395;p46"/>
            <p:cNvSpPr/>
            <p:nvPr/>
          </p:nvSpPr>
          <p:spPr>
            <a:xfrm flipH="1" rot="10800000">
              <a:off x="5098499" y="3251184"/>
              <a:ext cx="3132921" cy="1892316"/>
            </a:xfrm>
            <a:custGeom>
              <a:rect b="b" l="l" r="r" t="t"/>
              <a:pathLst>
                <a:path extrusionOk="0" h="8766" w="14513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6"/>
            <p:cNvSpPr/>
            <p:nvPr/>
          </p:nvSpPr>
          <p:spPr>
            <a:xfrm flipH="1" rot="10800000">
              <a:off x="5098499" y="3375309"/>
              <a:ext cx="3008796" cy="1768191"/>
            </a:xfrm>
            <a:custGeom>
              <a:rect b="b" l="l" r="r" t="t"/>
              <a:pathLst>
                <a:path extrusionOk="0" h="8191" w="13938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6"/>
            <p:cNvSpPr/>
            <p:nvPr/>
          </p:nvSpPr>
          <p:spPr>
            <a:xfrm flipH="1" rot="10800000">
              <a:off x="5416471" y="3875480"/>
              <a:ext cx="775621" cy="1260249"/>
            </a:xfrm>
            <a:custGeom>
              <a:rect b="b" l="l" r="r" t="t"/>
              <a:pathLst>
                <a:path extrusionOk="0" h="5838" w="3593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6"/>
            <p:cNvSpPr/>
            <p:nvPr/>
          </p:nvSpPr>
          <p:spPr>
            <a:xfrm flipH="1" rot="10800000">
              <a:off x="5416471" y="3976291"/>
              <a:ext cx="670924" cy="1159438"/>
            </a:xfrm>
            <a:custGeom>
              <a:rect b="b" l="l" r="r" t="t"/>
              <a:pathLst>
                <a:path extrusionOk="0" h="5371" w="3108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6"/>
            <p:cNvSpPr/>
            <p:nvPr/>
          </p:nvSpPr>
          <p:spPr>
            <a:xfrm flipH="1" rot="10800000">
              <a:off x="7079724" y="4142945"/>
              <a:ext cx="445987" cy="725107"/>
            </a:xfrm>
            <a:custGeom>
              <a:rect b="b" l="l" r="r" t="t"/>
              <a:pathLst>
                <a:path extrusionOk="0" h="3359" w="2066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6"/>
            <p:cNvSpPr/>
            <p:nvPr/>
          </p:nvSpPr>
          <p:spPr>
            <a:xfrm flipH="1" rot="10800000">
              <a:off x="7079724" y="4201014"/>
              <a:ext cx="387918" cy="667038"/>
            </a:xfrm>
            <a:custGeom>
              <a:rect b="b" l="l" r="r" t="t"/>
              <a:pathLst>
                <a:path extrusionOk="0" h="3090" w="1797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1" name="Google Shape;3401;p46"/>
          <p:cNvSpPr txBox="1"/>
          <p:nvPr>
            <p:ph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sp>
        <p:nvSpPr>
          <p:cNvPr id="3402" name="Google Shape;3402;p46"/>
          <p:cNvSpPr/>
          <p:nvPr/>
        </p:nvSpPr>
        <p:spPr>
          <a:xfrm>
            <a:off x="7525699" y="1990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3" name="Google Shape;3403;p46"/>
          <p:cNvGrpSpPr/>
          <p:nvPr/>
        </p:nvGrpSpPr>
        <p:grpSpPr>
          <a:xfrm>
            <a:off x="6347163" y="879097"/>
            <a:ext cx="763612" cy="873441"/>
            <a:chOff x="6035600" y="1072318"/>
            <a:chExt cx="2074470" cy="2372837"/>
          </a:xfrm>
        </p:grpSpPr>
        <p:grpSp>
          <p:nvGrpSpPr>
            <p:cNvPr id="3404" name="Google Shape;3404;p46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405" name="Google Shape;3405;p46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6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6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6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46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46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46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46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46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46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46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46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46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46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46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46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46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46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46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46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46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46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46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46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46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46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46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46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46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46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46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46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46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46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46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46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46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46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46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46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46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46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46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46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46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6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46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2" name="Google Shape;3452;p46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453" name="Google Shape;3453;p46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46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46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46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46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46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46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46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46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46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46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46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46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46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46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46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46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46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46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46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46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46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46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46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46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46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46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46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46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46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46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46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46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46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46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46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46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46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46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46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46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46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46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46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46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46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46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9"/>
          <p:cNvSpPr txBox="1"/>
          <p:nvPr>
            <p:ph type="title"/>
          </p:nvPr>
        </p:nvSpPr>
        <p:spPr>
          <a:xfrm>
            <a:off x="721447" y="2151425"/>
            <a:ext cx="30087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A/D</a:t>
            </a:r>
            <a:endParaRPr/>
          </a:p>
        </p:txBody>
      </p:sp>
      <p:sp>
        <p:nvSpPr>
          <p:cNvPr id="1896" name="Google Shape;1896;p29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starting points and objectives of this project?</a:t>
            </a:r>
            <a:endParaRPr/>
          </a:p>
        </p:txBody>
      </p:sp>
      <p:grpSp>
        <p:nvGrpSpPr>
          <p:cNvPr id="1897" name="Google Shape;1897;p29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1898" name="Google Shape;1898;p29"/>
            <p:cNvSpPr/>
            <p:nvPr/>
          </p:nvSpPr>
          <p:spPr>
            <a:xfrm flipH="1" rot="10800000">
              <a:off x="5098499" y="3251184"/>
              <a:ext cx="3132921" cy="1892316"/>
            </a:xfrm>
            <a:custGeom>
              <a:rect b="b" l="l" r="r" t="t"/>
              <a:pathLst>
                <a:path extrusionOk="0" h="8766" w="14513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flipH="1" rot="10800000">
              <a:off x="5098499" y="3375309"/>
              <a:ext cx="3008796" cy="1768191"/>
            </a:xfrm>
            <a:custGeom>
              <a:rect b="b" l="l" r="r" t="t"/>
              <a:pathLst>
                <a:path extrusionOk="0" h="8191" w="13938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flipH="1" rot="10800000">
              <a:off x="5416471" y="3875480"/>
              <a:ext cx="775621" cy="1260249"/>
            </a:xfrm>
            <a:custGeom>
              <a:rect b="b" l="l" r="r" t="t"/>
              <a:pathLst>
                <a:path extrusionOk="0" h="5838" w="3593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 flipH="1" rot="10800000">
              <a:off x="5416471" y="3976291"/>
              <a:ext cx="670924" cy="1159438"/>
            </a:xfrm>
            <a:custGeom>
              <a:rect b="b" l="l" r="r" t="t"/>
              <a:pathLst>
                <a:path extrusionOk="0" h="5371" w="3108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 flipH="1" rot="10800000">
              <a:off x="7079724" y="4142945"/>
              <a:ext cx="445987" cy="725107"/>
            </a:xfrm>
            <a:custGeom>
              <a:rect b="b" l="l" r="r" t="t"/>
              <a:pathLst>
                <a:path extrusionOk="0" h="3359" w="2066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 rot="10800000">
              <a:off x="7079724" y="4201014"/>
              <a:ext cx="387918" cy="667038"/>
            </a:xfrm>
            <a:custGeom>
              <a:rect b="b" l="l" r="r" t="t"/>
              <a:pathLst>
                <a:path extrusionOk="0" h="3090" w="1797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29"/>
          <p:cNvSpPr txBox="1"/>
          <p:nvPr>
            <p:ph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5" name="Google Shape;1905;p29"/>
          <p:cNvSpPr/>
          <p:nvPr/>
        </p:nvSpPr>
        <p:spPr>
          <a:xfrm>
            <a:off x="7525699" y="1990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6" name="Google Shape;1906;p29"/>
          <p:cNvGrpSpPr/>
          <p:nvPr/>
        </p:nvGrpSpPr>
        <p:grpSpPr>
          <a:xfrm>
            <a:off x="6347163" y="879097"/>
            <a:ext cx="763612" cy="873441"/>
            <a:chOff x="6035600" y="1072318"/>
            <a:chExt cx="2074470" cy="2372837"/>
          </a:xfrm>
        </p:grpSpPr>
        <p:grpSp>
          <p:nvGrpSpPr>
            <p:cNvPr id="1907" name="Google Shape;1907;p29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1908" name="Google Shape;1908;p29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9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9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9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9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9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9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9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9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9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9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9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9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9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9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9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9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9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9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9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9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9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9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9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9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9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9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9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5" name="Google Shape;1955;p29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1956" name="Google Shape;1956;p29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9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9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9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9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9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9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9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9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9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9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9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9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9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9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9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9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9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9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29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29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29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29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9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9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9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9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9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9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29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29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9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9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9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9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9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9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9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9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47"/>
          <p:cNvSpPr txBox="1"/>
          <p:nvPr>
            <p:ph idx="2" type="subTitle"/>
          </p:nvPr>
        </p:nvSpPr>
        <p:spPr>
          <a:xfrm>
            <a:off x="4641800" y="322550"/>
            <a:ext cx="27546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Conclusions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3505" name="Google Shape;3505;p47"/>
          <p:cNvSpPr txBox="1"/>
          <p:nvPr>
            <p:ph idx="1" type="subTitle"/>
          </p:nvPr>
        </p:nvSpPr>
        <p:spPr>
          <a:xfrm>
            <a:off x="4215475" y="1263150"/>
            <a:ext cx="4158600" cy="275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trained 3 differents model and </a:t>
            </a:r>
            <a:r>
              <a:rPr lang="en">
                <a:highlight>
                  <a:schemeClr val="dk2"/>
                </a:highlight>
              </a:rPr>
              <a:t>Random Forest</a:t>
            </a:r>
            <a:r>
              <a:rPr lang="en"/>
              <a:t> result the best ono, and decision tree is the most improved by tuning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results occurs for </a:t>
            </a:r>
            <a:r>
              <a:rPr lang="en">
                <a:highlight>
                  <a:schemeClr val="dk2"/>
                </a:highlight>
              </a:rPr>
              <a:t>high number of iterations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probably I initially occurs in </a:t>
            </a:r>
            <a:r>
              <a:rPr lang="en">
                <a:highlight>
                  <a:schemeClr val="dk2"/>
                </a:highlight>
              </a:rPr>
              <a:t>underfitting</a:t>
            </a:r>
            <a:endParaRPr>
              <a:highlight>
                <a:schemeClr val="dk2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Overcoming the limits of Google Colab it would be possible to perform the tuning with </a:t>
            </a:r>
            <a:r>
              <a:rPr lang="en">
                <a:highlight>
                  <a:schemeClr val="dk2"/>
                </a:highlight>
              </a:rPr>
              <a:t>more interaction or trees </a:t>
            </a:r>
            <a:r>
              <a:rPr lang="en"/>
              <a:t>or use </a:t>
            </a:r>
            <a:r>
              <a:rPr lang="en">
                <a:highlight>
                  <a:schemeClr val="dk2"/>
                </a:highlight>
              </a:rPr>
              <a:t>more dense intervals</a:t>
            </a:r>
            <a:r>
              <a:rPr lang="en"/>
              <a:t> to tune the parameters</a:t>
            </a:r>
            <a:endParaRPr/>
          </a:p>
        </p:txBody>
      </p:sp>
      <p:grpSp>
        <p:nvGrpSpPr>
          <p:cNvPr id="3506" name="Google Shape;3506;p47"/>
          <p:cNvGrpSpPr/>
          <p:nvPr/>
        </p:nvGrpSpPr>
        <p:grpSpPr>
          <a:xfrm rot="5400000">
            <a:off x="196021" y="2942018"/>
            <a:ext cx="1432006" cy="1637969"/>
            <a:chOff x="6035600" y="1072318"/>
            <a:chExt cx="2074470" cy="2372837"/>
          </a:xfrm>
        </p:grpSpPr>
        <p:grpSp>
          <p:nvGrpSpPr>
            <p:cNvPr id="3507" name="Google Shape;3507;p47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508" name="Google Shape;3508;p47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47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47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47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47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47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47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47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47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47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47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47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47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47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47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47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47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47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47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47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47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47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47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47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47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47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47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47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47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47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47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47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47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47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47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47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47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47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47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47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47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47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47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47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47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7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47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5" name="Google Shape;3555;p47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556" name="Google Shape;3556;p47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47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47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47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47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47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47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47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47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47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47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47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47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47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47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47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47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47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47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47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47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47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47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47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47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47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47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47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47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47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47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47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47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47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47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47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47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47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47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47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47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47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47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47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47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47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47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48"/>
          <p:cNvSpPr/>
          <p:nvPr/>
        </p:nvSpPr>
        <p:spPr>
          <a:xfrm rot="10800000">
            <a:off x="-728700" y="783348"/>
            <a:ext cx="1949564" cy="1025773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48"/>
          <p:cNvSpPr txBox="1"/>
          <p:nvPr>
            <p:ph idx="1" type="subTitle"/>
          </p:nvPr>
        </p:nvSpPr>
        <p:spPr>
          <a:xfrm>
            <a:off x="716525" y="3286825"/>
            <a:ext cx="4979400" cy="12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Alata"/>
                <a:ea typeface="Alata"/>
                <a:cs typeface="Alata"/>
                <a:sym typeface="Alata"/>
              </a:rPr>
              <a:t>Does anyone have any questions?</a:t>
            </a:r>
            <a:endParaRPr b="1" sz="24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spina.1711821@studenti.uniroma1.it</a:t>
            </a:r>
            <a:endParaRPr/>
          </a:p>
        </p:txBody>
      </p:sp>
      <p:sp>
        <p:nvSpPr>
          <p:cNvPr id="3609" name="Google Shape;3609;p48"/>
          <p:cNvSpPr txBox="1"/>
          <p:nvPr>
            <p:ph type="ctrTitle"/>
          </p:nvPr>
        </p:nvSpPr>
        <p:spPr>
          <a:xfrm>
            <a:off x="716525" y="2571750"/>
            <a:ext cx="49794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610" name="Google Shape;3610;p48"/>
          <p:cNvSpPr txBox="1"/>
          <p:nvPr/>
        </p:nvSpPr>
        <p:spPr>
          <a:xfrm>
            <a:off x="5695925" y="3922625"/>
            <a:ext cx="2733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1" name="Google Shape;3611;p48"/>
          <p:cNvSpPr/>
          <p:nvPr/>
        </p:nvSpPr>
        <p:spPr>
          <a:xfrm>
            <a:off x="7899381" y="2596700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48"/>
          <p:cNvSpPr/>
          <p:nvPr/>
        </p:nvSpPr>
        <p:spPr>
          <a:xfrm>
            <a:off x="7899381" y="3229950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48"/>
          <p:cNvSpPr/>
          <p:nvPr/>
        </p:nvSpPr>
        <p:spPr>
          <a:xfrm>
            <a:off x="7274581" y="3229950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4" name="Google Shape;3614;p48"/>
          <p:cNvGrpSpPr/>
          <p:nvPr/>
        </p:nvGrpSpPr>
        <p:grpSpPr>
          <a:xfrm rot="10800000">
            <a:off x="7451618" y="615488"/>
            <a:ext cx="971267" cy="1110962"/>
            <a:chOff x="6035600" y="1072318"/>
            <a:chExt cx="2074470" cy="2372837"/>
          </a:xfrm>
        </p:grpSpPr>
        <p:grpSp>
          <p:nvGrpSpPr>
            <p:cNvPr id="3615" name="Google Shape;3615;p4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616" name="Google Shape;3616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3" name="Google Shape;3663;p4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664" name="Google Shape;3664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11" name="Google Shape;3711;p48"/>
          <p:cNvGrpSpPr/>
          <p:nvPr/>
        </p:nvGrpSpPr>
        <p:grpSpPr>
          <a:xfrm rot="10800000">
            <a:off x="4082768" y="615488"/>
            <a:ext cx="971267" cy="1110962"/>
            <a:chOff x="6035600" y="1072318"/>
            <a:chExt cx="2074470" cy="2372837"/>
          </a:xfrm>
        </p:grpSpPr>
        <p:grpSp>
          <p:nvGrpSpPr>
            <p:cNvPr id="3712" name="Google Shape;3712;p4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713" name="Google Shape;3713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0" name="Google Shape;3760;p4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761" name="Google Shape;3761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08" name="Google Shape;3808;p48"/>
          <p:cNvGrpSpPr/>
          <p:nvPr/>
        </p:nvGrpSpPr>
        <p:grpSpPr>
          <a:xfrm rot="10800000">
            <a:off x="2374955" y="615488"/>
            <a:ext cx="971267" cy="1110962"/>
            <a:chOff x="6035600" y="1072318"/>
            <a:chExt cx="2074470" cy="2372837"/>
          </a:xfrm>
        </p:grpSpPr>
        <p:grpSp>
          <p:nvGrpSpPr>
            <p:cNvPr id="3809" name="Google Shape;3809;p48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3810" name="Google Shape;3810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7" name="Google Shape;3857;p48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3858" name="Google Shape;3858;p48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48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48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48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48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48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48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48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48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48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48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48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48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48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48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48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48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48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48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48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48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48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48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48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48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48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48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48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48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48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48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48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48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48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48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48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48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48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48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48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48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48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48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48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48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48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48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05" name="Google Shape;3905;p48"/>
          <p:cNvSpPr/>
          <p:nvPr/>
        </p:nvSpPr>
        <p:spPr>
          <a:xfrm>
            <a:off x="4187150" y="4137775"/>
            <a:ext cx="42357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48"/>
          <p:cNvSpPr/>
          <p:nvPr/>
        </p:nvSpPr>
        <p:spPr>
          <a:xfrm>
            <a:off x="7274581" y="2596700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0"/>
          <p:cNvSpPr txBox="1"/>
          <p:nvPr>
            <p:ph type="title"/>
          </p:nvPr>
        </p:nvSpPr>
        <p:spPr>
          <a:xfrm>
            <a:off x="1924800" y="1767050"/>
            <a:ext cx="52944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2.987.</a:t>
            </a:r>
            <a:r>
              <a:rPr lang="en"/>
              <a:t>240</a:t>
            </a:r>
            <a:endParaRPr/>
          </a:p>
        </p:txBody>
      </p:sp>
      <p:sp>
        <p:nvSpPr>
          <p:cNvPr id="2008" name="Google Shape;2008;p30"/>
          <p:cNvSpPr txBox="1"/>
          <p:nvPr>
            <p:ph idx="1" type="body"/>
          </p:nvPr>
        </p:nvSpPr>
        <p:spPr>
          <a:xfrm>
            <a:off x="2262000" y="2994800"/>
            <a:ext cx="4620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100.000 rows and 23 columns</a:t>
            </a:r>
            <a:endParaRPr/>
          </a:p>
        </p:txBody>
      </p:sp>
      <p:sp>
        <p:nvSpPr>
          <p:cNvPr id="2009" name="Google Shape;2009;p30"/>
          <p:cNvSpPr/>
          <p:nvPr/>
        </p:nvSpPr>
        <p:spPr>
          <a:xfrm>
            <a:off x="7310876" y="2441048"/>
            <a:ext cx="2397400" cy="1261404"/>
          </a:xfrm>
          <a:custGeom>
            <a:rect b="b" l="l" r="r" t="t"/>
            <a:pathLst>
              <a:path extrusionOk="0" h="18266" w="34716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30"/>
          <p:cNvGrpSpPr/>
          <p:nvPr/>
        </p:nvGrpSpPr>
        <p:grpSpPr>
          <a:xfrm rot="5400000">
            <a:off x="1014588" y="2977172"/>
            <a:ext cx="763612" cy="873441"/>
            <a:chOff x="6035600" y="1072318"/>
            <a:chExt cx="2074470" cy="2372837"/>
          </a:xfrm>
        </p:grpSpPr>
        <p:grpSp>
          <p:nvGrpSpPr>
            <p:cNvPr id="2011" name="Google Shape;2011;p30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012" name="Google Shape;2012;p30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0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0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0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0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0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0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0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0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0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0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0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0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0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0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0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0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0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0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0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0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0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0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0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0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0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0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0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0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0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0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0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0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0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0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0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0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0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0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0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0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0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0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0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0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0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0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9" name="Google Shape;2059;p30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060" name="Google Shape;2060;p30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0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0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0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0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0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0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0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0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0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0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0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0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0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0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0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0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0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0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0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0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0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0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0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0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30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0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0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0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0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0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0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0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0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30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0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0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0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0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31"/>
          <p:cNvSpPr txBox="1"/>
          <p:nvPr>
            <p:ph type="ctrTitle"/>
          </p:nvPr>
        </p:nvSpPr>
        <p:spPr>
          <a:xfrm>
            <a:off x="1513275" y="1267950"/>
            <a:ext cx="4536900" cy="3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information</a:t>
            </a:r>
            <a:endParaRPr/>
          </a:p>
        </p:txBody>
      </p:sp>
      <p:sp>
        <p:nvSpPr>
          <p:cNvPr id="2112" name="Google Shape;2112;p31"/>
          <p:cNvSpPr txBox="1"/>
          <p:nvPr>
            <p:ph idx="1" type="subTitle"/>
          </p:nvPr>
        </p:nvSpPr>
        <p:spPr>
          <a:xfrm>
            <a:off x="1510878" y="1652548"/>
            <a:ext cx="4541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gender of the passenger and reason of the travel</a:t>
            </a:r>
            <a:endParaRPr/>
          </a:p>
        </p:txBody>
      </p:sp>
      <p:sp>
        <p:nvSpPr>
          <p:cNvPr id="2113" name="Google Shape;2113;p31"/>
          <p:cNvSpPr txBox="1"/>
          <p:nvPr>
            <p:ph idx="2" type="ctrTitle"/>
          </p:nvPr>
        </p:nvSpPr>
        <p:spPr>
          <a:xfrm>
            <a:off x="1513275" y="2406698"/>
            <a:ext cx="4536900" cy="3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data</a:t>
            </a:r>
            <a:endParaRPr/>
          </a:p>
        </p:txBody>
      </p:sp>
      <p:sp>
        <p:nvSpPr>
          <p:cNvPr id="2114" name="Google Shape;2114;p31"/>
          <p:cNvSpPr txBox="1"/>
          <p:nvPr>
            <p:ph idx="3" type="subTitle"/>
          </p:nvPr>
        </p:nvSpPr>
        <p:spPr>
          <a:xfrm>
            <a:off x="1513271" y="2796980"/>
            <a:ext cx="4536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distance, class and delay </a:t>
            </a:r>
            <a:endParaRPr/>
          </a:p>
        </p:txBody>
      </p:sp>
      <p:sp>
        <p:nvSpPr>
          <p:cNvPr id="2115" name="Google Shape;2115;p31"/>
          <p:cNvSpPr txBox="1"/>
          <p:nvPr>
            <p:ph idx="4" type="ctrTitle"/>
          </p:nvPr>
        </p:nvSpPr>
        <p:spPr>
          <a:xfrm>
            <a:off x="1513275" y="3553899"/>
            <a:ext cx="4536900" cy="3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levels by category</a:t>
            </a:r>
            <a:endParaRPr/>
          </a:p>
        </p:txBody>
      </p:sp>
      <p:sp>
        <p:nvSpPr>
          <p:cNvPr id="2116" name="Google Shape;2116;p31"/>
          <p:cNvSpPr txBox="1"/>
          <p:nvPr>
            <p:ph idx="5" type="subTitle"/>
          </p:nvPr>
        </p:nvSpPr>
        <p:spPr>
          <a:xfrm>
            <a:off x="1513271" y="3948451"/>
            <a:ext cx="4536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Satisfaction level (0 to 5) of flight services, like food or cleanliness</a:t>
            </a:r>
            <a:endParaRPr/>
          </a:p>
        </p:txBody>
      </p:sp>
      <p:sp>
        <p:nvSpPr>
          <p:cNvPr id="2117" name="Google Shape;2117;p31"/>
          <p:cNvSpPr/>
          <p:nvPr/>
        </p:nvSpPr>
        <p:spPr>
          <a:xfrm>
            <a:off x="722750" y="1472124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1"/>
          <p:cNvSpPr/>
          <p:nvPr/>
        </p:nvSpPr>
        <p:spPr>
          <a:xfrm>
            <a:off x="722750" y="2625199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1"/>
          <p:cNvSpPr/>
          <p:nvPr/>
        </p:nvSpPr>
        <p:spPr>
          <a:xfrm>
            <a:off x="722750" y="3753884"/>
            <a:ext cx="5304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1"/>
          <p:cNvSpPr txBox="1"/>
          <p:nvPr>
            <p:ph idx="6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know?</a:t>
            </a:r>
            <a:endParaRPr/>
          </a:p>
        </p:txBody>
      </p:sp>
      <p:sp>
        <p:nvSpPr>
          <p:cNvPr id="2121" name="Google Shape;2121;p31"/>
          <p:cNvSpPr/>
          <p:nvPr/>
        </p:nvSpPr>
        <p:spPr>
          <a:xfrm>
            <a:off x="7198661" y="2727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31"/>
          <p:cNvGrpSpPr/>
          <p:nvPr/>
        </p:nvGrpSpPr>
        <p:grpSpPr>
          <a:xfrm>
            <a:off x="779375" y="2671049"/>
            <a:ext cx="417150" cy="417300"/>
            <a:chOff x="1580500" y="1350800"/>
            <a:chExt cx="417150" cy="417300"/>
          </a:xfrm>
        </p:grpSpPr>
        <p:sp>
          <p:nvSpPr>
            <p:cNvPr id="2123" name="Google Shape;2123;p31"/>
            <p:cNvSpPr/>
            <p:nvPr/>
          </p:nvSpPr>
          <p:spPr>
            <a:xfrm>
              <a:off x="1604300" y="1638425"/>
              <a:ext cx="24475" cy="39400"/>
            </a:xfrm>
            <a:custGeom>
              <a:rect b="b" l="l" r="r" t="t"/>
              <a:pathLst>
                <a:path extrusionOk="0" h="1576" w="979">
                  <a:moveTo>
                    <a:pt x="978" y="1"/>
                  </a:moveTo>
                  <a:lnTo>
                    <a:pt x="0" y="272"/>
                  </a:lnTo>
                  <a:lnTo>
                    <a:pt x="0" y="1083"/>
                  </a:lnTo>
                  <a:cubicBezTo>
                    <a:pt x="0" y="1354"/>
                    <a:pt x="219" y="1575"/>
                    <a:pt x="491" y="1575"/>
                  </a:cubicBezTo>
                  <a:cubicBezTo>
                    <a:pt x="759" y="1575"/>
                    <a:pt x="978" y="1356"/>
                    <a:pt x="978" y="1083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1663025" y="1622200"/>
              <a:ext cx="24475" cy="38475"/>
            </a:xfrm>
            <a:custGeom>
              <a:rect b="b" l="l" r="r" t="t"/>
              <a:pathLst>
                <a:path extrusionOk="0" h="1539" w="979">
                  <a:moveTo>
                    <a:pt x="978" y="1"/>
                  </a:moveTo>
                  <a:lnTo>
                    <a:pt x="0" y="272"/>
                  </a:lnTo>
                  <a:lnTo>
                    <a:pt x="0" y="1046"/>
                  </a:lnTo>
                  <a:cubicBezTo>
                    <a:pt x="0" y="1317"/>
                    <a:pt x="219" y="1539"/>
                    <a:pt x="491" y="1539"/>
                  </a:cubicBezTo>
                  <a:cubicBezTo>
                    <a:pt x="756" y="1539"/>
                    <a:pt x="978" y="1322"/>
                    <a:pt x="978" y="1049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1580500" y="1522675"/>
              <a:ext cx="143475" cy="102425"/>
            </a:xfrm>
            <a:custGeom>
              <a:rect b="b" l="l" r="r" t="t"/>
              <a:pathLst>
                <a:path extrusionOk="0" h="4097" w="5739">
                  <a:moveTo>
                    <a:pt x="5603" y="1"/>
                  </a:moveTo>
                  <a:lnTo>
                    <a:pt x="95" y="2610"/>
                  </a:lnTo>
                  <a:cubicBezTo>
                    <a:pt x="40" y="2636"/>
                    <a:pt x="1" y="2696"/>
                    <a:pt x="1" y="2756"/>
                  </a:cubicBezTo>
                  <a:lnTo>
                    <a:pt x="1" y="3935"/>
                  </a:lnTo>
                  <a:cubicBezTo>
                    <a:pt x="1" y="4026"/>
                    <a:pt x="76" y="4097"/>
                    <a:pt x="163" y="4097"/>
                  </a:cubicBezTo>
                  <a:cubicBezTo>
                    <a:pt x="177" y="4097"/>
                    <a:pt x="192" y="4095"/>
                    <a:pt x="207" y="4091"/>
                  </a:cubicBezTo>
                  <a:lnTo>
                    <a:pt x="5739" y="2558"/>
                  </a:lnTo>
                  <a:lnTo>
                    <a:pt x="5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1672075" y="1718325"/>
              <a:ext cx="62200" cy="49700"/>
            </a:xfrm>
            <a:custGeom>
              <a:rect b="b" l="l" r="r" t="t"/>
              <a:pathLst>
                <a:path extrusionOk="0" h="1988" w="2488">
                  <a:moveTo>
                    <a:pt x="2376" y="1"/>
                  </a:moveTo>
                  <a:lnTo>
                    <a:pt x="116" y="697"/>
                  </a:lnTo>
                  <a:cubicBezTo>
                    <a:pt x="50" y="715"/>
                    <a:pt x="1" y="778"/>
                    <a:pt x="1" y="848"/>
                  </a:cubicBezTo>
                  <a:lnTo>
                    <a:pt x="1" y="1823"/>
                  </a:lnTo>
                  <a:cubicBezTo>
                    <a:pt x="1" y="1914"/>
                    <a:pt x="74" y="1987"/>
                    <a:pt x="165" y="1987"/>
                  </a:cubicBezTo>
                  <a:lnTo>
                    <a:pt x="2488" y="1987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1741375" y="1350800"/>
              <a:ext cx="95550" cy="83325"/>
            </a:xfrm>
            <a:custGeom>
              <a:rect b="b" l="l" r="r" t="t"/>
              <a:pathLst>
                <a:path extrusionOk="0" h="3333" w="3822">
                  <a:moveTo>
                    <a:pt x="1912" y="1"/>
                  </a:moveTo>
                  <a:cubicBezTo>
                    <a:pt x="1868" y="1"/>
                    <a:pt x="1824" y="19"/>
                    <a:pt x="1791" y="56"/>
                  </a:cubicBezTo>
                  <a:lnTo>
                    <a:pt x="1137" y="767"/>
                  </a:lnTo>
                  <a:cubicBezTo>
                    <a:pt x="490" y="1469"/>
                    <a:pt x="97" y="2371"/>
                    <a:pt x="0" y="3317"/>
                  </a:cubicBezTo>
                  <a:cubicBezTo>
                    <a:pt x="503" y="2866"/>
                    <a:pt x="1116" y="2600"/>
                    <a:pt x="1903" y="2600"/>
                  </a:cubicBezTo>
                  <a:cubicBezTo>
                    <a:pt x="2690" y="2600"/>
                    <a:pt x="3293" y="2863"/>
                    <a:pt x="3822" y="3333"/>
                  </a:cubicBezTo>
                  <a:cubicBezTo>
                    <a:pt x="3731" y="2381"/>
                    <a:pt x="3332" y="1476"/>
                    <a:pt x="2685" y="773"/>
                  </a:cubicBezTo>
                  <a:lnTo>
                    <a:pt x="2034" y="56"/>
                  </a:lnTo>
                  <a:cubicBezTo>
                    <a:pt x="2001" y="19"/>
                    <a:pt x="1957" y="1"/>
                    <a:pt x="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1742025" y="1440475"/>
              <a:ext cx="94250" cy="327625"/>
            </a:xfrm>
            <a:custGeom>
              <a:rect b="b" l="l" r="r" t="t"/>
              <a:pathLst>
                <a:path extrusionOk="0" h="13105" w="3770">
                  <a:moveTo>
                    <a:pt x="1876" y="1"/>
                  </a:moveTo>
                  <a:cubicBezTo>
                    <a:pt x="1449" y="1"/>
                    <a:pt x="1022" y="128"/>
                    <a:pt x="720" y="382"/>
                  </a:cubicBezTo>
                  <a:cubicBezTo>
                    <a:pt x="438" y="616"/>
                    <a:pt x="183" y="890"/>
                    <a:pt x="0" y="1138"/>
                  </a:cubicBezTo>
                  <a:cubicBezTo>
                    <a:pt x="42" y="1910"/>
                    <a:pt x="602" y="11884"/>
                    <a:pt x="668" y="13078"/>
                  </a:cubicBezTo>
                  <a:lnTo>
                    <a:pt x="668" y="13104"/>
                  </a:lnTo>
                  <a:lnTo>
                    <a:pt x="3097" y="13104"/>
                  </a:lnTo>
                  <a:lnTo>
                    <a:pt x="3105" y="13002"/>
                  </a:lnTo>
                  <a:cubicBezTo>
                    <a:pt x="3316" y="9238"/>
                    <a:pt x="3149" y="12184"/>
                    <a:pt x="3770" y="1159"/>
                  </a:cubicBezTo>
                  <a:cubicBezTo>
                    <a:pt x="3559" y="875"/>
                    <a:pt x="3306" y="609"/>
                    <a:pt x="3032" y="382"/>
                  </a:cubicBezTo>
                  <a:cubicBezTo>
                    <a:pt x="2730" y="128"/>
                    <a:pt x="2303" y="1"/>
                    <a:pt x="1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1844025" y="1718325"/>
              <a:ext cx="62125" cy="49700"/>
            </a:xfrm>
            <a:custGeom>
              <a:rect b="b" l="l" r="r" t="t"/>
              <a:pathLst>
                <a:path extrusionOk="0" h="1988" w="2485">
                  <a:moveTo>
                    <a:pt x="110" y="1"/>
                  </a:moveTo>
                  <a:lnTo>
                    <a:pt x="0" y="1987"/>
                  </a:lnTo>
                  <a:lnTo>
                    <a:pt x="2323" y="1987"/>
                  </a:lnTo>
                  <a:cubicBezTo>
                    <a:pt x="2414" y="1987"/>
                    <a:pt x="2485" y="1914"/>
                    <a:pt x="2485" y="1823"/>
                  </a:cubicBezTo>
                  <a:lnTo>
                    <a:pt x="2485" y="848"/>
                  </a:lnTo>
                  <a:cubicBezTo>
                    <a:pt x="2485" y="778"/>
                    <a:pt x="2440" y="715"/>
                    <a:pt x="2372" y="692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1890950" y="1622200"/>
              <a:ext cx="24450" cy="38275"/>
            </a:xfrm>
            <a:custGeom>
              <a:rect b="b" l="l" r="r" t="t"/>
              <a:pathLst>
                <a:path extrusionOk="0" h="1531" w="978">
                  <a:moveTo>
                    <a:pt x="0" y="1"/>
                  </a:moveTo>
                  <a:lnTo>
                    <a:pt x="0" y="1038"/>
                  </a:lnTo>
                  <a:cubicBezTo>
                    <a:pt x="0" y="1307"/>
                    <a:pt x="217" y="1531"/>
                    <a:pt x="488" y="1531"/>
                  </a:cubicBezTo>
                  <a:cubicBezTo>
                    <a:pt x="759" y="1531"/>
                    <a:pt x="978" y="1309"/>
                    <a:pt x="978" y="1038"/>
                  </a:cubicBezTo>
                  <a:lnTo>
                    <a:pt x="978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1949675" y="1638500"/>
              <a:ext cx="24450" cy="39000"/>
            </a:xfrm>
            <a:custGeom>
              <a:rect b="b" l="l" r="r" t="t"/>
              <a:pathLst>
                <a:path extrusionOk="0" h="1560" w="978">
                  <a:moveTo>
                    <a:pt x="0" y="0"/>
                  </a:moveTo>
                  <a:lnTo>
                    <a:pt x="0" y="1067"/>
                  </a:lnTo>
                  <a:cubicBezTo>
                    <a:pt x="0" y="1338"/>
                    <a:pt x="219" y="1559"/>
                    <a:pt x="488" y="1559"/>
                  </a:cubicBezTo>
                  <a:cubicBezTo>
                    <a:pt x="759" y="1559"/>
                    <a:pt x="978" y="1340"/>
                    <a:pt x="978" y="1067"/>
                  </a:cubicBezTo>
                  <a:lnTo>
                    <a:pt x="97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1854175" y="1522625"/>
              <a:ext cx="143475" cy="102475"/>
            </a:xfrm>
            <a:custGeom>
              <a:rect b="b" l="l" r="r" t="t"/>
              <a:pathLst>
                <a:path extrusionOk="0" h="4099" w="5739">
                  <a:moveTo>
                    <a:pt x="144" y="0"/>
                  </a:moveTo>
                  <a:lnTo>
                    <a:pt x="1" y="2560"/>
                  </a:lnTo>
                  <a:lnTo>
                    <a:pt x="5533" y="4093"/>
                  </a:lnTo>
                  <a:cubicBezTo>
                    <a:pt x="5548" y="4097"/>
                    <a:pt x="5562" y="4099"/>
                    <a:pt x="5577" y="4099"/>
                  </a:cubicBezTo>
                  <a:cubicBezTo>
                    <a:pt x="5664" y="4099"/>
                    <a:pt x="5739" y="4028"/>
                    <a:pt x="5739" y="3937"/>
                  </a:cubicBezTo>
                  <a:lnTo>
                    <a:pt x="5739" y="2758"/>
                  </a:lnTo>
                  <a:cubicBezTo>
                    <a:pt x="5739" y="2698"/>
                    <a:pt x="5702" y="2638"/>
                    <a:pt x="5645" y="2612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3" name="Google Shape;2133;p31"/>
          <p:cNvGrpSpPr/>
          <p:nvPr/>
        </p:nvGrpSpPr>
        <p:grpSpPr>
          <a:xfrm>
            <a:off x="827938" y="3812021"/>
            <a:ext cx="320025" cy="417125"/>
            <a:chOff x="3270900" y="1368550"/>
            <a:chExt cx="320025" cy="417125"/>
          </a:xfrm>
        </p:grpSpPr>
        <p:sp>
          <p:nvSpPr>
            <p:cNvPr id="2134" name="Google Shape;2134;p31"/>
            <p:cNvSpPr/>
            <p:nvPr/>
          </p:nvSpPr>
          <p:spPr>
            <a:xfrm>
              <a:off x="3331975" y="1672700"/>
              <a:ext cx="41725" cy="29700"/>
            </a:xfrm>
            <a:custGeom>
              <a:rect b="b" l="l" r="r" t="t"/>
              <a:pathLst>
                <a:path extrusionOk="0" h="1188" w="1669">
                  <a:moveTo>
                    <a:pt x="0" y="1"/>
                  </a:moveTo>
                  <a:lnTo>
                    <a:pt x="384" y="1187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3270900" y="1672975"/>
              <a:ext cx="121900" cy="112700"/>
            </a:xfrm>
            <a:custGeom>
              <a:rect b="b" l="l" r="r" t="t"/>
              <a:pathLst>
                <a:path extrusionOk="0" h="4508" w="4876">
                  <a:moveTo>
                    <a:pt x="1419" y="0"/>
                  </a:moveTo>
                  <a:cubicBezTo>
                    <a:pt x="624" y="86"/>
                    <a:pt x="1" y="764"/>
                    <a:pt x="1" y="1580"/>
                  </a:cubicBezTo>
                  <a:lnTo>
                    <a:pt x="1" y="4182"/>
                  </a:lnTo>
                  <a:cubicBezTo>
                    <a:pt x="1" y="4362"/>
                    <a:pt x="149" y="4508"/>
                    <a:pt x="326" y="4508"/>
                  </a:cubicBezTo>
                  <a:lnTo>
                    <a:pt x="4247" y="4508"/>
                  </a:lnTo>
                  <a:lnTo>
                    <a:pt x="4876" y="1528"/>
                  </a:lnTo>
                  <a:lnTo>
                    <a:pt x="4876" y="616"/>
                  </a:lnTo>
                  <a:lnTo>
                    <a:pt x="3155" y="2201"/>
                  </a:lnTo>
                  <a:cubicBezTo>
                    <a:pt x="3029" y="2317"/>
                    <a:pt x="2866" y="2373"/>
                    <a:pt x="2702" y="2373"/>
                  </a:cubicBezTo>
                  <a:cubicBezTo>
                    <a:pt x="2445" y="2373"/>
                    <a:pt x="2185" y="2233"/>
                    <a:pt x="2060" y="1969"/>
                  </a:cubicBezTo>
                  <a:cubicBezTo>
                    <a:pt x="2034" y="1917"/>
                    <a:pt x="2081" y="2044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3417150" y="167270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1" y="1"/>
                  </a:moveTo>
                  <a:lnTo>
                    <a:pt x="1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3401975" y="1724725"/>
              <a:ext cx="57900" cy="60950"/>
            </a:xfrm>
            <a:custGeom>
              <a:rect b="b" l="l" r="r" t="t"/>
              <a:pathLst>
                <a:path extrusionOk="0" h="2438" w="2316">
                  <a:moveTo>
                    <a:pt x="516" y="0"/>
                  </a:moveTo>
                  <a:cubicBezTo>
                    <a:pt x="71" y="2122"/>
                    <a:pt x="144" y="1765"/>
                    <a:pt x="0" y="2438"/>
                  </a:cubicBezTo>
                  <a:lnTo>
                    <a:pt x="2315" y="2438"/>
                  </a:lnTo>
                  <a:cubicBezTo>
                    <a:pt x="2159" y="1708"/>
                    <a:pt x="2208" y="1935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3488200" y="1672700"/>
              <a:ext cx="41725" cy="29700"/>
            </a:xfrm>
            <a:custGeom>
              <a:rect b="b" l="l" r="r" t="t"/>
              <a:pathLst>
                <a:path extrusionOk="0" h="1188" w="1669">
                  <a:moveTo>
                    <a:pt x="0" y="1"/>
                  </a:moveTo>
                  <a:lnTo>
                    <a:pt x="1288" y="1187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3469025" y="1672975"/>
              <a:ext cx="121900" cy="112700"/>
            </a:xfrm>
            <a:custGeom>
              <a:rect b="b" l="l" r="r" t="t"/>
              <a:pathLst>
                <a:path extrusionOk="0" h="4508" w="4876">
                  <a:moveTo>
                    <a:pt x="3460" y="0"/>
                  </a:moveTo>
                  <a:cubicBezTo>
                    <a:pt x="2790" y="2057"/>
                    <a:pt x="2840" y="1927"/>
                    <a:pt x="2798" y="2005"/>
                  </a:cubicBezTo>
                  <a:cubicBezTo>
                    <a:pt x="2668" y="2246"/>
                    <a:pt x="2421" y="2374"/>
                    <a:pt x="2175" y="2374"/>
                  </a:cubicBezTo>
                  <a:cubicBezTo>
                    <a:pt x="2011" y="2374"/>
                    <a:pt x="1849" y="2317"/>
                    <a:pt x="1722" y="2201"/>
                  </a:cubicBezTo>
                  <a:lnTo>
                    <a:pt x="1" y="616"/>
                  </a:lnTo>
                  <a:lnTo>
                    <a:pt x="1" y="1528"/>
                  </a:lnTo>
                  <a:lnTo>
                    <a:pt x="632" y="4508"/>
                  </a:lnTo>
                  <a:lnTo>
                    <a:pt x="4550" y="4508"/>
                  </a:lnTo>
                  <a:cubicBezTo>
                    <a:pt x="4730" y="4508"/>
                    <a:pt x="4876" y="4362"/>
                    <a:pt x="4876" y="4182"/>
                  </a:cubicBezTo>
                  <a:lnTo>
                    <a:pt x="4876" y="1580"/>
                  </a:lnTo>
                  <a:cubicBezTo>
                    <a:pt x="4876" y="764"/>
                    <a:pt x="4256" y="86"/>
                    <a:pt x="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3526975" y="1503450"/>
              <a:ext cx="32550" cy="65125"/>
            </a:xfrm>
            <a:custGeom>
              <a:rect b="b" l="l" r="r" t="t"/>
              <a:pathLst>
                <a:path extrusionOk="0" h="2605" w="1302">
                  <a:moveTo>
                    <a:pt x="1" y="1"/>
                  </a:moveTo>
                  <a:cubicBezTo>
                    <a:pt x="29" y="209"/>
                    <a:pt x="42" y="277"/>
                    <a:pt x="47" y="637"/>
                  </a:cubicBezTo>
                  <a:cubicBezTo>
                    <a:pt x="50" y="874"/>
                    <a:pt x="42" y="2360"/>
                    <a:pt x="42" y="2605"/>
                  </a:cubicBezTo>
                  <a:lnTo>
                    <a:pt x="923" y="2605"/>
                  </a:lnTo>
                  <a:cubicBezTo>
                    <a:pt x="1132" y="2605"/>
                    <a:pt x="1301" y="2435"/>
                    <a:pt x="1301" y="2227"/>
                  </a:cubicBezTo>
                  <a:lnTo>
                    <a:pt x="1301" y="379"/>
                  </a:lnTo>
                  <a:cubicBezTo>
                    <a:pt x="1301" y="160"/>
                    <a:pt x="1122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3298275" y="1368550"/>
              <a:ext cx="265225" cy="113475"/>
            </a:xfrm>
            <a:custGeom>
              <a:rect b="b" l="l" r="r" t="t"/>
              <a:pathLst>
                <a:path extrusionOk="0" h="4539" w="10609">
                  <a:moveTo>
                    <a:pt x="4896" y="0"/>
                  </a:moveTo>
                  <a:cubicBezTo>
                    <a:pt x="2316" y="0"/>
                    <a:pt x="196" y="2000"/>
                    <a:pt x="0" y="4534"/>
                  </a:cubicBezTo>
                  <a:cubicBezTo>
                    <a:pt x="167" y="4461"/>
                    <a:pt x="350" y="4422"/>
                    <a:pt x="538" y="4422"/>
                  </a:cubicBezTo>
                  <a:lnTo>
                    <a:pt x="994" y="4422"/>
                  </a:lnTo>
                  <a:lnTo>
                    <a:pt x="994" y="4419"/>
                  </a:lnTo>
                  <a:cubicBezTo>
                    <a:pt x="1236" y="2482"/>
                    <a:pt x="2892" y="978"/>
                    <a:pt x="4896" y="978"/>
                  </a:cubicBezTo>
                  <a:lnTo>
                    <a:pt x="5712" y="978"/>
                  </a:lnTo>
                  <a:cubicBezTo>
                    <a:pt x="7715" y="978"/>
                    <a:pt x="9373" y="2482"/>
                    <a:pt x="9615" y="4419"/>
                  </a:cubicBezTo>
                  <a:lnTo>
                    <a:pt x="10019" y="4419"/>
                  </a:lnTo>
                  <a:cubicBezTo>
                    <a:pt x="10230" y="4419"/>
                    <a:pt x="10429" y="4461"/>
                    <a:pt x="10608" y="4539"/>
                  </a:cubicBezTo>
                  <a:cubicBezTo>
                    <a:pt x="10418" y="2005"/>
                    <a:pt x="8299" y="0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3358225" y="1518450"/>
              <a:ext cx="145500" cy="129900"/>
            </a:xfrm>
            <a:custGeom>
              <a:rect b="b" l="l" r="r" t="t"/>
              <a:pathLst>
                <a:path extrusionOk="0" h="5196" w="5820">
                  <a:moveTo>
                    <a:pt x="1" y="0"/>
                  </a:moveTo>
                  <a:lnTo>
                    <a:pt x="1" y="2289"/>
                  </a:lnTo>
                  <a:cubicBezTo>
                    <a:pt x="1" y="3892"/>
                    <a:pt x="1304" y="5196"/>
                    <a:pt x="2908" y="5196"/>
                  </a:cubicBezTo>
                  <a:cubicBezTo>
                    <a:pt x="4433" y="5193"/>
                    <a:pt x="5650" y="4033"/>
                    <a:pt x="5799" y="2597"/>
                  </a:cubicBezTo>
                  <a:lnTo>
                    <a:pt x="5799" y="2597"/>
                  </a:lnTo>
                  <a:lnTo>
                    <a:pt x="4535" y="3358"/>
                  </a:lnTo>
                  <a:cubicBezTo>
                    <a:pt x="4459" y="3405"/>
                    <a:pt x="4370" y="3431"/>
                    <a:pt x="4284" y="3431"/>
                  </a:cubicBezTo>
                  <a:lnTo>
                    <a:pt x="3338" y="3431"/>
                  </a:lnTo>
                  <a:cubicBezTo>
                    <a:pt x="3067" y="3431"/>
                    <a:pt x="2850" y="3212"/>
                    <a:pt x="2850" y="2943"/>
                  </a:cubicBezTo>
                  <a:cubicBezTo>
                    <a:pt x="2850" y="2672"/>
                    <a:pt x="3067" y="2453"/>
                    <a:pt x="3338" y="2453"/>
                  </a:cubicBezTo>
                  <a:lnTo>
                    <a:pt x="4146" y="2453"/>
                  </a:lnTo>
                  <a:lnTo>
                    <a:pt x="5697" y="1517"/>
                  </a:lnTo>
                  <a:cubicBezTo>
                    <a:pt x="5736" y="1497"/>
                    <a:pt x="5775" y="1478"/>
                    <a:pt x="5815" y="1465"/>
                  </a:cubicBezTo>
                  <a:cubicBezTo>
                    <a:pt x="5815" y="939"/>
                    <a:pt x="5820" y="162"/>
                    <a:pt x="5815" y="0"/>
                  </a:cubicBezTo>
                  <a:cubicBezTo>
                    <a:pt x="5384" y="42"/>
                    <a:pt x="5124" y="149"/>
                    <a:pt x="4756" y="331"/>
                  </a:cubicBezTo>
                  <a:cubicBezTo>
                    <a:pt x="4138" y="636"/>
                    <a:pt x="3765" y="759"/>
                    <a:pt x="2994" y="785"/>
                  </a:cubicBezTo>
                  <a:cubicBezTo>
                    <a:pt x="2948" y="786"/>
                    <a:pt x="2903" y="787"/>
                    <a:pt x="2860" y="787"/>
                  </a:cubicBezTo>
                  <a:cubicBezTo>
                    <a:pt x="2071" y="787"/>
                    <a:pt x="1603" y="592"/>
                    <a:pt x="1200" y="399"/>
                  </a:cubicBezTo>
                  <a:cubicBezTo>
                    <a:pt x="820" y="217"/>
                    <a:pt x="530" y="5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3302325" y="1503450"/>
              <a:ext cx="32600" cy="65125"/>
            </a:xfrm>
            <a:custGeom>
              <a:rect b="b" l="l" r="r" t="t"/>
              <a:pathLst>
                <a:path extrusionOk="0" h="2605" w="1304">
                  <a:moveTo>
                    <a:pt x="376" y="1"/>
                  </a:moveTo>
                  <a:cubicBezTo>
                    <a:pt x="167" y="1"/>
                    <a:pt x="0" y="170"/>
                    <a:pt x="0" y="379"/>
                  </a:cubicBezTo>
                  <a:lnTo>
                    <a:pt x="0" y="2227"/>
                  </a:lnTo>
                  <a:cubicBezTo>
                    <a:pt x="0" y="2435"/>
                    <a:pt x="167" y="2605"/>
                    <a:pt x="376" y="2605"/>
                  </a:cubicBezTo>
                  <a:lnTo>
                    <a:pt x="1257" y="2605"/>
                  </a:lnTo>
                  <a:lnTo>
                    <a:pt x="1257" y="585"/>
                  </a:lnTo>
                  <a:cubicBezTo>
                    <a:pt x="1259" y="379"/>
                    <a:pt x="1278" y="193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3362150" y="1445375"/>
              <a:ext cx="137400" cy="68325"/>
            </a:xfrm>
            <a:custGeom>
              <a:rect b="b" l="l" r="r" t="t"/>
              <a:pathLst>
                <a:path extrusionOk="0" h="2733" w="5496">
                  <a:moveTo>
                    <a:pt x="2748" y="1"/>
                  </a:moveTo>
                  <a:cubicBezTo>
                    <a:pt x="1458" y="1"/>
                    <a:pt x="389" y="835"/>
                    <a:pt x="0" y="1956"/>
                  </a:cubicBezTo>
                  <a:cubicBezTo>
                    <a:pt x="650" y="2026"/>
                    <a:pt x="1012" y="2224"/>
                    <a:pt x="1460" y="2441"/>
                  </a:cubicBezTo>
                  <a:cubicBezTo>
                    <a:pt x="1853" y="2628"/>
                    <a:pt x="2177" y="2733"/>
                    <a:pt x="2719" y="2733"/>
                  </a:cubicBezTo>
                  <a:cubicBezTo>
                    <a:pt x="2789" y="2733"/>
                    <a:pt x="2863" y="2731"/>
                    <a:pt x="2941" y="2728"/>
                  </a:cubicBezTo>
                  <a:cubicBezTo>
                    <a:pt x="3515" y="2699"/>
                    <a:pt x="3817" y="2550"/>
                    <a:pt x="4166" y="2378"/>
                  </a:cubicBezTo>
                  <a:cubicBezTo>
                    <a:pt x="4479" y="2230"/>
                    <a:pt x="4860" y="2026"/>
                    <a:pt x="5496" y="1956"/>
                  </a:cubicBezTo>
                  <a:cubicBezTo>
                    <a:pt x="5092" y="785"/>
                    <a:pt x="3989" y="1"/>
                    <a:pt x="2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>
            <a:off x="827948" y="1551579"/>
            <a:ext cx="381243" cy="383778"/>
            <a:chOff x="4777225" y="1378125"/>
            <a:chExt cx="414350" cy="417150"/>
          </a:xfrm>
        </p:grpSpPr>
        <p:sp>
          <p:nvSpPr>
            <p:cNvPr id="2146" name="Google Shape;2146;p31"/>
            <p:cNvSpPr/>
            <p:nvPr/>
          </p:nvSpPr>
          <p:spPr>
            <a:xfrm>
              <a:off x="5093800" y="1416500"/>
              <a:ext cx="97775" cy="279300"/>
            </a:xfrm>
            <a:custGeom>
              <a:rect b="b" l="l" r="r" t="t"/>
              <a:pathLst>
                <a:path extrusionOk="0" h="11172" w="3911">
                  <a:moveTo>
                    <a:pt x="0" y="1"/>
                  </a:moveTo>
                  <a:lnTo>
                    <a:pt x="0" y="11172"/>
                  </a:lnTo>
                  <a:lnTo>
                    <a:pt x="3840" y="1150"/>
                  </a:lnTo>
                  <a:cubicBezTo>
                    <a:pt x="3911" y="963"/>
                    <a:pt x="3796" y="754"/>
                    <a:pt x="3598" y="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4777225" y="1378125"/>
              <a:ext cx="292150" cy="417150"/>
            </a:xfrm>
            <a:custGeom>
              <a:rect b="b" l="l" r="r" t="t"/>
              <a:pathLst>
                <a:path extrusionOk="0" h="16686" w="11686">
                  <a:moveTo>
                    <a:pt x="5841" y="2211"/>
                  </a:moveTo>
                  <a:cubicBezTo>
                    <a:pt x="8231" y="2211"/>
                    <a:pt x="10174" y="4156"/>
                    <a:pt x="10174" y="6549"/>
                  </a:cubicBezTo>
                  <a:cubicBezTo>
                    <a:pt x="10179" y="8940"/>
                    <a:pt x="8234" y="10885"/>
                    <a:pt x="5843" y="10885"/>
                  </a:cubicBezTo>
                  <a:cubicBezTo>
                    <a:pt x="3455" y="10885"/>
                    <a:pt x="1505" y="8953"/>
                    <a:pt x="1505" y="6549"/>
                  </a:cubicBezTo>
                  <a:cubicBezTo>
                    <a:pt x="1505" y="4145"/>
                    <a:pt x="3450" y="2211"/>
                    <a:pt x="5841" y="2211"/>
                  </a:cubicBezTo>
                  <a:close/>
                  <a:moveTo>
                    <a:pt x="9571" y="13499"/>
                  </a:moveTo>
                  <a:cubicBezTo>
                    <a:pt x="9842" y="13499"/>
                    <a:pt x="10059" y="13718"/>
                    <a:pt x="10059" y="13987"/>
                  </a:cubicBezTo>
                  <a:cubicBezTo>
                    <a:pt x="10059" y="14258"/>
                    <a:pt x="9842" y="14477"/>
                    <a:pt x="9571" y="14477"/>
                  </a:cubicBezTo>
                  <a:lnTo>
                    <a:pt x="2115" y="14477"/>
                  </a:lnTo>
                  <a:cubicBezTo>
                    <a:pt x="1844" y="14477"/>
                    <a:pt x="1625" y="14258"/>
                    <a:pt x="1625" y="13987"/>
                  </a:cubicBezTo>
                  <a:cubicBezTo>
                    <a:pt x="1625" y="13718"/>
                    <a:pt x="1844" y="13499"/>
                    <a:pt x="2115" y="13499"/>
                  </a:cubicBezTo>
                  <a:close/>
                  <a:moveTo>
                    <a:pt x="327" y="0"/>
                  </a:moveTo>
                  <a:cubicBezTo>
                    <a:pt x="147" y="0"/>
                    <a:pt x="1" y="149"/>
                    <a:pt x="1" y="326"/>
                  </a:cubicBezTo>
                  <a:lnTo>
                    <a:pt x="1" y="16359"/>
                  </a:lnTo>
                  <a:cubicBezTo>
                    <a:pt x="1" y="16539"/>
                    <a:pt x="147" y="16685"/>
                    <a:pt x="327" y="16685"/>
                  </a:cubicBezTo>
                  <a:lnTo>
                    <a:pt x="11357" y="16685"/>
                  </a:lnTo>
                  <a:cubicBezTo>
                    <a:pt x="11537" y="16685"/>
                    <a:pt x="11683" y="16539"/>
                    <a:pt x="11683" y="16359"/>
                  </a:cubicBezTo>
                  <a:lnTo>
                    <a:pt x="11683" y="326"/>
                  </a:lnTo>
                  <a:cubicBezTo>
                    <a:pt x="11686" y="149"/>
                    <a:pt x="11540" y="0"/>
                    <a:pt x="1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4840250" y="1462775"/>
              <a:ext cx="54575" cy="66825"/>
            </a:xfrm>
            <a:custGeom>
              <a:rect b="b" l="l" r="r" t="t"/>
              <a:pathLst>
                <a:path extrusionOk="0" h="2673" w="2183">
                  <a:moveTo>
                    <a:pt x="2183" y="1"/>
                  </a:moveTo>
                  <a:lnTo>
                    <a:pt x="2183" y="1"/>
                  </a:lnTo>
                  <a:cubicBezTo>
                    <a:pt x="1005" y="426"/>
                    <a:pt x="176" y="1455"/>
                    <a:pt x="1" y="2673"/>
                  </a:cubicBezTo>
                  <a:lnTo>
                    <a:pt x="1536" y="2673"/>
                  </a:lnTo>
                  <a:cubicBezTo>
                    <a:pt x="1589" y="1654"/>
                    <a:pt x="1821" y="718"/>
                    <a:pt x="2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4951775" y="1462775"/>
              <a:ext cx="54650" cy="66825"/>
            </a:xfrm>
            <a:custGeom>
              <a:rect b="b" l="l" r="r" t="t"/>
              <a:pathLst>
                <a:path extrusionOk="0" h="2673" w="2186">
                  <a:moveTo>
                    <a:pt x="1" y="1"/>
                  </a:moveTo>
                  <a:lnTo>
                    <a:pt x="1" y="1"/>
                  </a:lnTo>
                  <a:cubicBezTo>
                    <a:pt x="363" y="718"/>
                    <a:pt x="595" y="1651"/>
                    <a:pt x="652" y="2673"/>
                  </a:cubicBezTo>
                  <a:lnTo>
                    <a:pt x="2185" y="2673"/>
                  </a:lnTo>
                  <a:cubicBezTo>
                    <a:pt x="2003" y="1437"/>
                    <a:pt x="1145" y="4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4840125" y="1554025"/>
              <a:ext cx="54650" cy="66825"/>
            </a:xfrm>
            <a:custGeom>
              <a:rect b="b" l="l" r="r" t="t"/>
              <a:pathLst>
                <a:path extrusionOk="0" h="2673" w="2186">
                  <a:moveTo>
                    <a:pt x="1" y="1"/>
                  </a:moveTo>
                  <a:cubicBezTo>
                    <a:pt x="178" y="1223"/>
                    <a:pt x="1010" y="2250"/>
                    <a:pt x="2185" y="2673"/>
                  </a:cubicBezTo>
                  <a:cubicBezTo>
                    <a:pt x="1826" y="1956"/>
                    <a:pt x="1594" y="1020"/>
                    <a:pt x="1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4951775" y="1554025"/>
              <a:ext cx="54650" cy="66825"/>
            </a:xfrm>
            <a:custGeom>
              <a:rect b="b" l="l" r="r" t="t"/>
              <a:pathLst>
                <a:path extrusionOk="0" h="2673" w="2186">
                  <a:moveTo>
                    <a:pt x="652" y="1"/>
                  </a:moveTo>
                  <a:cubicBezTo>
                    <a:pt x="598" y="1020"/>
                    <a:pt x="363" y="1956"/>
                    <a:pt x="1" y="2673"/>
                  </a:cubicBezTo>
                  <a:cubicBezTo>
                    <a:pt x="1145" y="2258"/>
                    <a:pt x="2003" y="1239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4902950" y="1554025"/>
              <a:ext cx="40650" cy="66575"/>
            </a:xfrm>
            <a:custGeom>
              <a:rect b="b" l="l" r="r" t="t"/>
              <a:pathLst>
                <a:path extrusionOk="0" h="2663" w="1626">
                  <a:moveTo>
                    <a:pt x="1" y="1"/>
                  </a:moveTo>
                  <a:cubicBezTo>
                    <a:pt x="76" y="1223"/>
                    <a:pt x="426" y="2151"/>
                    <a:pt x="814" y="2662"/>
                  </a:cubicBezTo>
                  <a:cubicBezTo>
                    <a:pt x="1203" y="2151"/>
                    <a:pt x="1549" y="1226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4903025" y="1463050"/>
              <a:ext cx="40575" cy="66550"/>
            </a:xfrm>
            <a:custGeom>
              <a:rect b="b" l="l" r="r" t="t"/>
              <a:pathLst>
                <a:path extrusionOk="0" h="2662" w="1623">
                  <a:moveTo>
                    <a:pt x="811" y="0"/>
                  </a:moveTo>
                  <a:cubicBezTo>
                    <a:pt x="423" y="511"/>
                    <a:pt x="73" y="1439"/>
                    <a:pt x="0" y="2662"/>
                  </a:cubicBezTo>
                  <a:lnTo>
                    <a:pt x="1622" y="2662"/>
                  </a:lnTo>
                  <a:cubicBezTo>
                    <a:pt x="1546" y="1439"/>
                    <a:pt x="1200" y="511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32"/>
          <p:cNvSpPr txBox="1"/>
          <p:nvPr>
            <p:ph type="title"/>
          </p:nvPr>
        </p:nvSpPr>
        <p:spPr>
          <a:xfrm>
            <a:off x="4184800" y="1729863"/>
            <a:ext cx="40302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 point</a:t>
            </a:r>
            <a:endParaRPr/>
          </a:p>
        </p:txBody>
      </p:sp>
      <p:sp>
        <p:nvSpPr>
          <p:cNvPr id="2159" name="Google Shape;2159;p32"/>
          <p:cNvSpPr txBox="1"/>
          <p:nvPr>
            <p:ph idx="1" type="subTitle"/>
          </p:nvPr>
        </p:nvSpPr>
        <p:spPr>
          <a:xfrm flipH="1">
            <a:off x="4184564" y="2517826"/>
            <a:ext cx="4030200" cy="8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project is to predict if a passenger it’s </a:t>
            </a:r>
            <a:r>
              <a:rPr lang="en"/>
              <a:t> </a:t>
            </a:r>
            <a:r>
              <a:rPr lang="en">
                <a:highlight>
                  <a:schemeClr val="dk2"/>
                </a:highlight>
              </a:rPr>
              <a:t>satisfied or not</a:t>
            </a:r>
            <a:r>
              <a:rPr lang="en"/>
              <a:t> </a:t>
            </a:r>
            <a:endParaRPr/>
          </a:p>
        </p:txBody>
      </p:sp>
      <p:pic>
        <p:nvPicPr>
          <p:cNvPr id="2160" name="Google Shape;2160;p32"/>
          <p:cNvPicPr preferRelativeResize="0"/>
          <p:nvPr/>
        </p:nvPicPr>
        <p:blipFill rotWithShape="1">
          <a:blip r:embed="rId3">
            <a:alphaModFix/>
          </a:blip>
          <a:srcRect b="0" l="18604" r="6376" t="0"/>
          <a:stretch/>
        </p:blipFill>
        <p:spPr>
          <a:xfrm>
            <a:off x="929000" y="539500"/>
            <a:ext cx="3072300" cy="307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1" name="Google Shape;2161;p32"/>
          <p:cNvGrpSpPr/>
          <p:nvPr/>
        </p:nvGrpSpPr>
        <p:grpSpPr>
          <a:xfrm rot="5400000">
            <a:off x="5362913" y="3940397"/>
            <a:ext cx="763612" cy="873441"/>
            <a:chOff x="6035600" y="1072318"/>
            <a:chExt cx="2074470" cy="2372837"/>
          </a:xfrm>
        </p:grpSpPr>
        <p:grpSp>
          <p:nvGrpSpPr>
            <p:cNvPr id="2162" name="Google Shape;2162;p32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163" name="Google Shape;2163;p32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211" name="Google Shape;2211;p32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33"/>
          <p:cNvSpPr txBox="1"/>
          <p:nvPr>
            <p:ph type="title"/>
          </p:nvPr>
        </p:nvSpPr>
        <p:spPr>
          <a:xfrm>
            <a:off x="721450" y="2151425"/>
            <a:ext cx="32133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 processing</a:t>
            </a:r>
            <a:endParaRPr/>
          </a:p>
        </p:txBody>
      </p:sp>
      <p:sp>
        <p:nvSpPr>
          <p:cNvPr id="2263" name="Google Shape;2263;p33"/>
          <p:cNvSpPr txBox="1"/>
          <p:nvPr>
            <p:ph idx="1" type="subTitle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distribution and correlation of the data, and apply feature engineering </a:t>
            </a:r>
            <a:endParaRPr/>
          </a:p>
        </p:txBody>
      </p:sp>
      <p:grpSp>
        <p:nvGrpSpPr>
          <p:cNvPr id="2264" name="Google Shape;2264;p33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2265" name="Google Shape;2265;p33"/>
            <p:cNvSpPr/>
            <p:nvPr/>
          </p:nvSpPr>
          <p:spPr>
            <a:xfrm flipH="1" rot="10800000">
              <a:off x="5098499" y="3251184"/>
              <a:ext cx="3132921" cy="1892316"/>
            </a:xfrm>
            <a:custGeom>
              <a:rect b="b" l="l" r="r" t="t"/>
              <a:pathLst>
                <a:path extrusionOk="0" h="8766" w="14513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 flipH="1" rot="10800000">
              <a:off x="5098499" y="3375309"/>
              <a:ext cx="3008796" cy="1768191"/>
            </a:xfrm>
            <a:custGeom>
              <a:rect b="b" l="l" r="r" t="t"/>
              <a:pathLst>
                <a:path extrusionOk="0" h="8191" w="13938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 flipH="1" rot="10800000">
              <a:off x="5416471" y="3875480"/>
              <a:ext cx="775621" cy="1260249"/>
            </a:xfrm>
            <a:custGeom>
              <a:rect b="b" l="l" r="r" t="t"/>
              <a:pathLst>
                <a:path extrusionOk="0" h="5838" w="3593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 flipH="1" rot="10800000">
              <a:off x="5416471" y="3976291"/>
              <a:ext cx="670924" cy="1159438"/>
            </a:xfrm>
            <a:custGeom>
              <a:rect b="b" l="l" r="r" t="t"/>
              <a:pathLst>
                <a:path extrusionOk="0" h="5371" w="3108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 flipH="1" rot="10800000">
              <a:off x="7079724" y="4142945"/>
              <a:ext cx="445987" cy="725107"/>
            </a:xfrm>
            <a:custGeom>
              <a:rect b="b" l="l" r="r" t="t"/>
              <a:pathLst>
                <a:path extrusionOk="0" h="3359" w="2066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 flipH="1" rot="10800000">
              <a:off x="7079724" y="4201014"/>
              <a:ext cx="387918" cy="667038"/>
            </a:xfrm>
            <a:custGeom>
              <a:rect b="b" l="l" r="r" t="t"/>
              <a:pathLst>
                <a:path extrusionOk="0" h="3090" w="1797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1" name="Google Shape;2271;p33"/>
          <p:cNvSpPr txBox="1"/>
          <p:nvPr>
            <p:ph idx="2" type="title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2272" name="Google Shape;2272;p33"/>
          <p:cNvSpPr/>
          <p:nvPr/>
        </p:nvSpPr>
        <p:spPr>
          <a:xfrm>
            <a:off x="7525699" y="1990425"/>
            <a:ext cx="2555999" cy="1346460"/>
          </a:xfrm>
          <a:custGeom>
            <a:rect b="b" l="l" r="r" t="t"/>
            <a:pathLst>
              <a:path extrusionOk="0" h="26689" w="50664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3" name="Google Shape;2273;p33"/>
          <p:cNvGrpSpPr/>
          <p:nvPr/>
        </p:nvGrpSpPr>
        <p:grpSpPr>
          <a:xfrm>
            <a:off x="6347163" y="879097"/>
            <a:ext cx="763612" cy="873441"/>
            <a:chOff x="6035600" y="1072318"/>
            <a:chExt cx="2074470" cy="2372837"/>
          </a:xfrm>
        </p:grpSpPr>
        <p:grpSp>
          <p:nvGrpSpPr>
            <p:cNvPr id="2274" name="Google Shape;2274;p33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275" name="Google Shape;2275;p33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33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33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33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3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33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3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3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3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3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3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3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3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3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3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3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3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3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3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3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33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3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33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3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3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3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3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3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3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3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3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3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3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3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3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3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3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3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3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3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3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3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3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2" name="Google Shape;2322;p33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323" name="Google Shape;2323;p33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3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3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3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3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3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3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3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3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3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3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3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3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3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3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3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3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3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3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3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3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3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3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3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3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3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3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3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3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3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3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3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3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3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3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3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3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34"/>
          <p:cNvSpPr txBox="1"/>
          <p:nvPr>
            <p:ph type="ctrTitle"/>
          </p:nvPr>
        </p:nvSpPr>
        <p:spPr>
          <a:xfrm>
            <a:off x="1905550" y="1559600"/>
            <a:ext cx="24456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dataset</a:t>
            </a:r>
            <a:endParaRPr/>
          </a:p>
        </p:txBody>
      </p:sp>
      <p:sp>
        <p:nvSpPr>
          <p:cNvPr id="2375" name="Google Shape;2375;p34"/>
          <p:cNvSpPr txBox="1"/>
          <p:nvPr>
            <p:ph idx="1" type="subTitle"/>
          </p:nvPr>
        </p:nvSpPr>
        <p:spPr>
          <a:xfrm>
            <a:off x="1905548" y="1867750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distribution and correlation</a:t>
            </a:r>
            <a:endParaRPr/>
          </a:p>
        </p:txBody>
      </p:sp>
      <p:sp>
        <p:nvSpPr>
          <p:cNvPr id="2376" name="Google Shape;2376;p34"/>
          <p:cNvSpPr txBox="1"/>
          <p:nvPr>
            <p:ph idx="2" type="title"/>
          </p:nvPr>
        </p:nvSpPr>
        <p:spPr>
          <a:xfrm>
            <a:off x="1170398" y="1592862"/>
            <a:ext cx="6054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7" name="Google Shape;2377;p34"/>
          <p:cNvSpPr txBox="1"/>
          <p:nvPr>
            <p:ph idx="3" type="ctrTitle"/>
          </p:nvPr>
        </p:nvSpPr>
        <p:spPr>
          <a:xfrm>
            <a:off x="1905548" y="30180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columns</a:t>
            </a:r>
            <a:endParaRPr/>
          </a:p>
        </p:txBody>
      </p:sp>
      <p:sp>
        <p:nvSpPr>
          <p:cNvPr id="2378" name="Google Shape;2378;p34"/>
          <p:cNvSpPr txBox="1"/>
          <p:nvPr>
            <p:ph idx="4" type="subTitle"/>
          </p:nvPr>
        </p:nvSpPr>
        <p:spPr>
          <a:xfrm>
            <a:off x="1905548" y="3333150"/>
            <a:ext cx="21738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useless or redundant columns</a:t>
            </a:r>
            <a:endParaRPr/>
          </a:p>
        </p:txBody>
      </p:sp>
      <p:sp>
        <p:nvSpPr>
          <p:cNvPr id="2379" name="Google Shape;2379;p34"/>
          <p:cNvSpPr txBox="1"/>
          <p:nvPr>
            <p:ph idx="5" type="title"/>
          </p:nvPr>
        </p:nvSpPr>
        <p:spPr>
          <a:xfrm>
            <a:off x="1170398" y="3056743"/>
            <a:ext cx="6054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80" name="Google Shape;2380;p34"/>
          <p:cNvSpPr txBox="1"/>
          <p:nvPr>
            <p:ph idx="21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2381" name="Google Shape;2381;p34"/>
          <p:cNvSpPr txBox="1"/>
          <p:nvPr>
            <p:ph idx="9" type="ctrTitle"/>
          </p:nvPr>
        </p:nvSpPr>
        <p:spPr>
          <a:xfrm>
            <a:off x="4941475" y="1564100"/>
            <a:ext cx="22785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encoding</a:t>
            </a:r>
            <a:endParaRPr/>
          </a:p>
        </p:txBody>
      </p:sp>
      <p:sp>
        <p:nvSpPr>
          <p:cNvPr id="2382" name="Google Shape;2382;p34"/>
          <p:cNvSpPr txBox="1"/>
          <p:nvPr>
            <p:ph idx="13" type="subTitle"/>
          </p:nvPr>
        </p:nvSpPr>
        <p:spPr>
          <a:xfrm>
            <a:off x="5046323" y="1876575"/>
            <a:ext cx="21738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categorical values to numerical values</a:t>
            </a:r>
            <a:endParaRPr/>
          </a:p>
        </p:txBody>
      </p:sp>
      <p:sp>
        <p:nvSpPr>
          <p:cNvPr id="2383" name="Google Shape;2383;p34"/>
          <p:cNvSpPr txBox="1"/>
          <p:nvPr>
            <p:ph idx="14" type="title"/>
          </p:nvPr>
        </p:nvSpPr>
        <p:spPr>
          <a:xfrm>
            <a:off x="7372402" y="1592862"/>
            <a:ext cx="601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384" name="Google Shape;2384;p34"/>
          <p:cNvSpPr txBox="1"/>
          <p:nvPr>
            <p:ph idx="15" type="ctrTitle"/>
          </p:nvPr>
        </p:nvSpPr>
        <p:spPr>
          <a:xfrm>
            <a:off x="5046075" y="3018000"/>
            <a:ext cx="2173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</a:t>
            </a:r>
            <a:endParaRPr/>
          </a:p>
        </p:txBody>
      </p:sp>
      <p:sp>
        <p:nvSpPr>
          <p:cNvPr id="2385" name="Google Shape;2385;p34"/>
          <p:cNvSpPr txBox="1"/>
          <p:nvPr>
            <p:ph idx="16" type="subTitle"/>
          </p:nvPr>
        </p:nvSpPr>
        <p:spPr>
          <a:xfrm>
            <a:off x="5046223" y="3332400"/>
            <a:ext cx="2173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the data distribution</a:t>
            </a:r>
            <a:endParaRPr/>
          </a:p>
        </p:txBody>
      </p:sp>
      <p:sp>
        <p:nvSpPr>
          <p:cNvPr id="2386" name="Google Shape;2386;p34"/>
          <p:cNvSpPr txBox="1"/>
          <p:nvPr>
            <p:ph idx="17" type="title"/>
          </p:nvPr>
        </p:nvSpPr>
        <p:spPr>
          <a:xfrm>
            <a:off x="7368149" y="3051567"/>
            <a:ext cx="601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87" name="Google Shape;2387;p34"/>
          <p:cNvSpPr/>
          <p:nvPr/>
        </p:nvSpPr>
        <p:spPr>
          <a:xfrm rot="4500013">
            <a:off x="5142506" y="281398"/>
            <a:ext cx="278423" cy="241821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2388" name="Google Shape;2388;p34"/>
          <p:cNvGrpSpPr/>
          <p:nvPr/>
        </p:nvGrpSpPr>
        <p:grpSpPr>
          <a:xfrm rot="5400000">
            <a:off x="7011088" y="77247"/>
            <a:ext cx="763612" cy="873441"/>
            <a:chOff x="6035600" y="1072318"/>
            <a:chExt cx="2074470" cy="2372837"/>
          </a:xfrm>
        </p:grpSpPr>
        <p:grpSp>
          <p:nvGrpSpPr>
            <p:cNvPr id="2389" name="Google Shape;2389;p34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390" name="Google Shape;2390;p34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4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4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4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4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4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4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4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4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4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4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4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4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4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4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4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4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4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4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4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4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4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4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4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4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4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4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4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4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4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4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4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4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4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4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4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4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4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4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4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4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4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4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4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4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4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4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7" name="Google Shape;2437;p34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438" name="Google Shape;2438;p34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4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4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4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4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4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4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4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4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4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4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4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4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4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4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4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4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4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4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4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4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4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4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4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4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4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4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4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4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4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4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4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4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4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4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4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4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4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4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4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4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4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4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4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4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4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4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35"/>
          <p:cNvSpPr txBox="1"/>
          <p:nvPr>
            <p:ph idx="21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Analyze</a:t>
            </a:r>
            <a:r>
              <a:rPr lang="en"/>
              <a:t> dataset</a:t>
            </a:r>
            <a:endParaRPr/>
          </a:p>
        </p:txBody>
      </p:sp>
      <p:sp>
        <p:nvSpPr>
          <p:cNvPr id="2490" name="Google Shape;2490;p35"/>
          <p:cNvSpPr/>
          <p:nvPr/>
        </p:nvSpPr>
        <p:spPr>
          <a:xfrm rot="4500013">
            <a:off x="5142506" y="281398"/>
            <a:ext cx="278423" cy="241821"/>
          </a:xfrm>
          <a:custGeom>
            <a:rect b="b" l="l" r="r" t="t"/>
            <a:pathLst>
              <a:path extrusionOk="0" h="11525" w="11525">
                <a:moveTo>
                  <a:pt x="0" y="11525"/>
                </a:moveTo>
                <a:cubicBezTo>
                  <a:pt x="5433" y="11525"/>
                  <a:pt x="11525" y="5433"/>
                  <a:pt x="11525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2491" name="Google Shape;2491;p35"/>
          <p:cNvGrpSpPr/>
          <p:nvPr/>
        </p:nvGrpSpPr>
        <p:grpSpPr>
          <a:xfrm rot="5400000">
            <a:off x="7011088" y="77247"/>
            <a:ext cx="763612" cy="873441"/>
            <a:chOff x="6035600" y="1072318"/>
            <a:chExt cx="2074470" cy="2372837"/>
          </a:xfrm>
        </p:grpSpPr>
        <p:grpSp>
          <p:nvGrpSpPr>
            <p:cNvPr id="2492" name="Google Shape;2492;p35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493" name="Google Shape;2493;p35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5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5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5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5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5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5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5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5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5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5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5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5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5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5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5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5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5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5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5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5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5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5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5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35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5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5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5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5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5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5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5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5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5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5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5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5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5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5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5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5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5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5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5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5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5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5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35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541" name="Google Shape;2541;p35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5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5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5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5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5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5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5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5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5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5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5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5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5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5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5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5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5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5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5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5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5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5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5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5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5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5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5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5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5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5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5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5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5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5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5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5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5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5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5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5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5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5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5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5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5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5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88" name="Google Shape;25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75" y="2177650"/>
            <a:ext cx="2282300" cy="23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9" name="Google Shape;2589;p35"/>
          <p:cNvSpPr txBox="1"/>
          <p:nvPr>
            <p:ph idx="3" type="ctrTitle"/>
          </p:nvPr>
        </p:nvSpPr>
        <p:spPr>
          <a:xfrm>
            <a:off x="3716251" y="3196150"/>
            <a:ext cx="2781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2590" name="Google Shape;2590;p35"/>
          <p:cNvSpPr txBox="1"/>
          <p:nvPr>
            <p:ph idx="4" type="subTitle"/>
          </p:nvPr>
        </p:nvSpPr>
        <p:spPr>
          <a:xfrm>
            <a:off x="3716248" y="3511300"/>
            <a:ext cx="21738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correlation arrival-departure delay</a:t>
            </a:r>
            <a:endParaRPr/>
          </a:p>
        </p:txBody>
      </p:sp>
      <p:sp>
        <p:nvSpPr>
          <p:cNvPr id="2591" name="Google Shape;2591;p35"/>
          <p:cNvSpPr txBox="1"/>
          <p:nvPr>
            <p:ph idx="3" type="ctrTitle"/>
          </p:nvPr>
        </p:nvSpPr>
        <p:spPr>
          <a:xfrm>
            <a:off x="843776" y="1079663"/>
            <a:ext cx="2781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sp>
        <p:nvSpPr>
          <p:cNvPr id="2592" name="Google Shape;2592;p35"/>
          <p:cNvSpPr txBox="1"/>
          <p:nvPr>
            <p:ph idx="4" type="subTitle"/>
          </p:nvPr>
        </p:nvSpPr>
        <p:spPr>
          <a:xfrm>
            <a:off x="843773" y="1394813"/>
            <a:ext cx="21738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are not normally distributed</a:t>
            </a:r>
            <a:endParaRPr/>
          </a:p>
        </p:txBody>
      </p:sp>
      <p:pic>
        <p:nvPicPr>
          <p:cNvPr id="2593" name="Google Shape;2593;p35"/>
          <p:cNvPicPr preferRelativeResize="0"/>
          <p:nvPr/>
        </p:nvPicPr>
        <p:blipFill rotWithShape="1">
          <a:blip r:embed="rId4">
            <a:alphaModFix/>
          </a:blip>
          <a:srcRect b="66743" l="25667" r="0" t="0"/>
          <a:stretch/>
        </p:blipFill>
        <p:spPr>
          <a:xfrm>
            <a:off x="4006450" y="924125"/>
            <a:ext cx="3823176" cy="171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36"/>
          <p:cNvSpPr txBox="1"/>
          <p:nvPr>
            <p:ph idx="4" type="subTitle"/>
          </p:nvPr>
        </p:nvSpPr>
        <p:spPr>
          <a:xfrm>
            <a:off x="5554771" y="1746676"/>
            <a:ext cx="2570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maps a categorical feature to a </a:t>
            </a:r>
            <a:r>
              <a:rPr lang="en">
                <a:highlight>
                  <a:schemeClr val="dk2"/>
                </a:highlight>
              </a:rPr>
              <a:t>binary vector</a:t>
            </a:r>
            <a:r>
              <a:rPr lang="en"/>
              <a:t> indicating the presence of a specific feature value</a:t>
            </a:r>
            <a:endParaRPr/>
          </a:p>
        </p:txBody>
      </p:sp>
      <p:sp>
        <p:nvSpPr>
          <p:cNvPr id="2599" name="Google Shape;2599;p36"/>
          <p:cNvSpPr txBox="1"/>
          <p:nvPr>
            <p:ph idx="5" type="ctrTitle"/>
          </p:nvPr>
        </p:nvSpPr>
        <p:spPr>
          <a:xfrm>
            <a:off x="5553497" y="1361775"/>
            <a:ext cx="25725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OneHotEncoder</a:t>
            </a:r>
            <a:endParaRPr/>
          </a:p>
        </p:txBody>
      </p:sp>
      <p:sp>
        <p:nvSpPr>
          <p:cNvPr id="2600" name="Google Shape;2600;p36"/>
          <p:cNvSpPr txBox="1"/>
          <p:nvPr>
            <p:ph idx="1" type="subTitle"/>
          </p:nvPr>
        </p:nvSpPr>
        <p:spPr>
          <a:xfrm>
            <a:off x="1180500" y="1746675"/>
            <a:ext cx="2247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>
                <a:highlight>
                  <a:schemeClr val="dk2"/>
                </a:highlight>
              </a:rPr>
              <a:t>e</a:t>
            </a:r>
            <a:r>
              <a:rPr lang="en">
                <a:highlight>
                  <a:schemeClr val="dk2"/>
                </a:highlight>
              </a:rPr>
              <a:t>ncode</a:t>
            </a:r>
            <a:r>
              <a:rPr lang="en">
                <a:highlight>
                  <a:schemeClr val="dk2"/>
                </a:highlight>
              </a:rPr>
              <a:t>s</a:t>
            </a:r>
            <a:r>
              <a:rPr lang="en">
                <a:highlight>
                  <a:schemeClr val="dk2"/>
                </a:highlight>
              </a:rPr>
              <a:t> string column of labels</a:t>
            </a:r>
            <a:r>
              <a:rPr lang="en"/>
              <a:t> to a column of label indices</a:t>
            </a:r>
            <a:endParaRPr/>
          </a:p>
        </p:txBody>
      </p:sp>
      <p:sp>
        <p:nvSpPr>
          <p:cNvPr id="2601" name="Google Shape;2601;p36"/>
          <p:cNvSpPr txBox="1"/>
          <p:nvPr>
            <p:ph idx="15" type="ctrTitle"/>
          </p:nvPr>
        </p:nvSpPr>
        <p:spPr>
          <a:xfrm>
            <a:off x="713250" y="536525"/>
            <a:ext cx="77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encoding </a:t>
            </a:r>
            <a:r>
              <a:rPr lang="en">
                <a:highlight>
                  <a:schemeClr val="dk2"/>
                </a:highlight>
              </a:rPr>
              <a:t>pipeline</a:t>
            </a:r>
            <a:endParaRPr>
              <a:solidFill>
                <a:srgbClr val="073763"/>
              </a:solidFill>
              <a:highlight>
                <a:schemeClr val="dk2"/>
              </a:highlight>
            </a:endParaRPr>
          </a:p>
        </p:txBody>
      </p:sp>
      <p:sp>
        <p:nvSpPr>
          <p:cNvPr id="2602" name="Google Shape;2602;p36"/>
          <p:cNvSpPr txBox="1"/>
          <p:nvPr>
            <p:ph type="ctrTitle"/>
          </p:nvPr>
        </p:nvSpPr>
        <p:spPr>
          <a:xfrm>
            <a:off x="1179375" y="1361775"/>
            <a:ext cx="2250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StringIndexer</a:t>
            </a:r>
            <a:endParaRPr/>
          </a:p>
        </p:txBody>
      </p:sp>
      <p:sp>
        <p:nvSpPr>
          <p:cNvPr id="2603" name="Google Shape;2603;p36"/>
          <p:cNvSpPr txBox="1"/>
          <p:nvPr>
            <p:ph idx="6" type="subTitle"/>
          </p:nvPr>
        </p:nvSpPr>
        <p:spPr>
          <a:xfrm>
            <a:off x="1180500" y="3126775"/>
            <a:ext cx="2247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 </a:t>
            </a:r>
            <a:r>
              <a:rPr lang="en">
                <a:highlight>
                  <a:schemeClr val="dk2"/>
                </a:highlight>
              </a:rPr>
              <a:t>combines a list of columns</a:t>
            </a:r>
            <a:r>
              <a:rPr lang="en"/>
              <a:t> into a single vector column;</a:t>
            </a:r>
            <a:endParaRPr/>
          </a:p>
        </p:txBody>
      </p:sp>
      <p:sp>
        <p:nvSpPr>
          <p:cNvPr id="2604" name="Google Shape;2604;p36"/>
          <p:cNvSpPr txBox="1"/>
          <p:nvPr>
            <p:ph idx="8" type="ctrTitle"/>
          </p:nvPr>
        </p:nvSpPr>
        <p:spPr>
          <a:xfrm>
            <a:off x="1048025" y="2741975"/>
            <a:ext cx="25725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VectorAssembler</a:t>
            </a:r>
            <a:endParaRPr/>
          </a:p>
        </p:txBody>
      </p:sp>
      <p:sp>
        <p:nvSpPr>
          <p:cNvPr id="2605" name="Google Shape;2605;p36"/>
          <p:cNvSpPr txBox="1"/>
          <p:nvPr>
            <p:ph idx="13" type="subTitle"/>
          </p:nvPr>
        </p:nvSpPr>
        <p:spPr>
          <a:xfrm>
            <a:off x="5554773" y="3126775"/>
            <a:ext cx="2570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>
                <a:highlight>
                  <a:schemeClr val="dk2"/>
                </a:highlight>
              </a:rPr>
              <a:t>normalizes each feature</a:t>
            </a:r>
            <a:r>
              <a:rPr lang="en"/>
              <a:t> to have unit standard deviation and/or zero mean;</a:t>
            </a:r>
            <a:endParaRPr/>
          </a:p>
        </p:txBody>
      </p:sp>
      <p:sp>
        <p:nvSpPr>
          <p:cNvPr id="2606" name="Google Shape;2606;p36"/>
          <p:cNvSpPr txBox="1"/>
          <p:nvPr>
            <p:ph idx="14" type="ctrTitle"/>
          </p:nvPr>
        </p:nvSpPr>
        <p:spPr>
          <a:xfrm>
            <a:off x="5553497" y="2741968"/>
            <a:ext cx="25725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/>
          </a:p>
        </p:txBody>
      </p:sp>
      <p:grpSp>
        <p:nvGrpSpPr>
          <p:cNvPr id="2607" name="Google Shape;2607;p36"/>
          <p:cNvGrpSpPr/>
          <p:nvPr/>
        </p:nvGrpSpPr>
        <p:grpSpPr>
          <a:xfrm rot="5400000">
            <a:off x="6041738" y="422159"/>
            <a:ext cx="763612" cy="873441"/>
            <a:chOff x="6035600" y="1072318"/>
            <a:chExt cx="2074470" cy="2372837"/>
          </a:xfrm>
        </p:grpSpPr>
        <p:grpSp>
          <p:nvGrpSpPr>
            <p:cNvPr id="2608" name="Google Shape;2608;p36"/>
            <p:cNvGrpSpPr/>
            <p:nvPr/>
          </p:nvGrpSpPr>
          <p:grpSpPr>
            <a:xfrm>
              <a:off x="6111800" y="1072318"/>
              <a:ext cx="1998270" cy="2353787"/>
              <a:chOff x="878148" y="3519510"/>
              <a:chExt cx="890772" cy="1049252"/>
            </a:xfrm>
          </p:grpSpPr>
          <p:sp>
            <p:nvSpPr>
              <p:cNvPr id="2609" name="Google Shape;2609;p36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6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6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6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6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6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6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6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6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6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6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6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6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6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6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36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36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36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36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6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6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6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6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6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6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6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6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6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6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6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6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6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6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6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6" name="Google Shape;2656;p36"/>
            <p:cNvGrpSpPr/>
            <p:nvPr/>
          </p:nvGrpSpPr>
          <p:grpSpPr>
            <a:xfrm>
              <a:off x="6035600" y="1091368"/>
              <a:ext cx="1998270" cy="2353787"/>
              <a:chOff x="878148" y="3519510"/>
              <a:chExt cx="890772" cy="1049252"/>
            </a:xfrm>
          </p:grpSpPr>
          <p:sp>
            <p:nvSpPr>
              <p:cNvPr id="2657" name="Google Shape;2657;p36"/>
              <p:cNvSpPr/>
              <p:nvPr/>
            </p:nvSpPr>
            <p:spPr>
              <a:xfrm rot="-5400000">
                <a:off x="1568504" y="403006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55" y="1"/>
                    </a:moveTo>
                    <a:cubicBezTo>
                      <a:pt x="19" y="1"/>
                      <a:pt x="1" y="19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55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9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 rot="-5400000">
                <a:off x="1582505" y="404662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55" y="1"/>
                    </a:moveTo>
                    <a:cubicBezTo>
                      <a:pt x="19" y="1"/>
                      <a:pt x="1" y="18"/>
                      <a:pt x="1" y="54"/>
                    </a:cubicBezTo>
                    <a:lnTo>
                      <a:pt x="1" y="198"/>
                    </a:lnTo>
                    <a:cubicBezTo>
                      <a:pt x="1" y="234"/>
                      <a:pt x="19" y="252"/>
                      <a:pt x="55" y="252"/>
                    </a:cubicBezTo>
                    <a:lnTo>
                      <a:pt x="270" y="2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 rot="-5400000">
                <a:off x="1581297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37"/>
                      <a:pt x="0" y="54"/>
                    </a:cubicBezTo>
                    <a:lnTo>
                      <a:pt x="0" y="288"/>
                    </a:lnTo>
                    <a:cubicBezTo>
                      <a:pt x="0" y="324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06"/>
                      <a:pt x="323" y="288"/>
                    </a:cubicBezTo>
                    <a:lnTo>
                      <a:pt x="323" y="54"/>
                    </a:lnTo>
                    <a:cubicBezTo>
                      <a:pt x="323" y="19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 rot="-5400000">
                <a:off x="158129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36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36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 rot="-5400000">
                <a:off x="1580089" y="409253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 rot="-5400000">
                <a:off x="1431982" y="4153795"/>
                <a:ext cx="66520" cy="43636"/>
              </a:xfrm>
              <a:custGeom>
                <a:rect b="b" l="l" r="r" t="t"/>
                <a:pathLst>
                  <a:path extrusionOk="0" h="307" w="468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72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5"/>
                    </a:lnTo>
                    <a:cubicBezTo>
                      <a:pt x="468" y="37"/>
                      <a:pt x="450" y="1"/>
                      <a:pt x="39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 rot="-5400000">
                <a:off x="1444704" y="4171633"/>
                <a:ext cx="38519" cy="35961"/>
              </a:xfrm>
              <a:custGeom>
                <a:rect b="b" l="l" r="r" t="t"/>
                <a:pathLst>
                  <a:path extrusionOk="0" h="253" w="271">
                    <a:moveTo>
                      <a:pt x="72" y="1"/>
                    </a:moveTo>
                    <a:cubicBezTo>
                      <a:pt x="19" y="1"/>
                      <a:pt x="1" y="37"/>
                      <a:pt x="1" y="55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25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 rot="-5400000">
                <a:off x="1443425" y="419338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36" y="1"/>
                      <a:pt x="0" y="55"/>
                      <a:pt x="0" y="73"/>
                    </a:cubicBezTo>
                    <a:lnTo>
                      <a:pt x="0" y="288"/>
                    </a:lnTo>
                    <a:cubicBezTo>
                      <a:pt x="0" y="342"/>
                      <a:pt x="36" y="360"/>
                      <a:pt x="54" y="360"/>
                    </a:cubicBezTo>
                    <a:lnTo>
                      <a:pt x="270" y="360"/>
                    </a:lnTo>
                    <a:cubicBezTo>
                      <a:pt x="305" y="360"/>
                      <a:pt x="323" y="324"/>
                      <a:pt x="323" y="288"/>
                    </a:cubicBezTo>
                    <a:lnTo>
                      <a:pt x="323" y="73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6"/>
              <p:cNvSpPr/>
              <p:nvPr/>
            </p:nvSpPr>
            <p:spPr>
              <a:xfrm rot="-5400000">
                <a:off x="1446054" y="4200984"/>
                <a:ext cx="46053" cy="35961"/>
              </a:xfrm>
              <a:custGeom>
                <a:rect b="b" l="l" r="r" t="t"/>
                <a:pathLst>
                  <a:path extrusionOk="0" h="253" w="324">
                    <a:moveTo>
                      <a:pt x="54" y="1"/>
                    </a:moveTo>
                    <a:cubicBezTo>
                      <a:pt x="36" y="1"/>
                      <a:pt x="0" y="19"/>
                      <a:pt x="0" y="37"/>
                    </a:cubicBezTo>
                    <a:lnTo>
                      <a:pt x="0" y="198"/>
                    </a:lnTo>
                    <a:cubicBezTo>
                      <a:pt x="0" y="216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16"/>
                      <a:pt x="323" y="198"/>
                    </a:cubicBezTo>
                    <a:lnTo>
                      <a:pt x="323" y="37"/>
                    </a:lnTo>
                    <a:cubicBezTo>
                      <a:pt x="323" y="19"/>
                      <a:pt x="305" y="1"/>
                      <a:pt x="270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6"/>
              <p:cNvSpPr/>
              <p:nvPr/>
            </p:nvSpPr>
            <p:spPr>
              <a:xfrm rot="-5400000">
                <a:off x="144221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0"/>
                    </a:moveTo>
                    <a:lnTo>
                      <a:pt x="0" y="18"/>
                    </a:lnTo>
                    <a:lnTo>
                      <a:pt x="323" y="18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 rot="-5400000">
                <a:off x="1568504" y="3953454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27" y="1"/>
                    </a:moveTo>
                    <a:cubicBezTo>
                      <a:pt x="55" y="1"/>
                      <a:pt x="1" y="19"/>
                      <a:pt x="1" y="36"/>
                    </a:cubicBezTo>
                    <a:cubicBezTo>
                      <a:pt x="1" y="72"/>
                      <a:pt x="55" y="90"/>
                      <a:pt x="127" y="90"/>
                    </a:cubicBezTo>
                    <a:cubicBezTo>
                      <a:pt x="199" y="90"/>
                      <a:pt x="270" y="72"/>
                      <a:pt x="270" y="36"/>
                    </a:cubicBezTo>
                    <a:cubicBezTo>
                      <a:pt x="270" y="19"/>
                      <a:pt x="199" y="1"/>
                      <a:pt x="12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 rot="-5400000">
                <a:off x="1525224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54"/>
                      <a:pt x="36" y="90"/>
                      <a:pt x="126" y="90"/>
                    </a:cubicBezTo>
                    <a:cubicBezTo>
                      <a:pt x="198" y="90"/>
                      <a:pt x="270" y="54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 rot="-5400000">
                <a:off x="1456217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54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54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 rot="-5400000">
                <a:off x="1400144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 rot="-5400000">
                <a:off x="1343218" y="3846990"/>
                <a:ext cx="423854" cy="427550"/>
              </a:xfrm>
              <a:custGeom>
                <a:rect b="b" l="l" r="r" t="t"/>
                <a:pathLst>
                  <a:path extrusionOk="0" h="3008" w="2982">
                    <a:moveTo>
                      <a:pt x="1545" y="0"/>
                    </a:moveTo>
                    <a:lnTo>
                      <a:pt x="1" y="144"/>
                    </a:lnTo>
                    <a:cubicBezTo>
                      <a:pt x="1" y="144"/>
                      <a:pt x="2551" y="2964"/>
                      <a:pt x="2605" y="3000"/>
                    </a:cubicBezTo>
                    <a:cubicBezTo>
                      <a:pt x="2617" y="3006"/>
                      <a:pt x="2663" y="3008"/>
                      <a:pt x="2719" y="3008"/>
                    </a:cubicBezTo>
                    <a:cubicBezTo>
                      <a:pt x="2830" y="3008"/>
                      <a:pt x="2982" y="3000"/>
                      <a:pt x="2982" y="3000"/>
                    </a:cubicBezTo>
                    <a:lnTo>
                      <a:pt x="1868" y="115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 rot="-5400000">
                <a:off x="1388560" y="3865326"/>
                <a:ext cx="370268" cy="372827"/>
              </a:xfrm>
              <a:custGeom>
                <a:rect b="b" l="l" r="r" t="t"/>
                <a:pathLst>
                  <a:path extrusionOk="0" h="2623" w="2605">
                    <a:moveTo>
                      <a:pt x="0" y="1"/>
                    </a:moveTo>
                    <a:lnTo>
                      <a:pt x="2353" y="2623"/>
                    </a:lnTo>
                    <a:lnTo>
                      <a:pt x="2604" y="2623"/>
                    </a:lnTo>
                    <a:lnTo>
                      <a:pt x="1347" y="845"/>
                    </a:ln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 rot="-5400000">
                <a:off x="1243082" y="4141144"/>
                <a:ext cx="229836" cy="33260"/>
              </a:xfrm>
              <a:custGeom>
                <a:rect b="b" l="l" r="r" t="t"/>
                <a:pathLst>
                  <a:path extrusionOk="0" h="234" w="1617">
                    <a:moveTo>
                      <a:pt x="1545" y="0"/>
                    </a:moveTo>
                    <a:lnTo>
                      <a:pt x="1" y="144"/>
                    </a:lnTo>
                    <a:lnTo>
                      <a:pt x="90" y="234"/>
                    </a:lnTo>
                    <a:lnTo>
                      <a:pt x="1617" y="234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 rot="-5400000">
                <a:off x="1323461" y="3555187"/>
                <a:ext cx="166159" cy="161042"/>
              </a:xfrm>
              <a:custGeom>
                <a:rect b="b" l="l" r="r" t="t"/>
                <a:pathLst>
                  <a:path extrusionOk="0" h="1133" w="1169">
                    <a:moveTo>
                      <a:pt x="899" y="1"/>
                    </a:moveTo>
                    <a:lnTo>
                      <a:pt x="1" y="90"/>
                    </a:lnTo>
                    <a:cubicBezTo>
                      <a:pt x="180" y="270"/>
                      <a:pt x="935" y="1096"/>
                      <a:pt x="935" y="1096"/>
                    </a:cubicBezTo>
                    <a:lnTo>
                      <a:pt x="1168" y="1132"/>
                    </a:ln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 rot="-5400000">
                <a:off x="1359280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503" y="0"/>
                    </a:moveTo>
                    <a:lnTo>
                      <a:pt x="0" y="108"/>
                    </a:lnTo>
                    <a:cubicBezTo>
                      <a:pt x="180" y="288"/>
                      <a:pt x="647" y="880"/>
                      <a:pt x="647" y="880"/>
                    </a:cubicBezTo>
                    <a:lnTo>
                      <a:pt x="772" y="88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 rot="-5400000">
                <a:off x="1278830" y="3633078"/>
                <a:ext cx="132899" cy="38519"/>
              </a:xfrm>
              <a:custGeom>
                <a:rect b="b" l="l" r="r" t="t"/>
                <a:pathLst>
                  <a:path extrusionOk="0" h="271" w="935">
                    <a:moveTo>
                      <a:pt x="899" y="1"/>
                    </a:moveTo>
                    <a:lnTo>
                      <a:pt x="1" y="90"/>
                    </a:lnTo>
                    <a:cubicBezTo>
                      <a:pt x="55" y="144"/>
                      <a:pt x="91" y="180"/>
                      <a:pt x="162" y="270"/>
                    </a:cubicBezTo>
                    <a:cubicBezTo>
                      <a:pt x="486" y="216"/>
                      <a:pt x="755" y="180"/>
                      <a:pt x="935" y="126"/>
                    </a:cubicBezTo>
                    <a:lnTo>
                      <a:pt x="8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 rot="-5400000">
                <a:off x="1010761" y="4028786"/>
                <a:ext cx="66520" cy="43494"/>
              </a:xfrm>
              <a:custGeom>
                <a:rect b="b" l="l" r="r" t="t"/>
                <a:pathLst>
                  <a:path extrusionOk="0" h="306" w="468">
                    <a:moveTo>
                      <a:pt x="55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306"/>
                      <a:pt x="55" y="306"/>
                    </a:cubicBezTo>
                    <a:lnTo>
                      <a:pt x="396" y="306"/>
                    </a:lnTo>
                    <a:cubicBezTo>
                      <a:pt x="450" y="306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 rot="-5400000">
                <a:off x="1024762" y="4047903"/>
                <a:ext cx="38519" cy="33260"/>
              </a:xfrm>
              <a:custGeom>
                <a:rect b="b" l="l" r="r" t="t"/>
                <a:pathLst>
                  <a:path extrusionOk="0" h="234" w="271">
                    <a:moveTo>
                      <a:pt x="55" y="0"/>
                    </a:moveTo>
                    <a:cubicBezTo>
                      <a:pt x="19" y="0"/>
                      <a:pt x="1" y="18"/>
                      <a:pt x="1" y="36"/>
                    </a:cubicBezTo>
                    <a:lnTo>
                      <a:pt x="1" y="198"/>
                    </a:lnTo>
                    <a:cubicBezTo>
                      <a:pt x="1" y="216"/>
                      <a:pt x="19" y="234"/>
                      <a:pt x="55" y="234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 rot="-5400000">
                <a:off x="1019716" y="4068300"/>
                <a:ext cx="46053" cy="51169"/>
              </a:xfrm>
              <a:custGeom>
                <a:rect b="b" l="l" r="r" t="t"/>
                <a:pathLst>
                  <a:path extrusionOk="0" h="360" w="324">
                    <a:moveTo>
                      <a:pt x="54" y="1"/>
                    </a:moveTo>
                    <a:cubicBezTo>
                      <a:pt x="18" y="1"/>
                      <a:pt x="0" y="19"/>
                      <a:pt x="0" y="72"/>
                    </a:cubicBezTo>
                    <a:lnTo>
                      <a:pt x="0" y="288"/>
                    </a:lnTo>
                    <a:cubicBezTo>
                      <a:pt x="0" y="306"/>
                      <a:pt x="18" y="360"/>
                      <a:pt x="54" y="360"/>
                    </a:cubicBezTo>
                    <a:lnTo>
                      <a:pt x="270" y="360"/>
                    </a:lnTo>
                    <a:cubicBezTo>
                      <a:pt x="288" y="360"/>
                      <a:pt x="323" y="342"/>
                      <a:pt x="323" y="288"/>
                    </a:cubicBezTo>
                    <a:lnTo>
                      <a:pt x="323" y="72"/>
                    </a:lnTo>
                    <a:cubicBezTo>
                      <a:pt x="323" y="36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6"/>
              <p:cNvSpPr/>
              <p:nvPr/>
            </p:nvSpPr>
            <p:spPr>
              <a:xfrm rot="-5400000">
                <a:off x="1017157" y="407597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18" y="0"/>
                      <a:pt x="0" y="18"/>
                      <a:pt x="0" y="54"/>
                    </a:cubicBezTo>
                    <a:lnTo>
                      <a:pt x="0" y="216"/>
                    </a:lnTo>
                    <a:cubicBezTo>
                      <a:pt x="0" y="234"/>
                      <a:pt x="18" y="252"/>
                      <a:pt x="54" y="252"/>
                    </a:cubicBezTo>
                    <a:lnTo>
                      <a:pt x="270" y="252"/>
                    </a:lnTo>
                    <a:cubicBezTo>
                      <a:pt x="288" y="252"/>
                      <a:pt x="323" y="234"/>
                      <a:pt x="323" y="216"/>
                    </a:cubicBezTo>
                    <a:lnTo>
                      <a:pt x="323" y="54"/>
                    </a:lnTo>
                    <a:cubicBezTo>
                      <a:pt x="323" y="18"/>
                      <a:pt x="288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6"/>
              <p:cNvSpPr/>
              <p:nvPr/>
            </p:nvSpPr>
            <p:spPr>
              <a:xfrm rot="-5400000">
                <a:off x="1147354" y="4155145"/>
                <a:ext cx="66520" cy="40936"/>
              </a:xfrm>
              <a:custGeom>
                <a:rect b="b" l="l" r="r" t="t"/>
                <a:pathLst>
                  <a:path extrusionOk="0" h="288" w="468">
                    <a:moveTo>
                      <a:pt x="72" y="0"/>
                    </a:moveTo>
                    <a:cubicBezTo>
                      <a:pt x="19" y="0"/>
                      <a:pt x="1" y="18"/>
                      <a:pt x="1" y="54"/>
                    </a:cubicBezTo>
                    <a:lnTo>
                      <a:pt x="1" y="252"/>
                    </a:lnTo>
                    <a:cubicBezTo>
                      <a:pt x="1" y="270"/>
                      <a:pt x="19" y="288"/>
                      <a:pt x="72" y="288"/>
                    </a:cubicBezTo>
                    <a:lnTo>
                      <a:pt x="396" y="288"/>
                    </a:lnTo>
                    <a:cubicBezTo>
                      <a:pt x="450" y="288"/>
                      <a:pt x="468" y="270"/>
                      <a:pt x="468" y="252"/>
                    </a:cubicBezTo>
                    <a:lnTo>
                      <a:pt x="468" y="54"/>
                    </a:lnTo>
                    <a:cubicBezTo>
                      <a:pt x="468" y="18"/>
                      <a:pt x="450" y="0"/>
                      <a:pt x="39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 rot="-5400000">
                <a:off x="1161355" y="4171704"/>
                <a:ext cx="38519" cy="35819"/>
              </a:xfrm>
              <a:custGeom>
                <a:rect b="b" l="l" r="r" t="t"/>
                <a:pathLst>
                  <a:path extrusionOk="0" h="252" w="271">
                    <a:moveTo>
                      <a:pt x="72" y="0"/>
                    </a:moveTo>
                    <a:cubicBezTo>
                      <a:pt x="19" y="0"/>
                      <a:pt x="1" y="36"/>
                      <a:pt x="1" y="54"/>
                    </a:cubicBezTo>
                    <a:lnTo>
                      <a:pt x="1" y="216"/>
                    </a:lnTo>
                    <a:cubicBezTo>
                      <a:pt x="1" y="234"/>
                      <a:pt x="19" y="252"/>
                      <a:pt x="72" y="252"/>
                    </a:cubicBez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 rot="-5400000">
                <a:off x="1156309" y="4194659"/>
                <a:ext cx="46053" cy="48611"/>
              </a:xfrm>
              <a:custGeom>
                <a:rect b="b" l="l" r="r" t="t"/>
                <a:pathLst>
                  <a:path extrusionOk="0" h="342" w="324">
                    <a:moveTo>
                      <a:pt x="54" y="0"/>
                    </a:moveTo>
                    <a:cubicBezTo>
                      <a:pt x="36" y="0"/>
                      <a:pt x="0" y="18"/>
                      <a:pt x="0" y="54"/>
                    </a:cubicBezTo>
                    <a:lnTo>
                      <a:pt x="0" y="288"/>
                    </a:lnTo>
                    <a:cubicBezTo>
                      <a:pt x="0" y="306"/>
                      <a:pt x="36" y="342"/>
                      <a:pt x="54" y="342"/>
                    </a:cubicBezTo>
                    <a:lnTo>
                      <a:pt x="270" y="342"/>
                    </a:lnTo>
                    <a:cubicBezTo>
                      <a:pt x="305" y="342"/>
                      <a:pt x="323" y="324"/>
                      <a:pt x="323" y="288"/>
                    </a:cubicBezTo>
                    <a:lnTo>
                      <a:pt x="323" y="54"/>
                    </a:lnTo>
                    <a:cubicBezTo>
                      <a:pt x="323" y="36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 rot="-5400000">
                <a:off x="1155030" y="4201055"/>
                <a:ext cx="46053" cy="35819"/>
              </a:xfrm>
              <a:custGeom>
                <a:rect b="b" l="l" r="r" t="t"/>
                <a:pathLst>
                  <a:path extrusionOk="0" h="252" w="324">
                    <a:moveTo>
                      <a:pt x="54" y="0"/>
                    </a:moveTo>
                    <a:cubicBezTo>
                      <a:pt x="36" y="0"/>
                      <a:pt x="0" y="18"/>
                      <a:pt x="0" y="36"/>
                    </a:cubicBezTo>
                    <a:lnTo>
                      <a:pt x="0" y="198"/>
                    </a:lnTo>
                    <a:cubicBezTo>
                      <a:pt x="0" y="234"/>
                      <a:pt x="36" y="252"/>
                      <a:pt x="54" y="252"/>
                    </a:cubicBezTo>
                    <a:lnTo>
                      <a:pt x="270" y="252"/>
                    </a:lnTo>
                    <a:cubicBezTo>
                      <a:pt x="305" y="252"/>
                      <a:pt x="323" y="234"/>
                      <a:pt x="323" y="198"/>
                    </a:cubicBezTo>
                    <a:lnTo>
                      <a:pt x="323" y="36"/>
                    </a:lnTo>
                    <a:cubicBezTo>
                      <a:pt x="323" y="18"/>
                      <a:pt x="305" y="0"/>
                      <a:pt x="270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 rot="-5400000">
                <a:off x="1158796" y="4217614"/>
                <a:ext cx="46053" cy="2701"/>
              </a:xfrm>
              <a:custGeom>
                <a:rect b="b" l="l" r="r" t="t"/>
                <a:pathLst>
                  <a:path extrusionOk="0" h="19" w="324">
                    <a:moveTo>
                      <a:pt x="0" y="1"/>
                    </a:moveTo>
                    <a:lnTo>
                      <a:pt x="0" y="19"/>
                    </a:lnTo>
                    <a:lnTo>
                      <a:pt x="323" y="19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 rot="-5400000">
                <a:off x="1038833" y="3952246"/>
                <a:ext cx="38519" cy="15351"/>
              </a:xfrm>
              <a:custGeom>
                <a:rect b="b" l="l" r="r" t="t"/>
                <a:pathLst>
                  <a:path extrusionOk="0" h="108" w="271">
                    <a:moveTo>
                      <a:pt x="127" y="0"/>
                    </a:moveTo>
                    <a:cubicBezTo>
                      <a:pt x="37" y="0"/>
                      <a:pt x="1" y="36"/>
                      <a:pt x="1" y="54"/>
                    </a:cubicBezTo>
                    <a:cubicBezTo>
                      <a:pt x="1" y="72"/>
                      <a:pt x="37" y="108"/>
                      <a:pt x="127" y="108"/>
                    </a:cubicBezTo>
                    <a:cubicBezTo>
                      <a:pt x="217" y="108"/>
                      <a:pt x="270" y="72"/>
                      <a:pt x="270" y="54"/>
                    </a:cubicBezTo>
                    <a:cubicBezTo>
                      <a:pt x="270" y="36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 rot="-5400000">
                <a:off x="1083606" y="398152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198" y="90"/>
                      <a:pt x="270" y="72"/>
                      <a:pt x="270" y="36"/>
                    </a:cubicBezTo>
                    <a:cubicBezTo>
                      <a:pt x="270" y="18"/>
                      <a:pt x="198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 rot="-5400000">
                <a:off x="1147354" y="4012156"/>
                <a:ext cx="38519" cy="12935"/>
              </a:xfrm>
              <a:custGeom>
                <a:rect b="b" l="l" r="r" t="t"/>
                <a:pathLst>
                  <a:path extrusionOk="0" h="91" w="271">
                    <a:moveTo>
                      <a:pt x="145" y="0"/>
                    </a:moveTo>
                    <a:cubicBezTo>
                      <a:pt x="73" y="0"/>
                      <a:pt x="1" y="18"/>
                      <a:pt x="1" y="36"/>
                    </a:cubicBezTo>
                    <a:cubicBezTo>
                      <a:pt x="1" y="72"/>
                      <a:pt x="73" y="90"/>
                      <a:pt x="145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 rot="-5400000">
                <a:off x="1208686" y="4027436"/>
                <a:ext cx="38377" cy="12935"/>
              </a:xfrm>
              <a:custGeom>
                <a:rect b="b" l="l" r="r" t="t"/>
                <a:pathLst>
                  <a:path extrusionOk="0" h="91" w="270">
                    <a:moveTo>
                      <a:pt x="126" y="0"/>
                    </a:moveTo>
                    <a:cubicBezTo>
                      <a:pt x="54" y="0"/>
                      <a:pt x="0" y="18"/>
                      <a:pt x="0" y="36"/>
                    </a:cubicBezTo>
                    <a:cubicBezTo>
                      <a:pt x="0" y="72"/>
                      <a:pt x="54" y="90"/>
                      <a:pt x="126" y="90"/>
                    </a:cubicBezTo>
                    <a:cubicBezTo>
                      <a:pt x="216" y="90"/>
                      <a:pt x="270" y="72"/>
                      <a:pt x="270" y="36"/>
                    </a:cubicBezTo>
                    <a:cubicBezTo>
                      <a:pt x="270" y="18"/>
                      <a:pt x="216" y="0"/>
                      <a:pt x="12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 rot="-5400000">
                <a:off x="878716" y="3848270"/>
                <a:ext cx="423854" cy="424991"/>
              </a:xfrm>
              <a:custGeom>
                <a:rect b="b" l="l" r="r" t="t"/>
                <a:pathLst>
                  <a:path extrusionOk="0" h="2990" w="2982">
                    <a:moveTo>
                      <a:pt x="2719" y="1"/>
                    </a:moveTo>
                    <a:cubicBezTo>
                      <a:pt x="2663" y="1"/>
                      <a:pt x="2617" y="3"/>
                      <a:pt x="2605" y="9"/>
                    </a:cubicBezTo>
                    <a:cubicBezTo>
                      <a:pt x="2551" y="27"/>
                      <a:pt x="1" y="2864"/>
                      <a:pt x="1" y="2864"/>
                    </a:cubicBezTo>
                    <a:lnTo>
                      <a:pt x="1545" y="2990"/>
                    </a:lnTo>
                    <a:lnTo>
                      <a:pt x="1868" y="1841"/>
                    </a:lnTo>
                    <a:lnTo>
                      <a:pt x="2982" y="9"/>
                    </a:lnTo>
                    <a:cubicBezTo>
                      <a:pt x="2982" y="9"/>
                      <a:pt x="2830" y="1"/>
                      <a:pt x="271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6"/>
              <p:cNvSpPr/>
              <p:nvPr/>
            </p:nvSpPr>
            <p:spPr>
              <a:xfrm rot="-5400000">
                <a:off x="886960" y="3864047"/>
                <a:ext cx="370268" cy="375385"/>
              </a:xfrm>
              <a:custGeom>
                <a:rect b="b" l="l" r="r" t="t"/>
                <a:pathLst>
                  <a:path extrusionOk="0" h="2641" w="2605">
                    <a:moveTo>
                      <a:pt x="2353" y="1"/>
                    </a:moveTo>
                    <a:lnTo>
                      <a:pt x="0" y="2641"/>
                    </a:lnTo>
                    <a:lnTo>
                      <a:pt x="1257" y="2641"/>
                    </a:lnTo>
                    <a:lnTo>
                      <a:pt x="1347" y="1779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6"/>
              <p:cNvSpPr/>
              <p:nvPr/>
            </p:nvSpPr>
            <p:spPr>
              <a:xfrm rot="-5400000">
                <a:off x="1172867" y="4142423"/>
                <a:ext cx="229836" cy="30702"/>
              </a:xfrm>
              <a:custGeom>
                <a:rect b="b" l="l" r="r" t="t"/>
                <a:pathLst>
                  <a:path extrusionOk="0" h="216" w="1617">
                    <a:moveTo>
                      <a:pt x="90" y="0"/>
                    </a:moveTo>
                    <a:lnTo>
                      <a:pt x="1" y="90"/>
                    </a:lnTo>
                    <a:lnTo>
                      <a:pt x="1545" y="216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 rot="-5400000">
                <a:off x="1157517" y="3555258"/>
                <a:ext cx="166159" cy="160900"/>
              </a:xfrm>
              <a:custGeom>
                <a:rect b="b" l="l" r="r" t="t"/>
                <a:pathLst>
                  <a:path extrusionOk="0" h="1132" w="1169">
                    <a:moveTo>
                      <a:pt x="1168" y="0"/>
                    </a:moveTo>
                    <a:lnTo>
                      <a:pt x="935" y="18"/>
                    </a:lnTo>
                    <a:cubicBezTo>
                      <a:pt x="935" y="18"/>
                      <a:pt x="180" y="862"/>
                      <a:pt x="1" y="1042"/>
                    </a:cubicBezTo>
                    <a:lnTo>
                      <a:pt x="899" y="113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 rot="-5400000">
                <a:off x="1178056" y="3557746"/>
                <a:ext cx="109872" cy="125223"/>
              </a:xfrm>
              <a:custGeom>
                <a:rect b="b" l="l" r="r" t="t"/>
                <a:pathLst>
                  <a:path extrusionOk="0" h="881" w="773">
                    <a:moveTo>
                      <a:pt x="647" y="0"/>
                    </a:moveTo>
                    <a:cubicBezTo>
                      <a:pt x="647" y="0"/>
                      <a:pt x="180" y="575"/>
                      <a:pt x="0" y="754"/>
                    </a:cubicBezTo>
                    <a:lnTo>
                      <a:pt x="503" y="88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 rot="-5400000">
                <a:off x="1235407" y="3633149"/>
                <a:ext cx="132899" cy="38377"/>
              </a:xfrm>
              <a:custGeom>
                <a:rect b="b" l="l" r="r" t="t"/>
                <a:pathLst>
                  <a:path extrusionOk="0" h="270" w="935">
                    <a:moveTo>
                      <a:pt x="162" y="0"/>
                    </a:moveTo>
                    <a:cubicBezTo>
                      <a:pt x="91" y="90"/>
                      <a:pt x="55" y="126"/>
                      <a:pt x="1" y="180"/>
                    </a:cubicBezTo>
                    <a:lnTo>
                      <a:pt x="899" y="270"/>
                    </a:lnTo>
                    <a:lnTo>
                      <a:pt x="935" y="126"/>
                    </a:lnTo>
                    <a:cubicBezTo>
                      <a:pt x="755" y="90"/>
                      <a:pt x="486" y="36"/>
                      <a:pt x="16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 rot="-5400000">
                <a:off x="815462" y="4012151"/>
                <a:ext cx="1016141" cy="97080"/>
              </a:xfrm>
              <a:custGeom>
                <a:rect b="b" l="l" r="r" t="t"/>
                <a:pathLst>
                  <a:path extrusionOk="0" h="683" w="7149">
                    <a:moveTo>
                      <a:pt x="1904" y="0"/>
                    </a:moveTo>
                    <a:cubicBezTo>
                      <a:pt x="1042" y="0"/>
                      <a:pt x="0" y="162"/>
                      <a:pt x="0" y="342"/>
                    </a:cubicBezTo>
                    <a:cubicBezTo>
                      <a:pt x="0" y="521"/>
                      <a:pt x="1042" y="683"/>
                      <a:pt x="1904" y="683"/>
                    </a:cubicBezTo>
                    <a:cubicBezTo>
                      <a:pt x="4041" y="683"/>
                      <a:pt x="4185" y="647"/>
                      <a:pt x="4903" y="647"/>
                    </a:cubicBezTo>
                    <a:cubicBezTo>
                      <a:pt x="6107" y="647"/>
                      <a:pt x="7148" y="431"/>
                      <a:pt x="7148" y="342"/>
                    </a:cubicBezTo>
                    <a:cubicBezTo>
                      <a:pt x="7148" y="252"/>
                      <a:pt x="6125" y="108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 rot="-5400000">
                <a:off x="818092" y="4022314"/>
                <a:ext cx="1016141" cy="76754"/>
              </a:xfrm>
              <a:custGeom>
                <a:rect b="b" l="l" r="r" t="t"/>
                <a:pathLst>
                  <a:path extrusionOk="0" h="540" w="7149">
                    <a:moveTo>
                      <a:pt x="1904" y="0"/>
                    </a:moveTo>
                    <a:cubicBezTo>
                      <a:pt x="1042" y="0"/>
                      <a:pt x="0" y="108"/>
                      <a:pt x="0" y="288"/>
                    </a:cubicBezTo>
                    <a:cubicBezTo>
                      <a:pt x="0" y="431"/>
                      <a:pt x="1042" y="539"/>
                      <a:pt x="1904" y="539"/>
                    </a:cubicBezTo>
                    <a:cubicBezTo>
                      <a:pt x="4041" y="539"/>
                      <a:pt x="4185" y="521"/>
                      <a:pt x="4903" y="521"/>
                    </a:cubicBezTo>
                    <a:cubicBezTo>
                      <a:pt x="6107" y="521"/>
                      <a:pt x="7148" y="341"/>
                      <a:pt x="7148" y="270"/>
                    </a:cubicBezTo>
                    <a:cubicBezTo>
                      <a:pt x="7148" y="198"/>
                      <a:pt x="6125" y="90"/>
                      <a:pt x="4939" y="18"/>
                    </a:cubicBezTo>
                    <a:cubicBezTo>
                      <a:pt x="3987" y="18"/>
                      <a:pt x="3987" y="0"/>
                      <a:pt x="1904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 rot="-5400000">
                <a:off x="830813" y="4055503"/>
                <a:ext cx="982881" cy="12935"/>
              </a:xfrm>
              <a:custGeom>
                <a:rect b="b" l="l" r="r" t="t"/>
                <a:pathLst>
                  <a:path extrusionOk="0" h="91" w="6915">
                    <a:moveTo>
                      <a:pt x="1832" y="1"/>
                    </a:moveTo>
                    <a:cubicBezTo>
                      <a:pt x="1006" y="1"/>
                      <a:pt x="0" y="37"/>
                      <a:pt x="0" y="55"/>
                    </a:cubicBezTo>
                    <a:cubicBezTo>
                      <a:pt x="0" y="73"/>
                      <a:pt x="1006" y="91"/>
                      <a:pt x="1832" y="91"/>
                    </a:cubicBezTo>
                    <a:lnTo>
                      <a:pt x="4759" y="91"/>
                    </a:lnTo>
                    <a:cubicBezTo>
                      <a:pt x="5909" y="91"/>
                      <a:pt x="6914" y="55"/>
                      <a:pt x="6914" y="55"/>
                    </a:cubicBezTo>
                    <a:cubicBezTo>
                      <a:pt x="6914" y="37"/>
                      <a:pt x="5927" y="1"/>
                      <a:pt x="47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 rot="-5400000">
                <a:off x="1317136" y="4472891"/>
                <a:ext cx="12935" cy="51169"/>
              </a:xfrm>
              <a:custGeom>
                <a:rect b="b" l="l" r="r" t="t"/>
                <a:pathLst>
                  <a:path extrusionOk="0" h="360" w="91">
                    <a:moveTo>
                      <a:pt x="90" y="0"/>
                    </a:moveTo>
                    <a:cubicBezTo>
                      <a:pt x="36" y="72"/>
                      <a:pt x="0" y="108"/>
                      <a:pt x="0" y="180"/>
                    </a:cubicBezTo>
                    <a:cubicBezTo>
                      <a:pt x="0" y="234"/>
                      <a:pt x="36" y="287"/>
                      <a:pt x="90" y="359"/>
                    </a:cubicBezTo>
                    <a:lnTo>
                      <a:pt x="90" y="269"/>
                    </a:lnTo>
                    <a:cubicBezTo>
                      <a:pt x="36" y="216"/>
                      <a:pt x="36" y="198"/>
                      <a:pt x="36" y="180"/>
                    </a:cubicBezTo>
                    <a:cubicBezTo>
                      <a:pt x="36" y="162"/>
                      <a:pt x="36" y="126"/>
                      <a:pt x="90" y="9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 rot="-5400000">
                <a:off x="1290343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lnTo>
                      <a:pt x="898" y="0"/>
                    </a:lnTo>
                    <a:cubicBezTo>
                      <a:pt x="904" y="6"/>
                      <a:pt x="908" y="8"/>
                      <a:pt x="910" y="8"/>
                    </a:cubicBezTo>
                    <a:cubicBezTo>
                      <a:pt x="914" y="8"/>
                      <a:pt x="910" y="0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 rot="-5400000">
                <a:off x="1226524" y="4305667"/>
                <a:ext cx="130340" cy="7818"/>
              </a:xfrm>
              <a:custGeom>
                <a:rect b="b" l="l" r="r" t="t"/>
                <a:pathLst>
                  <a:path extrusionOk="0" h="55" w="917">
                    <a:moveTo>
                      <a:pt x="18" y="0"/>
                    </a:moveTo>
                    <a:cubicBezTo>
                      <a:pt x="0" y="0"/>
                      <a:pt x="0" y="18"/>
                      <a:pt x="0" y="18"/>
                    </a:cubicBezTo>
                    <a:cubicBezTo>
                      <a:pt x="0" y="54"/>
                      <a:pt x="18" y="54"/>
                      <a:pt x="18" y="54"/>
                    </a:cubicBezTo>
                    <a:lnTo>
                      <a:pt x="898" y="54"/>
                    </a:lnTo>
                    <a:cubicBezTo>
                      <a:pt x="898" y="54"/>
                      <a:pt x="916" y="18"/>
                      <a:pt x="89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 rot="-5400000">
                <a:off x="1189426" y="3643312"/>
                <a:ext cx="268213" cy="20610"/>
              </a:xfrm>
              <a:custGeom>
                <a:rect b="b" l="l" r="r" t="t"/>
                <a:pathLst>
                  <a:path extrusionOk="0" h="145" w="1887">
                    <a:moveTo>
                      <a:pt x="935" y="1"/>
                    </a:moveTo>
                    <a:cubicBezTo>
                      <a:pt x="414" y="1"/>
                      <a:pt x="1" y="37"/>
                      <a:pt x="1" y="73"/>
                    </a:cubicBezTo>
                    <a:cubicBezTo>
                      <a:pt x="1" y="109"/>
                      <a:pt x="414" y="145"/>
                      <a:pt x="935" y="145"/>
                    </a:cubicBezTo>
                    <a:cubicBezTo>
                      <a:pt x="1456" y="145"/>
                      <a:pt x="1887" y="109"/>
                      <a:pt x="1887" y="73"/>
                    </a:cubicBezTo>
                    <a:cubicBezTo>
                      <a:pt x="1887" y="37"/>
                      <a:pt x="1456" y="1"/>
                      <a:pt x="93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 rot="-5400000">
                <a:off x="1230290" y="3650916"/>
                <a:ext cx="186484" cy="5259"/>
              </a:xfrm>
              <a:custGeom>
                <a:rect b="b" l="l" r="r" t="t"/>
                <a:pathLst>
                  <a:path extrusionOk="0" h="37" w="1312">
                    <a:moveTo>
                      <a:pt x="647" y="1"/>
                    </a:moveTo>
                    <a:cubicBezTo>
                      <a:pt x="288" y="1"/>
                      <a:pt x="0" y="1"/>
                      <a:pt x="0" y="19"/>
                    </a:cubicBezTo>
                    <a:cubicBezTo>
                      <a:pt x="0" y="19"/>
                      <a:pt x="288" y="37"/>
                      <a:pt x="647" y="37"/>
                    </a:cubicBezTo>
                    <a:cubicBezTo>
                      <a:pt x="1006" y="37"/>
                      <a:pt x="1311" y="37"/>
                      <a:pt x="1311" y="19"/>
                    </a:cubicBezTo>
                    <a:cubicBezTo>
                      <a:pt x="1311" y="19"/>
                      <a:pt x="1006" y="1"/>
                      <a:pt x="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viation Services Project Proposal by Slidesgo">
  <a:themeElements>
    <a:clrScheme name="Simple Light">
      <a:dk1>
        <a:srgbClr val="000000"/>
      </a:dk1>
      <a:lt1>
        <a:srgbClr val="E0E0E0"/>
      </a:lt1>
      <a:dk2>
        <a:srgbClr val="FEEC00"/>
      </a:dk2>
      <a:lt2>
        <a:srgbClr val="9ED57A"/>
      </a:lt2>
      <a:accent1>
        <a:srgbClr val="77A739"/>
      </a:accent1>
      <a:accent2>
        <a:srgbClr val="807F87"/>
      </a:accent2>
      <a:accent3>
        <a:srgbClr val="FFFFFF"/>
      </a:accent3>
      <a:accent4>
        <a:srgbClr val="9795A1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