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1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44"/>
  </p:notesMasterIdLst>
  <p:sldIdLst>
    <p:sldId id="256" r:id="rId2"/>
    <p:sldId id="278" r:id="rId3"/>
    <p:sldId id="284" r:id="rId4"/>
    <p:sldId id="330" r:id="rId5"/>
    <p:sldId id="289" r:id="rId6"/>
    <p:sldId id="337" r:id="rId7"/>
    <p:sldId id="336" r:id="rId8"/>
    <p:sldId id="335" r:id="rId9"/>
    <p:sldId id="334" r:id="rId10"/>
    <p:sldId id="333" r:id="rId11"/>
    <p:sldId id="332" r:id="rId12"/>
    <p:sldId id="331" r:id="rId13"/>
    <p:sldId id="286" r:id="rId14"/>
    <p:sldId id="342" r:id="rId15"/>
    <p:sldId id="341" r:id="rId16"/>
    <p:sldId id="288" r:id="rId17"/>
    <p:sldId id="312" r:id="rId18"/>
    <p:sldId id="293" r:id="rId19"/>
    <p:sldId id="313" r:id="rId20"/>
    <p:sldId id="314" r:id="rId21"/>
    <p:sldId id="319" r:id="rId22"/>
    <p:sldId id="322" r:id="rId23"/>
    <p:sldId id="324" r:id="rId24"/>
    <p:sldId id="327" r:id="rId25"/>
    <p:sldId id="328" r:id="rId26"/>
    <p:sldId id="297" r:id="rId27"/>
    <p:sldId id="296" r:id="rId28"/>
    <p:sldId id="301" r:id="rId29"/>
    <p:sldId id="309" r:id="rId30"/>
    <p:sldId id="307" r:id="rId31"/>
    <p:sldId id="308" r:id="rId32"/>
    <p:sldId id="270" r:id="rId33"/>
    <p:sldId id="272" r:id="rId34"/>
    <p:sldId id="273" r:id="rId35"/>
    <p:sldId id="310" r:id="rId36"/>
    <p:sldId id="339" r:id="rId37"/>
    <p:sldId id="311" r:id="rId38"/>
    <p:sldId id="338" r:id="rId39"/>
    <p:sldId id="302" r:id="rId40"/>
    <p:sldId id="304" r:id="rId41"/>
    <p:sldId id="275" r:id="rId42"/>
    <p:sldId id="30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40037-6B77-EE8C-039A-8C67BF939C04}" v="359" dt="2022-12-15T11:29:56.768"/>
    <p1510:client id="{0234DEDF-86DF-8AAD-43D2-3FECB6A91D98}" v="2" dt="2022-12-20T16:32:15.071"/>
    <p1510:client id="{0E75F2BC-0014-81BA-D8B0-78F507A662EA}" v="14" dt="2022-12-20T15:46:03.263"/>
    <p1510:client id="{10D73C76-3485-2898-0AA5-7D3B8C1E32D0}" v="749" dt="2022-12-11T17:03:03.159"/>
    <p1510:client id="{15290977-E121-42DF-A865-F34AFDEC01FC}" v="60" dt="2022-12-13T08:05:02.148"/>
    <p1510:client id="{2B97330A-1A38-1EEA-F28D-39BCD5EEAADA}" v="46" dt="2022-12-15T08:58:10.585"/>
    <p1510:client id="{31FB18E7-D97A-4985-AED7-0CF0C3E4D7AD}" v="925" dt="2022-12-11T13:17:22.206"/>
    <p1510:client id="{3A518299-39FD-AD8C-62FD-34CBB2842E5B}" v="108" dt="2022-12-21T11:29:13.650"/>
    <p1510:client id="{419FAE7E-86BF-AADF-C22F-8C9BDCDFE92A}" v="53" dt="2022-12-11T15:34:48.375"/>
    <p1510:client id="{4945E0FD-1CA2-10B6-BDDF-167AF9ACADEA}" v="493" dt="2022-12-13T11:42:23.441"/>
    <p1510:client id="{5FB54E46-C118-4626-9F23-439592E17605}" v="12" dt="2022-12-12T10:54:36.923"/>
    <p1510:client id="{60271A2D-D172-92E2-EAF1-A675949C49AC}" v="404" dt="2022-12-15T08:57:00.473"/>
    <p1510:client id="{9457982E-78D4-A9D8-FB53-F491A6486A5E}" v="2" dt="2022-12-11T15:32:10.772"/>
    <p1510:client id="{975F74AE-E1FD-BEC9-3273-B6DE098BF9CD}" v="965" dt="2022-12-13T10:46:34.849"/>
    <p1510:client id="{A3F3FD95-6727-6B10-480A-26A79DA201A1}" v="38" dt="2022-12-16T17:33:35.530"/>
    <p1510:client id="{B8924AFB-E0CC-49AE-F5F4-BC522FCFE014}" v="41" dt="2022-12-20T14:34:50.109"/>
    <p1510:client id="{C7AF4519-7AF9-A92D-A9F6-9ECBF77E6785}" v="155" dt="2022-12-15T08:45:16.729"/>
    <p1510:client id="{DF8C1368-E7F0-4912-AB96-697D0FBCD5C8}" v="676" dt="2022-12-13T09:23:43.274"/>
    <p1510:client id="{EB1923C6-BB95-6FA0-C69A-FD0C13DF3ADD}" v="37" dt="2022-12-15T11:48:42.656"/>
    <p1510:client id="{F38C99A0-F2C4-0714-74D4-4244175B3F01}" v="297" dt="2022-12-21T15:56:46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82F5D-901D-48BE-8A6C-B2A416B24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522D7B-DC6C-4F44-8900-D5A57611CB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Giordano Dionisi</a:t>
          </a:r>
          <a:endParaRPr lang="en-US"/>
        </a:p>
      </dgm:t>
    </dgm:pt>
    <dgm:pt modelId="{5FC6C202-038F-44B8-8E84-B65E61A03D05}" type="parTrans" cxnId="{5BC37D3D-D51D-473B-A20E-465E1D69D148}">
      <dgm:prSet/>
      <dgm:spPr/>
      <dgm:t>
        <a:bodyPr/>
        <a:lstStyle/>
        <a:p>
          <a:endParaRPr lang="en-US"/>
        </a:p>
      </dgm:t>
    </dgm:pt>
    <dgm:pt modelId="{3EAE3C65-6FD7-4195-A7B9-A1B9B40EF544}" type="sibTrans" cxnId="{5BC37D3D-D51D-473B-A20E-465E1D69D148}">
      <dgm:prSet/>
      <dgm:spPr/>
      <dgm:t>
        <a:bodyPr/>
        <a:lstStyle/>
        <a:p>
          <a:endParaRPr lang="en-US"/>
        </a:p>
      </dgm:t>
    </dgm:pt>
    <dgm:pt modelId="{57D27BF7-7723-4498-A20B-F3F534DA8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Michele Spina</a:t>
          </a:r>
          <a:endParaRPr lang="en-US"/>
        </a:p>
      </dgm:t>
    </dgm:pt>
    <dgm:pt modelId="{B0461745-C578-4206-91C9-2A0670A5D06A}" type="parTrans" cxnId="{90BB88A0-70F0-4891-9254-FB855DAC0CBA}">
      <dgm:prSet/>
      <dgm:spPr/>
      <dgm:t>
        <a:bodyPr/>
        <a:lstStyle/>
        <a:p>
          <a:endParaRPr lang="en-US"/>
        </a:p>
      </dgm:t>
    </dgm:pt>
    <dgm:pt modelId="{DFBA3C00-1127-4110-9B87-11F0746E2ECC}" type="sibTrans" cxnId="{90BB88A0-70F0-4891-9254-FB855DAC0CBA}">
      <dgm:prSet/>
      <dgm:spPr/>
      <dgm:t>
        <a:bodyPr/>
        <a:lstStyle/>
        <a:p>
          <a:endParaRPr lang="en-US"/>
        </a:p>
      </dgm:t>
    </dgm:pt>
    <dgm:pt modelId="{95E6067F-1D3C-4BAD-A58D-4C464B3A38F0}" type="pres">
      <dgm:prSet presAssocID="{FD782F5D-901D-48BE-8A6C-B2A416B243AE}" presName="root" presStyleCnt="0">
        <dgm:presLayoutVars>
          <dgm:dir/>
          <dgm:resizeHandles val="exact"/>
        </dgm:presLayoutVars>
      </dgm:prSet>
      <dgm:spPr/>
    </dgm:pt>
    <dgm:pt modelId="{34E842A4-676F-44BC-A97D-923A5741069D}" type="pres">
      <dgm:prSet presAssocID="{6F522D7B-DC6C-4F44-8900-D5A57611CBF5}" presName="compNode" presStyleCnt="0"/>
      <dgm:spPr/>
    </dgm:pt>
    <dgm:pt modelId="{BC76A13D-233B-4333-965A-74520D5B73FA}" type="pres">
      <dgm:prSet presAssocID="{6F522D7B-DC6C-4F44-8900-D5A57611CBF5}" presName="bgRect" presStyleLbl="bgShp" presStyleIdx="0" presStyleCnt="2"/>
      <dgm:spPr/>
    </dgm:pt>
    <dgm:pt modelId="{5E154CC0-0F55-488F-9EF1-9E3221088BE6}" type="pres">
      <dgm:prSet presAssocID="{6F522D7B-DC6C-4F44-8900-D5A57611CB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14969D07-A2BA-409C-B851-E96D77587654}" type="pres">
      <dgm:prSet presAssocID="{6F522D7B-DC6C-4F44-8900-D5A57611CBF5}" presName="spaceRect" presStyleCnt="0"/>
      <dgm:spPr/>
    </dgm:pt>
    <dgm:pt modelId="{FB89BC3D-1623-49FA-8DF9-86932D1F900C}" type="pres">
      <dgm:prSet presAssocID="{6F522D7B-DC6C-4F44-8900-D5A57611CBF5}" presName="parTx" presStyleLbl="revTx" presStyleIdx="0" presStyleCnt="2">
        <dgm:presLayoutVars>
          <dgm:chMax val="0"/>
          <dgm:chPref val="0"/>
        </dgm:presLayoutVars>
      </dgm:prSet>
      <dgm:spPr/>
    </dgm:pt>
    <dgm:pt modelId="{5AC0D637-9904-4F84-8E26-981EFF80878F}" type="pres">
      <dgm:prSet presAssocID="{3EAE3C65-6FD7-4195-A7B9-A1B9B40EF544}" presName="sibTrans" presStyleCnt="0"/>
      <dgm:spPr/>
    </dgm:pt>
    <dgm:pt modelId="{1CEF2D42-AB73-48C0-A408-7FBD67A2FD87}" type="pres">
      <dgm:prSet presAssocID="{57D27BF7-7723-4498-A20B-F3F534DA8266}" presName="compNode" presStyleCnt="0"/>
      <dgm:spPr/>
    </dgm:pt>
    <dgm:pt modelId="{7FA71073-013B-4581-9547-748251B4CA28}" type="pres">
      <dgm:prSet presAssocID="{57D27BF7-7723-4498-A20B-F3F534DA8266}" presName="bgRect" presStyleLbl="bgShp" presStyleIdx="1" presStyleCnt="2"/>
      <dgm:spPr/>
    </dgm:pt>
    <dgm:pt modelId="{5FBC1349-D42A-4D81-A765-9FBC1E7FEF89}" type="pres">
      <dgm:prSet presAssocID="{57D27BF7-7723-4498-A20B-F3F534DA82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4580E6E7-EEDC-4B4A-A8F2-6AF1F59CDF73}" type="pres">
      <dgm:prSet presAssocID="{57D27BF7-7723-4498-A20B-F3F534DA8266}" presName="spaceRect" presStyleCnt="0"/>
      <dgm:spPr/>
    </dgm:pt>
    <dgm:pt modelId="{1DABB8B6-7ED5-4C60-A653-D1028E98DAA3}" type="pres">
      <dgm:prSet presAssocID="{57D27BF7-7723-4498-A20B-F3F534DA82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BC37D3D-D51D-473B-A20E-465E1D69D148}" srcId="{FD782F5D-901D-48BE-8A6C-B2A416B243AE}" destId="{6F522D7B-DC6C-4F44-8900-D5A57611CBF5}" srcOrd="0" destOrd="0" parTransId="{5FC6C202-038F-44B8-8E84-B65E61A03D05}" sibTransId="{3EAE3C65-6FD7-4195-A7B9-A1B9B40EF544}"/>
    <dgm:cxn modelId="{70B07662-EE39-47B1-BAB5-8C76E2EB65C8}" type="presOf" srcId="{6F522D7B-DC6C-4F44-8900-D5A57611CBF5}" destId="{FB89BC3D-1623-49FA-8DF9-86932D1F900C}" srcOrd="0" destOrd="0" presId="urn:microsoft.com/office/officeart/2018/2/layout/IconVerticalSolidList"/>
    <dgm:cxn modelId="{82159C67-7688-47D4-B35B-CC5A4F392F60}" type="presOf" srcId="{57D27BF7-7723-4498-A20B-F3F534DA8266}" destId="{1DABB8B6-7ED5-4C60-A653-D1028E98DAA3}" srcOrd="0" destOrd="0" presId="urn:microsoft.com/office/officeart/2018/2/layout/IconVerticalSolidList"/>
    <dgm:cxn modelId="{90BB88A0-70F0-4891-9254-FB855DAC0CBA}" srcId="{FD782F5D-901D-48BE-8A6C-B2A416B243AE}" destId="{57D27BF7-7723-4498-A20B-F3F534DA8266}" srcOrd="1" destOrd="0" parTransId="{B0461745-C578-4206-91C9-2A0670A5D06A}" sibTransId="{DFBA3C00-1127-4110-9B87-11F0746E2ECC}"/>
    <dgm:cxn modelId="{774D35C3-4FE7-4C86-A3CE-8170CEAD2F97}" type="presOf" srcId="{FD782F5D-901D-48BE-8A6C-B2A416B243AE}" destId="{95E6067F-1D3C-4BAD-A58D-4C464B3A38F0}" srcOrd="0" destOrd="0" presId="urn:microsoft.com/office/officeart/2018/2/layout/IconVerticalSolidList"/>
    <dgm:cxn modelId="{356B8313-9E8E-4E64-B87E-DD02B68B4035}" type="presParOf" srcId="{95E6067F-1D3C-4BAD-A58D-4C464B3A38F0}" destId="{34E842A4-676F-44BC-A97D-923A5741069D}" srcOrd="0" destOrd="0" presId="urn:microsoft.com/office/officeart/2018/2/layout/IconVerticalSolidList"/>
    <dgm:cxn modelId="{03FEE9C2-C907-4949-AE3D-0D1F26B669D5}" type="presParOf" srcId="{34E842A4-676F-44BC-A97D-923A5741069D}" destId="{BC76A13D-233B-4333-965A-74520D5B73FA}" srcOrd="0" destOrd="0" presId="urn:microsoft.com/office/officeart/2018/2/layout/IconVerticalSolidList"/>
    <dgm:cxn modelId="{EE25E69E-EBE3-4878-AD20-17817D508C40}" type="presParOf" srcId="{34E842A4-676F-44BC-A97D-923A5741069D}" destId="{5E154CC0-0F55-488F-9EF1-9E3221088BE6}" srcOrd="1" destOrd="0" presId="urn:microsoft.com/office/officeart/2018/2/layout/IconVerticalSolidList"/>
    <dgm:cxn modelId="{FAD825AC-FBEE-47A1-9352-1CF861649115}" type="presParOf" srcId="{34E842A4-676F-44BC-A97D-923A5741069D}" destId="{14969D07-A2BA-409C-B851-E96D77587654}" srcOrd="2" destOrd="0" presId="urn:microsoft.com/office/officeart/2018/2/layout/IconVerticalSolidList"/>
    <dgm:cxn modelId="{4A96D577-6C2E-4AED-9922-E4453309ECD5}" type="presParOf" srcId="{34E842A4-676F-44BC-A97D-923A5741069D}" destId="{FB89BC3D-1623-49FA-8DF9-86932D1F900C}" srcOrd="3" destOrd="0" presId="urn:microsoft.com/office/officeart/2018/2/layout/IconVerticalSolidList"/>
    <dgm:cxn modelId="{C97BF415-48C9-4FCD-9FC5-F614A2001C4C}" type="presParOf" srcId="{95E6067F-1D3C-4BAD-A58D-4C464B3A38F0}" destId="{5AC0D637-9904-4F84-8E26-981EFF80878F}" srcOrd="1" destOrd="0" presId="urn:microsoft.com/office/officeart/2018/2/layout/IconVerticalSolidList"/>
    <dgm:cxn modelId="{B8379DCB-A6E1-4DCC-8988-DCC314B413C1}" type="presParOf" srcId="{95E6067F-1D3C-4BAD-A58D-4C464B3A38F0}" destId="{1CEF2D42-AB73-48C0-A408-7FBD67A2FD87}" srcOrd="2" destOrd="0" presId="urn:microsoft.com/office/officeart/2018/2/layout/IconVerticalSolidList"/>
    <dgm:cxn modelId="{A66E6200-21D4-4DFF-B43F-7C9C35D69ED7}" type="presParOf" srcId="{1CEF2D42-AB73-48C0-A408-7FBD67A2FD87}" destId="{7FA71073-013B-4581-9547-748251B4CA28}" srcOrd="0" destOrd="0" presId="urn:microsoft.com/office/officeart/2018/2/layout/IconVerticalSolidList"/>
    <dgm:cxn modelId="{0BA6F000-6D28-4276-A8BA-B966CF6A221E}" type="presParOf" srcId="{1CEF2D42-AB73-48C0-A408-7FBD67A2FD87}" destId="{5FBC1349-D42A-4D81-A765-9FBC1E7FEF89}" srcOrd="1" destOrd="0" presId="urn:microsoft.com/office/officeart/2018/2/layout/IconVerticalSolidList"/>
    <dgm:cxn modelId="{4BADAE04-F952-486C-8266-7FB50F91FD33}" type="presParOf" srcId="{1CEF2D42-AB73-48C0-A408-7FBD67A2FD87}" destId="{4580E6E7-EEDC-4B4A-A8F2-6AF1F59CDF73}" srcOrd="2" destOrd="0" presId="urn:microsoft.com/office/officeart/2018/2/layout/IconVerticalSolidList"/>
    <dgm:cxn modelId="{B4161F0F-038A-4D3B-9604-53BC689A494E}" type="presParOf" srcId="{1CEF2D42-AB73-48C0-A408-7FBD67A2FD87}" destId="{1DABB8B6-7ED5-4C60-A653-D1028E98DA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46ADA4-D05B-40D6-A444-7F95DB5D54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948E49E-E517-431E-B07D-C5F32AA98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</a:t>
          </a:r>
        </a:p>
      </dgm:t>
    </dgm:pt>
    <dgm:pt modelId="{71F75121-8530-4C7E-9259-1FA5B2406BF0}" type="parTrans" cxnId="{A92B6C7C-D429-4618-BA8F-D26204EF4B86}">
      <dgm:prSet/>
      <dgm:spPr/>
      <dgm:t>
        <a:bodyPr/>
        <a:lstStyle/>
        <a:p>
          <a:endParaRPr lang="en-US"/>
        </a:p>
      </dgm:t>
    </dgm:pt>
    <dgm:pt modelId="{E3A63030-C694-4C47-AB0B-E0C876194DFB}" type="sibTrans" cxnId="{A92B6C7C-D429-4618-BA8F-D26204EF4B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992008-4303-4AD1-96A3-E9AAAFE9C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Decentralized</a:t>
          </a:r>
        </a:p>
      </dgm:t>
    </dgm:pt>
    <dgm:pt modelId="{71B5B005-7B7D-4782-B365-3886F376A4E8}" type="parTrans" cxnId="{8E19D65D-11FF-48A7-840C-B1D3C320231A}">
      <dgm:prSet/>
      <dgm:spPr/>
      <dgm:t>
        <a:bodyPr/>
        <a:lstStyle/>
        <a:p>
          <a:endParaRPr lang="en-US"/>
        </a:p>
      </dgm:t>
    </dgm:pt>
    <dgm:pt modelId="{F7A7386B-844D-406F-9DC2-F892924E18E9}" type="sibTrans" cxnId="{8E19D65D-11FF-48A7-840C-B1D3C32023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3ECF73-68B3-4AC9-8FC5-F66205252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Management</a:t>
          </a:r>
        </a:p>
      </dgm:t>
    </dgm:pt>
    <dgm:pt modelId="{3991EC8D-A0E6-468D-B037-F92D16E46DB1}" type="parTrans" cxnId="{1CAE4D7D-3EC7-4E8D-AA69-A5765D6CDBD0}">
      <dgm:prSet/>
      <dgm:spPr/>
      <dgm:t>
        <a:bodyPr/>
        <a:lstStyle/>
        <a:p>
          <a:endParaRPr lang="en-US"/>
        </a:p>
      </dgm:t>
    </dgm:pt>
    <dgm:pt modelId="{13B7566C-BCAA-4072-A9DE-9426CD6006DE}" type="sibTrans" cxnId="{1CAE4D7D-3EC7-4E8D-AA69-A5765D6CDB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D88BFC-2E9E-44E7-A4CC-0E0B510DD8E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 LT Pro"/>
            </a:rPr>
            <a:t>Physical Artworks</a:t>
          </a:r>
        </a:p>
      </dgm:t>
    </dgm:pt>
    <dgm:pt modelId="{556E38C7-C192-40CB-A479-55A2659F5AD9}" type="parTrans" cxnId="{D114B8D5-3BA1-4889-8E97-EAD67803E4FD}">
      <dgm:prSet/>
      <dgm:spPr/>
    </dgm:pt>
    <dgm:pt modelId="{50DFAF89-4EF6-41E3-AFE8-0BF160B923E2}" type="sibTrans" cxnId="{D114B8D5-3BA1-4889-8E97-EAD67803E4FD}">
      <dgm:prSet/>
      <dgm:spPr/>
      <dgm:t>
        <a:bodyPr/>
        <a:lstStyle/>
        <a:p>
          <a:pPr>
            <a:lnSpc>
              <a:spcPct val="100000"/>
            </a:lnSpc>
          </a:pPr>
          <a:endParaRPr lang="it-IT"/>
        </a:p>
      </dgm:t>
    </dgm:pt>
    <dgm:pt modelId="{01B1AABF-FE7E-434D-9D86-8C1EF35DC954}" type="pres">
      <dgm:prSet presAssocID="{ED46ADA4-D05B-40D6-A444-7F95DB5D5449}" presName="root" presStyleCnt="0">
        <dgm:presLayoutVars>
          <dgm:dir/>
          <dgm:resizeHandles val="exact"/>
        </dgm:presLayoutVars>
      </dgm:prSet>
      <dgm:spPr/>
    </dgm:pt>
    <dgm:pt modelId="{26A498A7-7A10-43EC-8102-64D86C75AC93}" type="pres">
      <dgm:prSet presAssocID="{ED46ADA4-D05B-40D6-A444-7F95DB5D5449}" presName="container" presStyleCnt="0">
        <dgm:presLayoutVars>
          <dgm:dir/>
          <dgm:resizeHandles val="exact"/>
        </dgm:presLayoutVars>
      </dgm:prSet>
      <dgm:spPr/>
    </dgm:pt>
    <dgm:pt modelId="{359AF4C4-E3A3-4E8F-AC07-9B8D3F843EAB}" type="pres">
      <dgm:prSet presAssocID="{8948E49E-E517-431E-B07D-C5F32AA98E5F}" presName="compNode" presStyleCnt="0"/>
      <dgm:spPr/>
    </dgm:pt>
    <dgm:pt modelId="{2B370FFA-B9EF-47D6-9E54-131E11A07EC0}" type="pres">
      <dgm:prSet presAssocID="{8948E49E-E517-431E-B07D-C5F32AA98E5F}" presName="iconBgRect" presStyleLbl="bgShp" presStyleIdx="0" presStyleCnt="4"/>
      <dgm:spPr/>
    </dgm:pt>
    <dgm:pt modelId="{3E0D49C6-3052-4371-A26F-5629BFE44F9D}" type="pres">
      <dgm:prSet presAssocID="{8948E49E-E517-431E-B07D-C5F32AA98E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44C49CE-8783-4204-B09D-C0E90A58D31D}" type="pres">
      <dgm:prSet presAssocID="{8948E49E-E517-431E-B07D-C5F32AA98E5F}" presName="spaceRect" presStyleCnt="0"/>
      <dgm:spPr/>
    </dgm:pt>
    <dgm:pt modelId="{D175A9CB-E2DE-40AF-BA21-0013285FD74C}" type="pres">
      <dgm:prSet presAssocID="{8948E49E-E517-431E-B07D-C5F32AA98E5F}" presName="textRect" presStyleLbl="revTx" presStyleIdx="0" presStyleCnt="4">
        <dgm:presLayoutVars>
          <dgm:chMax val="1"/>
          <dgm:chPref val="1"/>
        </dgm:presLayoutVars>
      </dgm:prSet>
      <dgm:spPr/>
    </dgm:pt>
    <dgm:pt modelId="{057AFB71-27AF-4D2C-8079-03DA61BA4E37}" type="pres">
      <dgm:prSet presAssocID="{E3A63030-C694-4C47-AB0B-E0C876194DFB}" presName="sibTrans" presStyleLbl="sibTrans2D1" presStyleIdx="0" presStyleCnt="0"/>
      <dgm:spPr/>
    </dgm:pt>
    <dgm:pt modelId="{83A87664-B023-4F07-A366-95E8147D7802}" type="pres">
      <dgm:prSet presAssocID="{98992008-4303-4AD1-96A3-E9AAAFE9CD61}" presName="compNode" presStyleCnt="0"/>
      <dgm:spPr/>
    </dgm:pt>
    <dgm:pt modelId="{065220A0-C23C-4D93-B19D-9B98BD07AFD9}" type="pres">
      <dgm:prSet presAssocID="{98992008-4303-4AD1-96A3-E9AAAFE9CD61}" presName="iconBgRect" presStyleLbl="bgShp" presStyleIdx="1" presStyleCnt="4"/>
      <dgm:spPr/>
    </dgm:pt>
    <dgm:pt modelId="{F7417E81-A886-494D-8D6C-DF34ABC74D2E}" type="pres">
      <dgm:prSet presAssocID="{98992008-4303-4AD1-96A3-E9AAAFE9C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24A9EB2-213A-4B3F-867F-DAE847A12590}" type="pres">
      <dgm:prSet presAssocID="{98992008-4303-4AD1-96A3-E9AAAFE9CD61}" presName="spaceRect" presStyleCnt="0"/>
      <dgm:spPr/>
    </dgm:pt>
    <dgm:pt modelId="{83664796-91B7-41E2-97C4-33DCC1E5C786}" type="pres">
      <dgm:prSet presAssocID="{98992008-4303-4AD1-96A3-E9AAAFE9CD61}" presName="textRect" presStyleLbl="revTx" presStyleIdx="1" presStyleCnt="4">
        <dgm:presLayoutVars>
          <dgm:chMax val="1"/>
          <dgm:chPref val="1"/>
        </dgm:presLayoutVars>
      </dgm:prSet>
      <dgm:spPr/>
    </dgm:pt>
    <dgm:pt modelId="{D0DB2033-BCE3-4EB0-9E45-FB94B7E58A53}" type="pres">
      <dgm:prSet presAssocID="{F7A7386B-844D-406F-9DC2-F892924E18E9}" presName="sibTrans" presStyleLbl="sibTrans2D1" presStyleIdx="0" presStyleCnt="0"/>
      <dgm:spPr/>
    </dgm:pt>
    <dgm:pt modelId="{B7F77CC3-A9F7-4845-9EC4-7E00B59CA88F}" type="pres">
      <dgm:prSet presAssocID="{633ECF73-68B3-4AC9-8FC5-F66205252A42}" presName="compNode" presStyleCnt="0"/>
      <dgm:spPr/>
    </dgm:pt>
    <dgm:pt modelId="{99D2F89E-949D-4E0E-A44E-D881F7BA6919}" type="pres">
      <dgm:prSet presAssocID="{633ECF73-68B3-4AC9-8FC5-F66205252A42}" presName="iconBgRect" presStyleLbl="bgShp" presStyleIdx="2" presStyleCnt="4"/>
      <dgm:spPr/>
    </dgm:pt>
    <dgm:pt modelId="{4BB1F4A0-84C8-449E-AFA7-C80FBAF5C5DA}" type="pres">
      <dgm:prSet presAssocID="{633ECF73-68B3-4AC9-8FC5-F66205252A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2FF4782-2E3C-402A-B630-617F96684CB9}" type="pres">
      <dgm:prSet presAssocID="{633ECF73-68B3-4AC9-8FC5-F66205252A42}" presName="spaceRect" presStyleCnt="0"/>
      <dgm:spPr/>
    </dgm:pt>
    <dgm:pt modelId="{5964B903-3433-448F-BEF6-5B62BC2C0327}" type="pres">
      <dgm:prSet presAssocID="{633ECF73-68B3-4AC9-8FC5-F66205252A42}" presName="textRect" presStyleLbl="revTx" presStyleIdx="2" presStyleCnt="4">
        <dgm:presLayoutVars>
          <dgm:chMax val="1"/>
          <dgm:chPref val="1"/>
        </dgm:presLayoutVars>
      </dgm:prSet>
      <dgm:spPr/>
    </dgm:pt>
    <dgm:pt modelId="{5AD23FD0-456F-47D3-9FA4-91EA04FD6A76}" type="pres">
      <dgm:prSet presAssocID="{13B7566C-BCAA-4072-A9DE-9426CD6006DE}" presName="sibTrans" presStyleLbl="sibTrans2D1" presStyleIdx="0" presStyleCnt="0"/>
      <dgm:spPr/>
    </dgm:pt>
    <dgm:pt modelId="{79535D98-6FA2-4284-9F6F-9296874890E6}" type="pres">
      <dgm:prSet presAssocID="{0BD88BFC-2E9E-44E7-A4CC-0E0B510DD8E6}" presName="compNode" presStyleCnt="0"/>
      <dgm:spPr/>
    </dgm:pt>
    <dgm:pt modelId="{23637672-E810-4EB9-8CD7-A402E103C9E6}" type="pres">
      <dgm:prSet presAssocID="{0BD88BFC-2E9E-44E7-A4CC-0E0B510DD8E6}" presName="iconBgRect" presStyleLbl="bgShp" presStyleIdx="3" presStyleCnt="4"/>
      <dgm:spPr/>
    </dgm:pt>
    <dgm:pt modelId="{5C23072F-83DE-4882-B50B-0CFBD12E7655}" type="pres">
      <dgm:prSet presAssocID="{0BD88BFC-2E9E-44E7-A4CC-0E0B510DD8E6}" presName="iconRect" presStyleLbl="node1" presStyleIdx="3" presStyleCnt="4"/>
      <dgm:spPr/>
    </dgm:pt>
    <dgm:pt modelId="{A15D0F92-C1DA-4A4A-A68B-8AA196134ED1}" type="pres">
      <dgm:prSet presAssocID="{0BD88BFC-2E9E-44E7-A4CC-0E0B510DD8E6}" presName="spaceRect" presStyleCnt="0"/>
      <dgm:spPr/>
    </dgm:pt>
    <dgm:pt modelId="{8CC056B7-257B-41A0-9FA7-F4F20AB0C876}" type="pres">
      <dgm:prSet presAssocID="{0BD88BFC-2E9E-44E7-A4CC-0E0B510DD8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8F6F33-71C8-41C2-B77B-49776DE1012F}" type="presOf" srcId="{ED46ADA4-D05B-40D6-A444-7F95DB5D5449}" destId="{01B1AABF-FE7E-434D-9D86-8C1EF35DC954}" srcOrd="0" destOrd="0" presId="urn:microsoft.com/office/officeart/2018/2/layout/IconCircleList"/>
    <dgm:cxn modelId="{F291A540-5716-49D8-BF57-F6D38C7DFCDA}" type="presOf" srcId="{F7A7386B-844D-406F-9DC2-F892924E18E9}" destId="{D0DB2033-BCE3-4EB0-9E45-FB94B7E58A53}" srcOrd="0" destOrd="0" presId="urn:microsoft.com/office/officeart/2018/2/layout/IconCircleList"/>
    <dgm:cxn modelId="{8E19D65D-11FF-48A7-840C-B1D3C320231A}" srcId="{ED46ADA4-D05B-40D6-A444-7F95DB5D5449}" destId="{98992008-4303-4AD1-96A3-E9AAAFE9CD61}" srcOrd="1" destOrd="0" parTransId="{71B5B005-7B7D-4782-B365-3886F376A4E8}" sibTransId="{F7A7386B-844D-406F-9DC2-F892924E18E9}"/>
    <dgm:cxn modelId="{14D29653-842B-41C7-BD87-E6BB1EC7A810}" type="presOf" srcId="{633ECF73-68B3-4AC9-8FC5-F66205252A42}" destId="{5964B903-3433-448F-BEF6-5B62BC2C0327}" srcOrd="0" destOrd="0" presId="urn:microsoft.com/office/officeart/2018/2/layout/IconCircleList"/>
    <dgm:cxn modelId="{A92B6C7C-D429-4618-BA8F-D26204EF4B86}" srcId="{ED46ADA4-D05B-40D6-A444-7F95DB5D5449}" destId="{8948E49E-E517-431E-B07D-C5F32AA98E5F}" srcOrd="0" destOrd="0" parTransId="{71F75121-8530-4C7E-9259-1FA5B2406BF0}" sibTransId="{E3A63030-C694-4C47-AB0B-E0C876194DFB}"/>
    <dgm:cxn modelId="{1CAE4D7D-3EC7-4E8D-AA69-A5765D6CDBD0}" srcId="{ED46ADA4-D05B-40D6-A444-7F95DB5D5449}" destId="{633ECF73-68B3-4AC9-8FC5-F66205252A42}" srcOrd="2" destOrd="0" parTransId="{3991EC8D-A0E6-468D-B037-F92D16E46DB1}" sibTransId="{13B7566C-BCAA-4072-A9DE-9426CD6006DE}"/>
    <dgm:cxn modelId="{9DDA5C9B-8814-4862-9FE2-B79D38CE70C3}" type="presOf" srcId="{0BD88BFC-2E9E-44E7-A4CC-0E0B510DD8E6}" destId="{8CC056B7-257B-41A0-9FA7-F4F20AB0C876}" srcOrd="0" destOrd="0" presId="urn:microsoft.com/office/officeart/2018/2/layout/IconCircleList"/>
    <dgm:cxn modelId="{3952C3CD-C6DE-458E-8C62-193983FE6CC3}" type="presOf" srcId="{8948E49E-E517-431E-B07D-C5F32AA98E5F}" destId="{D175A9CB-E2DE-40AF-BA21-0013285FD74C}" srcOrd="0" destOrd="0" presId="urn:microsoft.com/office/officeart/2018/2/layout/IconCircleList"/>
    <dgm:cxn modelId="{D114B8D5-3BA1-4889-8E97-EAD67803E4FD}" srcId="{ED46ADA4-D05B-40D6-A444-7F95DB5D5449}" destId="{0BD88BFC-2E9E-44E7-A4CC-0E0B510DD8E6}" srcOrd="3" destOrd="0" parTransId="{556E38C7-C192-40CB-A479-55A2659F5AD9}" sibTransId="{50DFAF89-4EF6-41E3-AFE8-0BF160B923E2}"/>
    <dgm:cxn modelId="{71DCE3E8-E493-4A52-ADAA-98C822889BDB}" type="presOf" srcId="{98992008-4303-4AD1-96A3-E9AAAFE9CD61}" destId="{83664796-91B7-41E2-97C4-33DCC1E5C786}" srcOrd="0" destOrd="0" presId="urn:microsoft.com/office/officeart/2018/2/layout/IconCircleList"/>
    <dgm:cxn modelId="{CAA1A8EC-6EBE-4570-A4A0-8C52E5BA5176}" type="presOf" srcId="{E3A63030-C694-4C47-AB0B-E0C876194DFB}" destId="{057AFB71-27AF-4D2C-8079-03DA61BA4E37}" srcOrd="0" destOrd="0" presId="urn:microsoft.com/office/officeart/2018/2/layout/IconCircleList"/>
    <dgm:cxn modelId="{32A96EFB-A202-47F6-88EB-6CBF53F93A2C}" type="presOf" srcId="{13B7566C-BCAA-4072-A9DE-9426CD6006DE}" destId="{5AD23FD0-456F-47D3-9FA4-91EA04FD6A76}" srcOrd="0" destOrd="0" presId="urn:microsoft.com/office/officeart/2018/2/layout/IconCircleList"/>
    <dgm:cxn modelId="{3C371C2E-F278-48FB-ABA3-35ADFD4DC2AF}" type="presParOf" srcId="{01B1AABF-FE7E-434D-9D86-8C1EF35DC954}" destId="{26A498A7-7A10-43EC-8102-64D86C75AC93}" srcOrd="0" destOrd="0" presId="urn:microsoft.com/office/officeart/2018/2/layout/IconCircleList"/>
    <dgm:cxn modelId="{19A2D75D-6E3A-43F8-AB99-ED6AFE8DCEA5}" type="presParOf" srcId="{26A498A7-7A10-43EC-8102-64D86C75AC93}" destId="{359AF4C4-E3A3-4E8F-AC07-9B8D3F843EAB}" srcOrd="0" destOrd="0" presId="urn:microsoft.com/office/officeart/2018/2/layout/IconCircleList"/>
    <dgm:cxn modelId="{F0DA1A01-CB20-4DE0-A8D1-C04D6FCD0A51}" type="presParOf" srcId="{359AF4C4-E3A3-4E8F-AC07-9B8D3F843EAB}" destId="{2B370FFA-B9EF-47D6-9E54-131E11A07EC0}" srcOrd="0" destOrd="0" presId="urn:microsoft.com/office/officeart/2018/2/layout/IconCircleList"/>
    <dgm:cxn modelId="{7C05DC33-16B5-4A5B-8EF7-6B40522C362B}" type="presParOf" srcId="{359AF4C4-E3A3-4E8F-AC07-9B8D3F843EAB}" destId="{3E0D49C6-3052-4371-A26F-5629BFE44F9D}" srcOrd="1" destOrd="0" presId="urn:microsoft.com/office/officeart/2018/2/layout/IconCircleList"/>
    <dgm:cxn modelId="{9C816E6A-053F-4746-954D-1033EC8A2694}" type="presParOf" srcId="{359AF4C4-E3A3-4E8F-AC07-9B8D3F843EAB}" destId="{E44C49CE-8783-4204-B09D-C0E90A58D31D}" srcOrd="2" destOrd="0" presId="urn:microsoft.com/office/officeart/2018/2/layout/IconCircleList"/>
    <dgm:cxn modelId="{5494437E-F139-4869-95A5-6486188C3892}" type="presParOf" srcId="{359AF4C4-E3A3-4E8F-AC07-9B8D3F843EAB}" destId="{D175A9CB-E2DE-40AF-BA21-0013285FD74C}" srcOrd="3" destOrd="0" presId="urn:microsoft.com/office/officeart/2018/2/layout/IconCircleList"/>
    <dgm:cxn modelId="{4B4ED248-3C5D-4824-9FF1-4670969759F3}" type="presParOf" srcId="{26A498A7-7A10-43EC-8102-64D86C75AC93}" destId="{057AFB71-27AF-4D2C-8079-03DA61BA4E37}" srcOrd="1" destOrd="0" presId="urn:microsoft.com/office/officeart/2018/2/layout/IconCircleList"/>
    <dgm:cxn modelId="{3807DD7D-F599-4476-86E4-13B05254AC8A}" type="presParOf" srcId="{26A498A7-7A10-43EC-8102-64D86C75AC93}" destId="{83A87664-B023-4F07-A366-95E8147D7802}" srcOrd="2" destOrd="0" presId="urn:microsoft.com/office/officeart/2018/2/layout/IconCircleList"/>
    <dgm:cxn modelId="{C4AAE7FE-857D-4B85-9DF4-6470D0D5865B}" type="presParOf" srcId="{83A87664-B023-4F07-A366-95E8147D7802}" destId="{065220A0-C23C-4D93-B19D-9B98BD07AFD9}" srcOrd="0" destOrd="0" presId="urn:microsoft.com/office/officeart/2018/2/layout/IconCircleList"/>
    <dgm:cxn modelId="{2CA69319-CF5C-4B32-9ECB-33EFE10B3B3B}" type="presParOf" srcId="{83A87664-B023-4F07-A366-95E8147D7802}" destId="{F7417E81-A886-494D-8D6C-DF34ABC74D2E}" srcOrd="1" destOrd="0" presId="urn:microsoft.com/office/officeart/2018/2/layout/IconCircleList"/>
    <dgm:cxn modelId="{85859F5B-5D5B-42E6-BB92-C273DA2AC295}" type="presParOf" srcId="{83A87664-B023-4F07-A366-95E8147D7802}" destId="{524A9EB2-213A-4B3F-867F-DAE847A12590}" srcOrd="2" destOrd="0" presId="urn:microsoft.com/office/officeart/2018/2/layout/IconCircleList"/>
    <dgm:cxn modelId="{02A4FE33-3227-487F-AC7F-64350E28F53F}" type="presParOf" srcId="{83A87664-B023-4F07-A366-95E8147D7802}" destId="{83664796-91B7-41E2-97C4-33DCC1E5C786}" srcOrd="3" destOrd="0" presId="urn:microsoft.com/office/officeart/2018/2/layout/IconCircleList"/>
    <dgm:cxn modelId="{16786D18-A655-4C73-A871-42BA0EFB1A05}" type="presParOf" srcId="{26A498A7-7A10-43EC-8102-64D86C75AC93}" destId="{D0DB2033-BCE3-4EB0-9E45-FB94B7E58A53}" srcOrd="3" destOrd="0" presId="urn:microsoft.com/office/officeart/2018/2/layout/IconCircleList"/>
    <dgm:cxn modelId="{490EB578-A23E-41FF-9546-017D16A533BE}" type="presParOf" srcId="{26A498A7-7A10-43EC-8102-64D86C75AC93}" destId="{B7F77CC3-A9F7-4845-9EC4-7E00B59CA88F}" srcOrd="4" destOrd="0" presId="urn:microsoft.com/office/officeart/2018/2/layout/IconCircleList"/>
    <dgm:cxn modelId="{4FCE8A79-15E8-4124-80FF-175A415B890D}" type="presParOf" srcId="{B7F77CC3-A9F7-4845-9EC4-7E00B59CA88F}" destId="{99D2F89E-949D-4E0E-A44E-D881F7BA6919}" srcOrd="0" destOrd="0" presId="urn:microsoft.com/office/officeart/2018/2/layout/IconCircleList"/>
    <dgm:cxn modelId="{6ACF4164-0645-405B-8B8C-14D103ED8137}" type="presParOf" srcId="{B7F77CC3-A9F7-4845-9EC4-7E00B59CA88F}" destId="{4BB1F4A0-84C8-449E-AFA7-C80FBAF5C5DA}" srcOrd="1" destOrd="0" presId="urn:microsoft.com/office/officeart/2018/2/layout/IconCircleList"/>
    <dgm:cxn modelId="{9F0999B7-3372-4F86-B74E-1A84FCA041A9}" type="presParOf" srcId="{B7F77CC3-A9F7-4845-9EC4-7E00B59CA88F}" destId="{72FF4782-2E3C-402A-B630-617F96684CB9}" srcOrd="2" destOrd="0" presId="urn:microsoft.com/office/officeart/2018/2/layout/IconCircleList"/>
    <dgm:cxn modelId="{C78BE96A-EB22-4715-BBBD-2666BBC92D68}" type="presParOf" srcId="{B7F77CC3-A9F7-4845-9EC4-7E00B59CA88F}" destId="{5964B903-3433-448F-BEF6-5B62BC2C0327}" srcOrd="3" destOrd="0" presId="urn:microsoft.com/office/officeart/2018/2/layout/IconCircleList"/>
    <dgm:cxn modelId="{AE22C6D0-ED4E-444D-A4DD-A234BA4C83D6}" type="presParOf" srcId="{26A498A7-7A10-43EC-8102-64D86C75AC93}" destId="{5AD23FD0-456F-47D3-9FA4-91EA04FD6A76}" srcOrd="5" destOrd="0" presId="urn:microsoft.com/office/officeart/2018/2/layout/IconCircleList"/>
    <dgm:cxn modelId="{F773E3C1-79D7-4BCB-B257-D5254D06E116}" type="presParOf" srcId="{26A498A7-7A10-43EC-8102-64D86C75AC93}" destId="{79535D98-6FA2-4284-9F6F-9296874890E6}" srcOrd="6" destOrd="0" presId="urn:microsoft.com/office/officeart/2018/2/layout/IconCircleList"/>
    <dgm:cxn modelId="{34CF82DF-31EC-4EB9-B259-38E9F61AD51F}" type="presParOf" srcId="{79535D98-6FA2-4284-9F6F-9296874890E6}" destId="{23637672-E810-4EB9-8CD7-A402E103C9E6}" srcOrd="0" destOrd="0" presId="urn:microsoft.com/office/officeart/2018/2/layout/IconCircleList"/>
    <dgm:cxn modelId="{6F883E8B-2D95-4978-B1BB-E1A1C357D739}" type="presParOf" srcId="{79535D98-6FA2-4284-9F6F-9296874890E6}" destId="{5C23072F-83DE-4882-B50B-0CFBD12E7655}" srcOrd="1" destOrd="0" presId="urn:microsoft.com/office/officeart/2018/2/layout/IconCircleList"/>
    <dgm:cxn modelId="{0089ABB9-9576-45B8-AE50-56736211AB9F}" type="presParOf" srcId="{79535D98-6FA2-4284-9F6F-9296874890E6}" destId="{A15D0F92-C1DA-4A4A-A68B-8AA196134ED1}" srcOrd="2" destOrd="0" presId="urn:microsoft.com/office/officeart/2018/2/layout/IconCircleList"/>
    <dgm:cxn modelId="{E504FE61-6CE6-403C-A9AA-4E2D696657D6}" type="presParOf" srcId="{79535D98-6FA2-4284-9F6F-9296874890E6}" destId="{8CC056B7-257B-41A0-9FA7-F4F20AB0C8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BE1B65-A908-4D12-B6E5-68C874A800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0041FD-F2F1-41F1-BB31-065CCDB486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Management Evolution</a:t>
          </a:r>
          <a:endParaRPr lang="en-US"/>
        </a:p>
      </dgm:t>
    </dgm:pt>
    <dgm:pt modelId="{82A9A63A-646A-40E8-9BC8-77E9CA1C56CC}" type="parTrans" cxnId="{974DA991-F7D2-47C8-B254-BA727EACE3B0}">
      <dgm:prSet/>
      <dgm:spPr/>
      <dgm:t>
        <a:bodyPr/>
        <a:lstStyle/>
        <a:p>
          <a:endParaRPr lang="en-US"/>
        </a:p>
      </dgm:t>
    </dgm:pt>
    <dgm:pt modelId="{27334BE9-8A93-4B6A-AEAA-E1E599DD0502}" type="sibTrans" cxnId="{974DA991-F7D2-47C8-B254-BA727EACE3B0}">
      <dgm:prSet/>
      <dgm:spPr/>
      <dgm:t>
        <a:bodyPr/>
        <a:lstStyle/>
        <a:p>
          <a:endParaRPr lang="en-US"/>
        </a:p>
      </dgm:t>
    </dgm:pt>
    <dgm:pt modelId="{580E3673-7C8B-4781-850D-AF50EC8C4E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Third Part controllers</a:t>
          </a:r>
          <a:endParaRPr lang="en-US"/>
        </a:p>
      </dgm:t>
    </dgm:pt>
    <dgm:pt modelId="{B976D743-4C7F-45E0-95D3-4542B57C4888}" type="parTrans" cxnId="{DEB1B6C8-E1B3-4852-83E0-9CBDD33FD6A0}">
      <dgm:prSet/>
      <dgm:spPr/>
      <dgm:t>
        <a:bodyPr/>
        <a:lstStyle/>
        <a:p>
          <a:endParaRPr lang="en-US"/>
        </a:p>
      </dgm:t>
    </dgm:pt>
    <dgm:pt modelId="{A457043D-95BC-48FE-BF85-37A7C2EDD0C9}" type="sibTrans" cxnId="{DEB1B6C8-E1B3-4852-83E0-9CBDD33FD6A0}">
      <dgm:prSet/>
      <dgm:spPr/>
      <dgm:t>
        <a:bodyPr/>
        <a:lstStyle/>
        <a:p>
          <a:endParaRPr lang="en-US"/>
        </a:p>
      </dgm:t>
    </dgm:pt>
    <dgm:pt modelId="{EDD16183-ACBE-4FE3-80D2-B1A6B1A42BF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Digitalization Trend</a:t>
          </a:r>
          <a:endParaRPr lang="en-US"/>
        </a:p>
      </dgm:t>
    </dgm:pt>
    <dgm:pt modelId="{17CFB3EB-657D-4A27-A264-C22A86B92A61}" type="parTrans" cxnId="{CCA6D82D-F078-402E-BE5C-DFD113E69D7A}">
      <dgm:prSet/>
      <dgm:spPr/>
      <dgm:t>
        <a:bodyPr/>
        <a:lstStyle/>
        <a:p>
          <a:endParaRPr lang="en-US"/>
        </a:p>
      </dgm:t>
    </dgm:pt>
    <dgm:pt modelId="{7A9CC4CE-1266-4A87-A0AB-D57C9F6A8590}" type="sibTrans" cxnId="{CCA6D82D-F078-402E-BE5C-DFD113E69D7A}">
      <dgm:prSet/>
      <dgm:spPr/>
      <dgm:t>
        <a:bodyPr/>
        <a:lstStyle/>
        <a:p>
          <a:endParaRPr lang="en-US"/>
        </a:p>
      </dgm:t>
    </dgm:pt>
    <dgm:pt modelId="{D9537866-1320-40A6-98E5-D825080313B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Modern Definition of Museum</a:t>
          </a:r>
        </a:p>
      </dgm:t>
    </dgm:pt>
    <dgm:pt modelId="{862A51CF-6F45-4853-84B6-DCE3FFEA0C97}" type="parTrans" cxnId="{60A30D22-02B1-469F-BAE6-E5A70EC911D5}">
      <dgm:prSet/>
      <dgm:spPr/>
      <dgm:t>
        <a:bodyPr/>
        <a:lstStyle/>
        <a:p>
          <a:endParaRPr lang="en-US"/>
        </a:p>
      </dgm:t>
    </dgm:pt>
    <dgm:pt modelId="{4F3601AD-717F-492E-8812-177652AA861A}" type="sibTrans" cxnId="{60A30D22-02B1-469F-BAE6-E5A70EC911D5}">
      <dgm:prSet/>
      <dgm:spPr/>
      <dgm:t>
        <a:bodyPr/>
        <a:lstStyle/>
        <a:p>
          <a:endParaRPr lang="en-US"/>
        </a:p>
      </dgm:t>
    </dgm:pt>
    <dgm:pt modelId="{2D39B2CC-5E6F-4FC4-9246-8055302C7CAC}" type="pres">
      <dgm:prSet presAssocID="{28BE1B65-A908-4D12-B6E5-68C874A80048}" presName="root" presStyleCnt="0">
        <dgm:presLayoutVars>
          <dgm:dir/>
          <dgm:resizeHandles val="exact"/>
        </dgm:presLayoutVars>
      </dgm:prSet>
      <dgm:spPr/>
    </dgm:pt>
    <dgm:pt modelId="{31FB45AE-DB67-41BE-AA95-32FDEE306E3E}" type="pres">
      <dgm:prSet presAssocID="{280041FD-F2F1-41F1-BB31-065CCDB4860C}" presName="compNode" presStyleCnt="0"/>
      <dgm:spPr/>
    </dgm:pt>
    <dgm:pt modelId="{ABB28BF3-EBDF-4A46-9286-ECCCAF181031}" type="pres">
      <dgm:prSet presAssocID="{280041FD-F2F1-41F1-BB31-065CCDB4860C}" presName="iconBgRect" presStyleLbl="bgShp" presStyleIdx="0" presStyleCnt="4"/>
      <dgm:spPr/>
    </dgm:pt>
    <dgm:pt modelId="{F67FB12D-471F-40E1-8B8F-3EE615E707F2}" type="pres">
      <dgm:prSet presAssocID="{280041FD-F2F1-41F1-BB31-065CCDB486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EC9BE553-F991-441A-9AF7-822C440654C6}" type="pres">
      <dgm:prSet presAssocID="{280041FD-F2F1-41F1-BB31-065CCDB4860C}" presName="spaceRect" presStyleCnt="0"/>
      <dgm:spPr/>
    </dgm:pt>
    <dgm:pt modelId="{EC1303E2-9693-4DB4-B4C8-EB4543BB12EE}" type="pres">
      <dgm:prSet presAssocID="{280041FD-F2F1-41F1-BB31-065CCDB4860C}" presName="textRect" presStyleLbl="revTx" presStyleIdx="0" presStyleCnt="4">
        <dgm:presLayoutVars>
          <dgm:chMax val="1"/>
          <dgm:chPref val="1"/>
        </dgm:presLayoutVars>
      </dgm:prSet>
      <dgm:spPr/>
    </dgm:pt>
    <dgm:pt modelId="{7BF68601-C9ED-4A49-AB4A-77B771F6592F}" type="pres">
      <dgm:prSet presAssocID="{27334BE9-8A93-4B6A-AEAA-E1E599DD0502}" presName="sibTrans" presStyleCnt="0"/>
      <dgm:spPr/>
    </dgm:pt>
    <dgm:pt modelId="{ACD63064-E9FA-420E-9582-207F48662EBF}" type="pres">
      <dgm:prSet presAssocID="{580E3673-7C8B-4781-850D-AF50EC8C4E12}" presName="compNode" presStyleCnt="0"/>
      <dgm:spPr/>
    </dgm:pt>
    <dgm:pt modelId="{23DDEAB9-08CB-4010-8200-35F4BAF37422}" type="pres">
      <dgm:prSet presAssocID="{580E3673-7C8B-4781-850D-AF50EC8C4E12}" presName="iconBgRect" presStyleLbl="bgShp" presStyleIdx="1" presStyleCnt="4"/>
      <dgm:spPr/>
    </dgm:pt>
    <dgm:pt modelId="{1D35DE02-83A6-4E4F-A53C-984B2425BE69}" type="pres">
      <dgm:prSet presAssocID="{580E3673-7C8B-4781-850D-AF50EC8C4E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4EEFD930-36E2-443E-93BD-71800834379B}" type="pres">
      <dgm:prSet presAssocID="{580E3673-7C8B-4781-850D-AF50EC8C4E12}" presName="spaceRect" presStyleCnt="0"/>
      <dgm:spPr/>
    </dgm:pt>
    <dgm:pt modelId="{381691D2-41A6-41EF-8583-03D7D9A8BA22}" type="pres">
      <dgm:prSet presAssocID="{580E3673-7C8B-4781-850D-AF50EC8C4E12}" presName="textRect" presStyleLbl="revTx" presStyleIdx="1" presStyleCnt="4">
        <dgm:presLayoutVars>
          <dgm:chMax val="1"/>
          <dgm:chPref val="1"/>
        </dgm:presLayoutVars>
      </dgm:prSet>
      <dgm:spPr/>
    </dgm:pt>
    <dgm:pt modelId="{575D885A-81D1-41A4-97F8-A14514799C45}" type="pres">
      <dgm:prSet presAssocID="{A457043D-95BC-48FE-BF85-37A7C2EDD0C9}" presName="sibTrans" presStyleCnt="0"/>
      <dgm:spPr/>
    </dgm:pt>
    <dgm:pt modelId="{26135E42-CD80-45BC-9514-4DFEC911434B}" type="pres">
      <dgm:prSet presAssocID="{EDD16183-ACBE-4FE3-80D2-B1A6B1A42BF4}" presName="compNode" presStyleCnt="0"/>
      <dgm:spPr/>
    </dgm:pt>
    <dgm:pt modelId="{C2AAF31E-3E33-4F98-93B6-3CCF1CD8ADAF}" type="pres">
      <dgm:prSet presAssocID="{EDD16183-ACBE-4FE3-80D2-B1A6B1A42BF4}" presName="iconBgRect" presStyleLbl="bgShp" presStyleIdx="2" presStyleCnt="4"/>
      <dgm:spPr/>
    </dgm:pt>
    <dgm:pt modelId="{7665D1DD-9DA4-4FDE-BDE9-B0F134C05DF3}" type="pres">
      <dgm:prSet presAssocID="{EDD16183-ACBE-4FE3-80D2-B1A6B1A42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A8EC082-8FBB-4751-8C22-37067BE702DF}" type="pres">
      <dgm:prSet presAssocID="{EDD16183-ACBE-4FE3-80D2-B1A6B1A42BF4}" presName="spaceRect" presStyleCnt="0"/>
      <dgm:spPr/>
    </dgm:pt>
    <dgm:pt modelId="{37ED0724-A4FA-4675-B7F9-8B87F83339B1}" type="pres">
      <dgm:prSet presAssocID="{EDD16183-ACBE-4FE3-80D2-B1A6B1A42BF4}" presName="textRect" presStyleLbl="revTx" presStyleIdx="2" presStyleCnt="4">
        <dgm:presLayoutVars>
          <dgm:chMax val="1"/>
          <dgm:chPref val="1"/>
        </dgm:presLayoutVars>
      </dgm:prSet>
      <dgm:spPr/>
    </dgm:pt>
    <dgm:pt modelId="{8652BFE8-C1F7-4A31-A65E-39180E73B07E}" type="pres">
      <dgm:prSet presAssocID="{7A9CC4CE-1266-4A87-A0AB-D57C9F6A8590}" presName="sibTrans" presStyleCnt="0"/>
      <dgm:spPr/>
    </dgm:pt>
    <dgm:pt modelId="{CA24137C-ACFB-4D04-88B4-6B4CDA4233D7}" type="pres">
      <dgm:prSet presAssocID="{D9537866-1320-40A6-98E5-D825080313B2}" presName="compNode" presStyleCnt="0"/>
      <dgm:spPr/>
    </dgm:pt>
    <dgm:pt modelId="{FB6BFEBC-94F9-4432-BE8A-A8D1A56BE117}" type="pres">
      <dgm:prSet presAssocID="{D9537866-1320-40A6-98E5-D825080313B2}" presName="iconBgRect" presStyleLbl="bgShp" presStyleIdx="3" presStyleCnt="4"/>
      <dgm:spPr/>
    </dgm:pt>
    <dgm:pt modelId="{D94B0266-FFBA-484D-B121-716979475019}" type="pres">
      <dgm:prSet presAssocID="{D9537866-1320-40A6-98E5-D825080313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8A57229-5A74-494A-9E1B-4AC4E348D463}" type="pres">
      <dgm:prSet presAssocID="{D9537866-1320-40A6-98E5-D825080313B2}" presName="spaceRect" presStyleCnt="0"/>
      <dgm:spPr/>
    </dgm:pt>
    <dgm:pt modelId="{52CA8E7C-B3AA-4F97-9D74-2D5283EAE1BA}" type="pres">
      <dgm:prSet presAssocID="{D9537866-1320-40A6-98E5-D825080313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666D0A-1A92-4015-B4D6-0791D12EECD2}" type="presOf" srcId="{28BE1B65-A908-4D12-B6E5-68C874A80048}" destId="{2D39B2CC-5E6F-4FC4-9246-8055302C7CAC}" srcOrd="0" destOrd="0" presId="urn:microsoft.com/office/officeart/2018/5/layout/IconCircleLabelList"/>
    <dgm:cxn modelId="{60A30D22-02B1-469F-BAE6-E5A70EC911D5}" srcId="{28BE1B65-A908-4D12-B6E5-68C874A80048}" destId="{D9537866-1320-40A6-98E5-D825080313B2}" srcOrd="3" destOrd="0" parTransId="{862A51CF-6F45-4853-84B6-DCE3FFEA0C97}" sibTransId="{4F3601AD-717F-492E-8812-177652AA861A}"/>
    <dgm:cxn modelId="{CCA6D82D-F078-402E-BE5C-DFD113E69D7A}" srcId="{28BE1B65-A908-4D12-B6E5-68C874A80048}" destId="{EDD16183-ACBE-4FE3-80D2-B1A6B1A42BF4}" srcOrd="2" destOrd="0" parTransId="{17CFB3EB-657D-4A27-A264-C22A86B92A61}" sibTransId="{7A9CC4CE-1266-4A87-A0AB-D57C9F6A8590}"/>
    <dgm:cxn modelId="{41E3415E-3A66-45F7-95E3-A55AA614D713}" type="presOf" srcId="{580E3673-7C8B-4781-850D-AF50EC8C4E12}" destId="{381691D2-41A6-41EF-8583-03D7D9A8BA22}" srcOrd="0" destOrd="0" presId="urn:microsoft.com/office/officeart/2018/5/layout/IconCircleLabelList"/>
    <dgm:cxn modelId="{DC5C776F-3997-4950-A94C-85265C23A208}" type="presOf" srcId="{D9537866-1320-40A6-98E5-D825080313B2}" destId="{52CA8E7C-B3AA-4F97-9D74-2D5283EAE1BA}" srcOrd="0" destOrd="0" presId="urn:microsoft.com/office/officeart/2018/5/layout/IconCircleLabelList"/>
    <dgm:cxn modelId="{974DA991-F7D2-47C8-B254-BA727EACE3B0}" srcId="{28BE1B65-A908-4D12-B6E5-68C874A80048}" destId="{280041FD-F2F1-41F1-BB31-065CCDB4860C}" srcOrd="0" destOrd="0" parTransId="{82A9A63A-646A-40E8-9BC8-77E9CA1C56CC}" sibTransId="{27334BE9-8A93-4B6A-AEAA-E1E599DD0502}"/>
    <dgm:cxn modelId="{837C0CB5-30B9-4EB8-BDD1-A2FA89600B72}" type="presOf" srcId="{EDD16183-ACBE-4FE3-80D2-B1A6B1A42BF4}" destId="{37ED0724-A4FA-4675-B7F9-8B87F83339B1}" srcOrd="0" destOrd="0" presId="urn:microsoft.com/office/officeart/2018/5/layout/IconCircleLabelList"/>
    <dgm:cxn modelId="{115BBBC7-478F-4F4C-94AC-7663CF9E437E}" type="presOf" srcId="{280041FD-F2F1-41F1-BB31-065CCDB4860C}" destId="{EC1303E2-9693-4DB4-B4C8-EB4543BB12EE}" srcOrd="0" destOrd="0" presId="urn:microsoft.com/office/officeart/2018/5/layout/IconCircleLabelList"/>
    <dgm:cxn modelId="{DEB1B6C8-E1B3-4852-83E0-9CBDD33FD6A0}" srcId="{28BE1B65-A908-4D12-B6E5-68C874A80048}" destId="{580E3673-7C8B-4781-850D-AF50EC8C4E12}" srcOrd="1" destOrd="0" parTransId="{B976D743-4C7F-45E0-95D3-4542B57C4888}" sibTransId="{A457043D-95BC-48FE-BF85-37A7C2EDD0C9}"/>
    <dgm:cxn modelId="{6E8C1DAE-8205-43DE-89AD-69FED77AA801}" type="presParOf" srcId="{2D39B2CC-5E6F-4FC4-9246-8055302C7CAC}" destId="{31FB45AE-DB67-41BE-AA95-32FDEE306E3E}" srcOrd="0" destOrd="0" presId="urn:microsoft.com/office/officeart/2018/5/layout/IconCircleLabelList"/>
    <dgm:cxn modelId="{2FC28A4E-CCE6-4AA4-99C3-44F2FB4B2952}" type="presParOf" srcId="{31FB45AE-DB67-41BE-AA95-32FDEE306E3E}" destId="{ABB28BF3-EBDF-4A46-9286-ECCCAF181031}" srcOrd="0" destOrd="0" presId="urn:microsoft.com/office/officeart/2018/5/layout/IconCircleLabelList"/>
    <dgm:cxn modelId="{4F2CEA79-B189-47C2-9FFE-73DDA714D2FB}" type="presParOf" srcId="{31FB45AE-DB67-41BE-AA95-32FDEE306E3E}" destId="{F67FB12D-471F-40E1-8B8F-3EE615E707F2}" srcOrd="1" destOrd="0" presId="urn:microsoft.com/office/officeart/2018/5/layout/IconCircleLabelList"/>
    <dgm:cxn modelId="{372C9BDB-7FDD-4466-9873-E85EE728B68F}" type="presParOf" srcId="{31FB45AE-DB67-41BE-AA95-32FDEE306E3E}" destId="{EC9BE553-F991-441A-9AF7-822C440654C6}" srcOrd="2" destOrd="0" presId="urn:microsoft.com/office/officeart/2018/5/layout/IconCircleLabelList"/>
    <dgm:cxn modelId="{95AC1A1F-94C1-4FE5-9E11-66DB1C2DD56C}" type="presParOf" srcId="{31FB45AE-DB67-41BE-AA95-32FDEE306E3E}" destId="{EC1303E2-9693-4DB4-B4C8-EB4543BB12EE}" srcOrd="3" destOrd="0" presId="urn:microsoft.com/office/officeart/2018/5/layout/IconCircleLabelList"/>
    <dgm:cxn modelId="{46B8D86D-F41F-430B-B7A3-78F33F1A0918}" type="presParOf" srcId="{2D39B2CC-5E6F-4FC4-9246-8055302C7CAC}" destId="{7BF68601-C9ED-4A49-AB4A-77B771F6592F}" srcOrd="1" destOrd="0" presId="urn:microsoft.com/office/officeart/2018/5/layout/IconCircleLabelList"/>
    <dgm:cxn modelId="{40551D8D-39F4-4627-9F12-933192D93955}" type="presParOf" srcId="{2D39B2CC-5E6F-4FC4-9246-8055302C7CAC}" destId="{ACD63064-E9FA-420E-9582-207F48662EBF}" srcOrd="2" destOrd="0" presId="urn:microsoft.com/office/officeart/2018/5/layout/IconCircleLabelList"/>
    <dgm:cxn modelId="{DDEEF9E2-6AEB-454D-81A2-649ACF7308AC}" type="presParOf" srcId="{ACD63064-E9FA-420E-9582-207F48662EBF}" destId="{23DDEAB9-08CB-4010-8200-35F4BAF37422}" srcOrd="0" destOrd="0" presId="urn:microsoft.com/office/officeart/2018/5/layout/IconCircleLabelList"/>
    <dgm:cxn modelId="{019C68CF-F249-4383-B51C-8516981C60B9}" type="presParOf" srcId="{ACD63064-E9FA-420E-9582-207F48662EBF}" destId="{1D35DE02-83A6-4E4F-A53C-984B2425BE69}" srcOrd="1" destOrd="0" presId="urn:microsoft.com/office/officeart/2018/5/layout/IconCircleLabelList"/>
    <dgm:cxn modelId="{AF052362-2E87-42C4-8F9D-424BBE3213A7}" type="presParOf" srcId="{ACD63064-E9FA-420E-9582-207F48662EBF}" destId="{4EEFD930-36E2-443E-93BD-71800834379B}" srcOrd="2" destOrd="0" presId="urn:microsoft.com/office/officeart/2018/5/layout/IconCircleLabelList"/>
    <dgm:cxn modelId="{63125DEF-E4F4-4171-95D2-3465AC032714}" type="presParOf" srcId="{ACD63064-E9FA-420E-9582-207F48662EBF}" destId="{381691D2-41A6-41EF-8583-03D7D9A8BA22}" srcOrd="3" destOrd="0" presId="urn:microsoft.com/office/officeart/2018/5/layout/IconCircleLabelList"/>
    <dgm:cxn modelId="{90F026BF-A176-4DFA-BB42-8D09FE42ABEA}" type="presParOf" srcId="{2D39B2CC-5E6F-4FC4-9246-8055302C7CAC}" destId="{575D885A-81D1-41A4-97F8-A14514799C45}" srcOrd="3" destOrd="0" presId="urn:microsoft.com/office/officeart/2018/5/layout/IconCircleLabelList"/>
    <dgm:cxn modelId="{682B6848-E724-4F2D-9B89-21A79B5DB9AD}" type="presParOf" srcId="{2D39B2CC-5E6F-4FC4-9246-8055302C7CAC}" destId="{26135E42-CD80-45BC-9514-4DFEC911434B}" srcOrd="4" destOrd="0" presId="urn:microsoft.com/office/officeart/2018/5/layout/IconCircleLabelList"/>
    <dgm:cxn modelId="{45BEDEE3-894A-4B2C-BEA2-FF514EE338D8}" type="presParOf" srcId="{26135E42-CD80-45BC-9514-4DFEC911434B}" destId="{C2AAF31E-3E33-4F98-93B6-3CCF1CD8ADAF}" srcOrd="0" destOrd="0" presId="urn:microsoft.com/office/officeart/2018/5/layout/IconCircleLabelList"/>
    <dgm:cxn modelId="{BB48DEFE-87D0-41CB-9F7C-F8D8F394DB63}" type="presParOf" srcId="{26135E42-CD80-45BC-9514-4DFEC911434B}" destId="{7665D1DD-9DA4-4FDE-BDE9-B0F134C05DF3}" srcOrd="1" destOrd="0" presId="urn:microsoft.com/office/officeart/2018/5/layout/IconCircleLabelList"/>
    <dgm:cxn modelId="{5029D5F3-9635-46EC-80B8-D57E9E0C6DB8}" type="presParOf" srcId="{26135E42-CD80-45BC-9514-4DFEC911434B}" destId="{AA8EC082-8FBB-4751-8C22-37067BE702DF}" srcOrd="2" destOrd="0" presId="urn:microsoft.com/office/officeart/2018/5/layout/IconCircleLabelList"/>
    <dgm:cxn modelId="{135A9BA3-122B-48B7-B47A-765A0E66CE32}" type="presParOf" srcId="{26135E42-CD80-45BC-9514-4DFEC911434B}" destId="{37ED0724-A4FA-4675-B7F9-8B87F83339B1}" srcOrd="3" destOrd="0" presId="urn:microsoft.com/office/officeart/2018/5/layout/IconCircleLabelList"/>
    <dgm:cxn modelId="{E2A8F03A-D8D0-4BF9-8CA5-07F2F85C0AEC}" type="presParOf" srcId="{2D39B2CC-5E6F-4FC4-9246-8055302C7CAC}" destId="{8652BFE8-C1F7-4A31-A65E-39180E73B07E}" srcOrd="5" destOrd="0" presId="urn:microsoft.com/office/officeart/2018/5/layout/IconCircleLabelList"/>
    <dgm:cxn modelId="{00D36E12-7D06-489D-9357-26B2878AC027}" type="presParOf" srcId="{2D39B2CC-5E6F-4FC4-9246-8055302C7CAC}" destId="{CA24137C-ACFB-4D04-88B4-6B4CDA4233D7}" srcOrd="6" destOrd="0" presId="urn:microsoft.com/office/officeart/2018/5/layout/IconCircleLabelList"/>
    <dgm:cxn modelId="{A96B0113-258D-4648-9648-1702FDE3C457}" type="presParOf" srcId="{CA24137C-ACFB-4D04-88B4-6B4CDA4233D7}" destId="{FB6BFEBC-94F9-4432-BE8A-A8D1A56BE117}" srcOrd="0" destOrd="0" presId="urn:microsoft.com/office/officeart/2018/5/layout/IconCircleLabelList"/>
    <dgm:cxn modelId="{C603FE5E-F9DD-4A0F-830B-BC3B4C9E2695}" type="presParOf" srcId="{CA24137C-ACFB-4D04-88B4-6B4CDA4233D7}" destId="{D94B0266-FFBA-484D-B121-716979475019}" srcOrd="1" destOrd="0" presId="urn:microsoft.com/office/officeart/2018/5/layout/IconCircleLabelList"/>
    <dgm:cxn modelId="{348EFF8E-7041-4E89-817F-2764064DA5BC}" type="presParOf" srcId="{CA24137C-ACFB-4D04-88B4-6B4CDA4233D7}" destId="{C8A57229-5A74-494A-9E1B-4AC4E348D463}" srcOrd="2" destOrd="0" presId="urn:microsoft.com/office/officeart/2018/5/layout/IconCircleLabelList"/>
    <dgm:cxn modelId="{3F022E64-C25F-4FD6-9D4A-C68A43A29A09}" type="presParOf" srcId="{CA24137C-ACFB-4D04-88B4-6B4CDA4233D7}" destId="{52CA8E7C-B3AA-4F97-9D74-2D5283EAE1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A09A618F-96B7-45AC-BB74-620268EB2BCF}">
      <dgm:prSet phldr="0"/>
      <dgm:spPr/>
      <dgm:t>
        <a:bodyPr/>
        <a:lstStyle/>
        <a:p>
          <a:pPr rtl="0"/>
          <a:endParaRPr lang="en-US">
            <a:latin typeface="Avenir Next LT Pro"/>
          </a:endParaRPr>
        </a:p>
      </dgm:t>
    </dgm:pt>
    <dgm:pt modelId="{E1987F6A-D3A6-455B-8610-C2B159FCE75B}" type="parTrans" cxnId="{B52A19D2-1FB7-4B2C-9009-4552EB875A8F}">
      <dgm:prSet/>
      <dgm:spPr/>
    </dgm:pt>
    <dgm:pt modelId="{2AECA5B5-6B95-4F51-A272-00E1552D8802}" type="sibTrans" cxnId="{B52A19D2-1FB7-4B2C-9009-4552EB875A8F}">
      <dgm:prSet/>
      <dgm:spPr/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E360F20-DB8F-4E89-AFC2-846DD3350D93}" type="presOf" srcId="{27FAED0D-76F4-4CE5-8951-476AC15ACDF4}" destId="{8B5E699B-F497-4E9C-AF1B-BE311181C1D1}" srcOrd="0" destOrd="0" presId="urn:microsoft.com/office/officeart/2005/8/layout/hList1"/>
    <dgm:cxn modelId="{24156221-1A94-4336-A14C-15B04E5C5635}" type="presOf" srcId="{DAD11C37-7C80-48FB-9A64-3A10C3FA80FE}" destId="{24A0520E-62BA-4106-A341-7CF8ECF8F53C}" srcOrd="0" destOrd="1" presId="urn:microsoft.com/office/officeart/2005/8/layout/hList1"/>
    <dgm:cxn modelId="{0E21302A-A1AB-434C-BF47-5E6FD834FA99}" type="presOf" srcId="{D51252F7-C568-469F-8F02-4E6FF967975F}" destId="{24A0520E-62BA-4106-A341-7CF8ECF8F53C}" srcOrd="0" destOrd="3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112F904D-B013-4BC6-8AE4-459CE5CE51EF}" type="presOf" srcId="{F0036753-8846-4482-A013-A5290C91BA9C}" destId="{1A38012F-CC72-4245-BEC3-C1A29B4327C5}" srcOrd="0" destOrd="0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FDB07C9F-9C71-4240-9442-04F9B3C5BF30}" type="presOf" srcId="{74A7ED64-F5EA-4285-B1D5-CF6E59489B85}" destId="{24A0520E-62BA-4106-A341-7CF8ECF8F53C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98BEE1C2-38DA-428F-8D83-9D533108B1EA}" type="presOf" srcId="{DF7526BD-89C3-468A-9DF6-F3BD74182982}" destId="{24A0520E-62BA-4106-A341-7CF8ECF8F53C}" srcOrd="0" destOrd="2" presId="urn:microsoft.com/office/officeart/2005/8/layout/hList1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B52A19D2-1FB7-4B2C-9009-4552EB875A8F}" srcId="{F0036753-8846-4482-A013-A5290C91BA9C}" destId="{A09A618F-96B7-45AC-BB74-620268EB2BCF}" srcOrd="4" destOrd="0" parTransId="{E1987F6A-D3A6-455B-8610-C2B159FCE75B}" sibTransId="{2AECA5B5-6B95-4F51-A272-00E1552D8802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8C1511E9-4DE7-4CB6-B092-822BF2AB9FE8}" type="presOf" srcId="{A09A618F-96B7-45AC-BB74-620268EB2BCF}" destId="{24A0520E-62BA-4106-A341-7CF8ECF8F53C}" srcOrd="0" destOrd="4" presId="urn:microsoft.com/office/officeart/2005/8/layout/hList1"/>
    <dgm:cxn modelId="{83B4DBEA-727E-4857-9F5B-10B443C5ABBD}" type="presParOf" srcId="{B2181AA2-62B2-47C5-916E-6CDB304B67CF}" destId="{68D89042-402F-4C9E-8D7F-FB750F137B1E}" srcOrd="0" destOrd="0" presId="urn:microsoft.com/office/officeart/2005/8/layout/hList1"/>
    <dgm:cxn modelId="{D0572D1B-7385-4818-AC5A-C143B8C49625}" type="presParOf" srcId="{68D89042-402F-4C9E-8D7F-FB750F137B1E}" destId="{1A38012F-CC72-4245-BEC3-C1A29B4327C5}" srcOrd="0" destOrd="0" presId="urn:microsoft.com/office/officeart/2005/8/layout/hList1"/>
    <dgm:cxn modelId="{93FA32FB-F964-4798-85CD-B226E1EFFA36}" type="presParOf" srcId="{68D89042-402F-4C9E-8D7F-FB750F137B1E}" destId="{24A0520E-62BA-4106-A341-7CF8ECF8F53C}" srcOrd="1" destOrd="0" presId="urn:microsoft.com/office/officeart/2005/8/layout/hList1"/>
    <dgm:cxn modelId="{71F04CE2-E2F9-40F5-9117-4B76695A0D73}" type="presParOf" srcId="{B2181AA2-62B2-47C5-916E-6CDB304B67CF}" destId="{28CD6E2A-0439-4180-AF00-19FB6B25201F}" srcOrd="1" destOrd="0" presId="urn:microsoft.com/office/officeart/2005/8/layout/hList1"/>
    <dgm:cxn modelId="{11CB0977-C887-4CA4-A0E4-AE5F2C5EBDB6}" type="presParOf" srcId="{B2181AA2-62B2-47C5-916E-6CDB304B67CF}" destId="{1691A720-8F32-44E0-8114-D26AB2ED6E56}" srcOrd="2" destOrd="0" presId="urn:microsoft.com/office/officeart/2005/8/layout/hList1"/>
    <dgm:cxn modelId="{0C23D600-87ED-48E9-A282-E236F2F0D4B2}" type="presParOf" srcId="{1691A720-8F32-44E0-8114-D26AB2ED6E56}" destId="{8B5E699B-F497-4E9C-AF1B-BE311181C1D1}" srcOrd="0" destOrd="0" presId="urn:microsoft.com/office/officeart/2005/8/layout/hList1"/>
    <dgm:cxn modelId="{FF10F8C1-5DFF-4C47-923B-D84DE08E6D4A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latin typeface="Avenir Next LT Pro"/>
            </a:rPr>
            <a:t>Accessible</a:t>
          </a:r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endParaRPr lang="en-US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endParaRPr lang="en-US"/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C44185B1-55CE-4A18-BFB2-3F1764D0FD59}">
      <dgm:prSet phldr="0"/>
      <dgm:spPr/>
      <dgm:t>
        <a:bodyPr/>
        <a:lstStyle/>
        <a:p>
          <a:pPr rtl="0"/>
          <a:endParaRPr lang="en-US">
            <a:latin typeface="Avenir Next LT Pro"/>
          </a:endParaRPr>
        </a:p>
      </dgm:t>
    </dgm:pt>
    <dgm:pt modelId="{2D17A360-A7AC-42B3-9F3F-77E446F4E03A}" type="parTrans" cxnId="{8CAC2874-BC2D-461F-8CB3-DDB86810584A}">
      <dgm:prSet/>
      <dgm:spPr/>
    </dgm:pt>
    <dgm:pt modelId="{BEA39000-C617-4510-864F-23DCA9D2C501}" type="sibTrans" cxnId="{8CAC2874-BC2D-461F-8CB3-DDB86810584A}">
      <dgm:prSet/>
      <dgm:spPr/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51E3DF16-3841-48CD-BEDF-642CF0DF770A}" type="presOf" srcId="{27FAED0D-76F4-4CE5-8951-476AC15ACDF4}" destId="{8B5E699B-F497-4E9C-AF1B-BE311181C1D1}" srcOrd="0" destOrd="0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FFC2346B-6588-4572-9C73-AB35C93284CD}" type="presOf" srcId="{F0036753-8846-4482-A013-A5290C91BA9C}" destId="{1A38012F-CC72-4245-BEC3-C1A29B4327C5}" srcOrd="0" destOrd="0" presId="urn:microsoft.com/office/officeart/2005/8/layout/hList1"/>
    <dgm:cxn modelId="{8CAC2874-BC2D-461F-8CB3-DDB86810584A}" srcId="{F0036753-8846-4482-A013-A5290C91BA9C}" destId="{C44185B1-55CE-4A18-BFB2-3F1764D0FD59}" srcOrd="4" destOrd="0" parTransId="{2D17A360-A7AC-42B3-9F3F-77E446F4E03A}" sibTransId="{BEA39000-C617-4510-864F-23DCA9D2C501}"/>
    <dgm:cxn modelId="{D36BDA75-58AE-4642-B32F-4903D31DFA4B}" type="presOf" srcId="{C44185B1-55CE-4A18-BFB2-3F1764D0FD59}" destId="{24A0520E-62BA-4106-A341-7CF8ECF8F53C}" srcOrd="0" destOrd="4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DE2791A7-88A6-4F8C-9CDC-20A94A794014}" type="presOf" srcId="{DAD11C37-7C80-48FB-9A64-3A10C3FA80FE}" destId="{24A0520E-62BA-4106-A341-7CF8ECF8F53C}" srcOrd="0" destOrd="1" presId="urn:microsoft.com/office/officeart/2005/8/layout/hList1"/>
    <dgm:cxn modelId="{596730AD-D418-4A13-9AB2-AEF3D685C651}" type="presOf" srcId="{D51252F7-C568-469F-8F02-4E6FF967975F}" destId="{24A0520E-62BA-4106-A341-7CF8ECF8F53C}" srcOrd="0" destOrd="3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A6F181D1-3E4E-42B7-9D80-AFCC61BAC45C}" type="presOf" srcId="{95FF4473-09A1-4540-8E42-6963653A13BA}" destId="{F55B8AF2-3D89-4F45-965D-11970BA5A238}" srcOrd="0" destOrd="2" presId="urn:microsoft.com/office/officeart/2005/8/layout/hList1"/>
    <dgm:cxn modelId="{9262F1D3-96A9-4D14-979B-797B1470B91B}" type="presOf" srcId="{EAE0442E-90A9-49DC-BE31-4648D0495DC0}" destId="{F55B8AF2-3D89-4F45-965D-11970BA5A238}" srcOrd="0" destOrd="1" presId="urn:microsoft.com/office/officeart/2005/8/layout/hList1"/>
    <dgm:cxn modelId="{981C6ED5-748F-4460-8071-F323AC3FA9AD}" type="presOf" srcId="{DF7526BD-89C3-468A-9DF6-F3BD74182982}" destId="{24A0520E-62BA-4106-A341-7CF8ECF8F53C}" srcOrd="0" destOrd="2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3099E6-0D34-4AD2-B49A-7D3513F3A571}" type="presOf" srcId="{74A7ED64-F5EA-4285-B1D5-CF6E59489B85}" destId="{24A0520E-62BA-4106-A341-7CF8ECF8F53C}" srcOrd="0" destOrd="0" presId="urn:microsoft.com/office/officeart/2005/8/layout/hList1"/>
    <dgm:cxn modelId="{6AE9E9E7-49C9-4634-871C-3E056D7D1B50}" type="presOf" srcId="{F2AC8AC4-AC23-45FF-B407-674838FB34FD}" destId="{F55B8AF2-3D89-4F45-965D-11970BA5A238}" srcOrd="0" destOrd="0" presId="urn:microsoft.com/office/officeart/2005/8/layout/hList1"/>
    <dgm:cxn modelId="{22358269-DAC0-492D-909A-6AF3525BCA62}" type="presParOf" srcId="{B2181AA2-62B2-47C5-916E-6CDB304B67CF}" destId="{68D89042-402F-4C9E-8D7F-FB750F137B1E}" srcOrd="0" destOrd="0" presId="urn:microsoft.com/office/officeart/2005/8/layout/hList1"/>
    <dgm:cxn modelId="{29DFF447-6664-4E6D-ACF5-EDC71CE3F54A}" type="presParOf" srcId="{68D89042-402F-4C9E-8D7F-FB750F137B1E}" destId="{1A38012F-CC72-4245-BEC3-C1A29B4327C5}" srcOrd="0" destOrd="0" presId="urn:microsoft.com/office/officeart/2005/8/layout/hList1"/>
    <dgm:cxn modelId="{5FBC5044-8129-40CE-9D11-CC61710C4F6A}" type="presParOf" srcId="{68D89042-402F-4C9E-8D7F-FB750F137B1E}" destId="{24A0520E-62BA-4106-A341-7CF8ECF8F53C}" srcOrd="1" destOrd="0" presId="urn:microsoft.com/office/officeart/2005/8/layout/hList1"/>
    <dgm:cxn modelId="{524B9330-2E91-4EB6-885D-A0B36327DD18}" type="presParOf" srcId="{B2181AA2-62B2-47C5-916E-6CDB304B67CF}" destId="{28CD6E2A-0439-4180-AF00-19FB6B25201F}" srcOrd="1" destOrd="0" presId="urn:microsoft.com/office/officeart/2005/8/layout/hList1"/>
    <dgm:cxn modelId="{46CC3AFA-9E91-4387-8E2A-3D5C7D58E2D0}" type="presParOf" srcId="{B2181AA2-62B2-47C5-916E-6CDB304B67CF}" destId="{1691A720-8F32-44E0-8114-D26AB2ED6E56}" srcOrd="2" destOrd="0" presId="urn:microsoft.com/office/officeart/2005/8/layout/hList1"/>
    <dgm:cxn modelId="{77303A10-FAEA-4AE3-BAAD-8954A659375E}" type="presParOf" srcId="{1691A720-8F32-44E0-8114-D26AB2ED6E56}" destId="{8B5E699B-F497-4E9C-AF1B-BE311181C1D1}" srcOrd="0" destOrd="0" presId="urn:microsoft.com/office/officeart/2005/8/layout/hList1"/>
    <dgm:cxn modelId="{904B4032-BB99-4587-A036-11BA9EECD091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latin typeface="Avenir Next LT Pro"/>
            </a:rPr>
            <a:t>Accessible</a:t>
          </a:r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Knowledge Sharing</a:t>
          </a:r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endParaRPr lang="en-US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75B6737A-B211-44E0-A1FB-00971BE1CE39}">
      <dgm:prSet phldr="0"/>
      <dgm:spPr/>
      <dgm:t>
        <a:bodyPr/>
        <a:lstStyle/>
        <a:p>
          <a:pPr rtl="0"/>
          <a:endParaRPr lang="en-US">
            <a:latin typeface="Avenir Next LT Pro"/>
          </a:endParaRPr>
        </a:p>
      </dgm:t>
    </dgm:pt>
    <dgm:pt modelId="{71ABC514-BAB1-4765-A282-5DBFCCA682F5}" type="parTrans" cxnId="{3F45F398-891B-42F9-94E5-4BF993CF117F}">
      <dgm:prSet/>
      <dgm:spPr/>
    </dgm:pt>
    <dgm:pt modelId="{0DA6190C-1A77-4ADB-A1EC-6919DF6124FC}" type="sibTrans" cxnId="{3F45F398-891B-42F9-94E5-4BF993CF117F}">
      <dgm:prSet/>
      <dgm:spPr/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CC8750F-D030-4B2C-BCD5-73CE4FD5403E}" type="presOf" srcId="{D51252F7-C568-469F-8F02-4E6FF967975F}" destId="{24A0520E-62BA-4106-A341-7CF8ECF8F53C}" srcOrd="0" destOrd="3" presId="urn:microsoft.com/office/officeart/2005/8/layout/hList1"/>
    <dgm:cxn modelId="{C3A8C718-AB08-44AF-B5FC-39653DD2FEAD}" type="presOf" srcId="{F2AC8AC4-AC23-45FF-B407-674838FB34FD}" destId="{F55B8AF2-3D89-4F45-965D-11970BA5A238}" srcOrd="0" destOrd="0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CA8ECE70-CCC3-4E04-AD12-784F62FD001C}" type="presOf" srcId="{75B6737A-B211-44E0-A1FB-00971BE1CE39}" destId="{F55B8AF2-3D89-4F45-965D-11970BA5A238}" srcOrd="0" destOrd="1" presId="urn:microsoft.com/office/officeart/2005/8/layout/hList1"/>
    <dgm:cxn modelId="{F3DF5A71-9C32-4448-AD82-F1BC4F3BE716}" type="presOf" srcId="{74A7ED64-F5EA-4285-B1D5-CF6E59489B85}" destId="{24A0520E-62BA-4106-A341-7CF8ECF8F53C}" srcOrd="0" destOrd="0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3F45F398-891B-42F9-94E5-4BF993CF117F}" srcId="{27FAED0D-76F4-4CE5-8951-476AC15ACDF4}" destId="{75B6737A-B211-44E0-A1FB-00971BE1CE39}" srcOrd="1" destOrd="0" parTransId="{71ABC514-BAB1-4765-A282-5DBFCCA682F5}" sibTransId="{0DA6190C-1A77-4ADB-A1EC-6919DF6124FC}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EF946EAC-94CB-4A2D-ABE0-6D06C5DB9FAF}" type="presOf" srcId="{DAD11C37-7C80-48FB-9A64-3A10C3FA80FE}" destId="{24A0520E-62BA-4106-A341-7CF8ECF8F53C}" srcOrd="0" destOrd="1" presId="urn:microsoft.com/office/officeart/2005/8/layout/hList1"/>
    <dgm:cxn modelId="{78FB86B6-8132-4BA1-99BC-8D92B2BC514C}" type="presOf" srcId="{F0036753-8846-4482-A013-A5290C91BA9C}" destId="{1A38012F-CC72-4245-BEC3-C1A29B4327C5}" srcOrd="0" destOrd="0" presId="urn:microsoft.com/office/officeart/2005/8/layout/hList1"/>
    <dgm:cxn modelId="{BA2E92B9-E96F-4059-BCC1-50A6F3E53C46}" type="presOf" srcId="{95FF4473-09A1-4540-8E42-6963653A13BA}" destId="{F55B8AF2-3D89-4F45-965D-11970BA5A238}" srcOrd="0" destOrd="2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6F905EE4-7EAD-4DE0-9618-7DCE0B06DB62}" type="presOf" srcId="{DF7526BD-89C3-468A-9DF6-F3BD74182982}" destId="{24A0520E-62BA-4106-A341-7CF8ECF8F53C}" srcOrd="0" destOrd="2" presId="urn:microsoft.com/office/officeart/2005/8/layout/hList1"/>
    <dgm:cxn modelId="{257D1AEA-3793-43FB-A426-9612136848BD}" type="presOf" srcId="{27FAED0D-76F4-4CE5-8951-476AC15ACDF4}" destId="{8B5E699B-F497-4E9C-AF1B-BE311181C1D1}" srcOrd="0" destOrd="0" presId="urn:microsoft.com/office/officeart/2005/8/layout/hList1"/>
    <dgm:cxn modelId="{2F87892D-9C03-4CA4-997E-63D99255353E}" type="presParOf" srcId="{B2181AA2-62B2-47C5-916E-6CDB304B67CF}" destId="{68D89042-402F-4C9E-8D7F-FB750F137B1E}" srcOrd="0" destOrd="0" presId="urn:microsoft.com/office/officeart/2005/8/layout/hList1"/>
    <dgm:cxn modelId="{D13657D4-14A9-43F7-B9C8-0F34458D789F}" type="presParOf" srcId="{68D89042-402F-4C9E-8D7F-FB750F137B1E}" destId="{1A38012F-CC72-4245-BEC3-C1A29B4327C5}" srcOrd="0" destOrd="0" presId="urn:microsoft.com/office/officeart/2005/8/layout/hList1"/>
    <dgm:cxn modelId="{662614D3-37B4-420F-91D5-BD327852E200}" type="presParOf" srcId="{68D89042-402F-4C9E-8D7F-FB750F137B1E}" destId="{24A0520E-62BA-4106-A341-7CF8ECF8F53C}" srcOrd="1" destOrd="0" presId="urn:microsoft.com/office/officeart/2005/8/layout/hList1"/>
    <dgm:cxn modelId="{074694CF-2FF6-4DF9-9E6B-59DE89E049FE}" type="presParOf" srcId="{B2181AA2-62B2-47C5-916E-6CDB304B67CF}" destId="{28CD6E2A-0439-4180-AF00-19FB6B25201F}" srcOrd="1" destOrd="0" presId="urn:microsoft.com/office/officeart/2005/8/layout/hList1"/>
    <dgm:cxn modelId="{4FF15DB4-F148-4278-86B8-82BAFF6DBFC5}" type="presParOf" srcId="{B2181AA2-62B2-47C5-916E-6CDB304B67CF}" destId="{1691A720-8F32-44E0-8114-D26AB2ED6E56}" srcOrd="2" destOrd="0" presId="urn:microsoft.com/office/officeart/2005/8/layout/hList1"/>
    <dgm:cxn modelId="{9C02E6A6-F7AF-47E0-B1B5-919B750E56E6}" type="presParOf" srcId="{1691A720-8F32-44E0-8114-D26AB2ED6E56}" destId="{8B5E699B-F497-4E9C-AF1B-BE311181C1D1}" srcOrd="0" destOrd="0" presId="urn:microsoft.com/office/officeart/2005/8/layout/hList1"/>
    <dgm:cxn modelId="{C804C20F-5086-426E-8548-C2F6C98A9ECA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highlight>
                <a:srgbClr val="FFFF00"/>
              </a:highlight>
              <a:latin typeface="Avenir Next LT Pro"/>
            </a:rPr>
            <a:t>Accessible</a:t>
          </a:r>
          <a:endParaRPr lang="en-US">
            <a:highlight>
              <a:srgbClr val="FFFF00"/>
            </a:highlight>
          </a:endParaRP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>
              <a:highlight>
                <a:srgbClr val="FFFF00"/>
              </a:highlight>
              <a:latin typeface="Avenir Next LT Pro"/>
            </a:rPr>
            <a:t>Knowledge Sharing</a:t>
          </a:r>
          <a:endParaRPr lang="en-US">
            <a:highlight>
              <a:srgbClr val="FFFF00"/>
            </a:highlight>
          </a:endParaRP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endParaRPr lang="en-US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2E066480-1FBB-446E-B3EF-936EFA4775C5}">
      <dgm:prSet phldr="0"/>
      <dgm:spPr/>
      <dgm:t>
        <a:bodyPr/>
        <a:lstStyle/>
        <a:p>
          <a:pPr rtl="0"/>
          <a:endParaRPr lang="en-US">
            <a:latin typeface="Avenir Next LT Pro"/>
          </a:endParaRPr>
        </a:p>
      </dgm:t>
    </dgm:pt>
    <dgm:pt modelId="{04F5DDF7-C63D-4586-BAC5-75A71F0303F4}" type="parTrans" cxnId="{10DC8B9F-1D94-47BB-82DB-D24BD61E4922}">
      <dgm:prSet/>
      <dgm:spPr/>
    </dgm:pt>
    <dgm:pt modelId="{3B423EB3-424D-4719-AD6F-4E607F2E77BC}" type="sibTrans" cxnId="{10DC8B9F-1D94-47BB-82DB-D24BD61E4922}">
      <dgm:prSet/>
      <dgm:spPr/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0522125-3937-4B3B-BB55-A44B552E8A16}" type="presOf" srcId="{F0036753-8846-4482-A013-A5290C91BA9C}" destId="{1A38012F-CC72-4245-BEC3-C1A29B4327C5}" srcOrd="0" destOrd="0" presId="urn:microsoft.com/office/officeart/2005/8/layout/hList1"/>
    <dgm:cxn modelId="{C9263D34-05D8-4941-BCEA-650864CDA4B8}" type="presOf" srcId="{27FAED0D-76F4-4CE5-8951-476AC15ACDF4}" destId="{8B5E699B-F497-4E9C-AF1B-BE311181C1D1}" srcOrd="0" destOrd="0" presId="urn:microsoft.com/office/officeart/2005/8/layout/hList1"/>
    <dgm:cxn modelId="{FDCE255D-7CE7-4A9B-A6F5-A22EA89A12B9}" type="presOf" srcId="{DF7526BD-89C3-468A-9DF6-F3BD74182982}" destId="{24A0520E-62BA-4106-A341-7CF8ECF8F53C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06A36975-2F13-4AF3-BB5F-384229A46531}" type="presOf" srcId="{95FF4473-09A1-4540-8E42-6963653A13BA}" destId="{F55B8AF2-3D89-4F45-965D-11970BA5A238}" srcOrd="0" destOrd="2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10DC8B9F-1D94-47BB-82DB-D24BD61E4922}" srcId="{27FAED0D-76F4-4CE5-8951-476AC15ACDF4}" destId="{2E066480-1FBB-446E-B3EF-936EFA4775C5}" srcOrd="1" destOrd="0" parTransId="{04F5DDF7-C63D-4586-BAC5-75A71F0303F4}" sibTransId="{3B423EB3-424D-4719-AD6F-4E607F2E77BC}"/>
    <dgm:cxn modelId="{FD8418AE-D8B3-4362-81C7-AF4A5B05C4A9}" type="presOf" srcId="{2E066480-1FBB-446E-B3EF-936EFA4775C5}" destId="{F55B8AF2-3D89-4F45-965D-11970BA5A238}" srcOrd="0" destOrd="1" presId="urn:microsoft.com/office/officeart/2005/8/layout/hList1"/>
    <dgm:cxn modelId="{B2D946B0-B156-4AC6-AD6A-DE948DA00389}" type="presOf" srcId="{F2AC8AC4-AC23-45FF-B407-674838FB34FD}" destId="{F55B8AF2-3D89-4F45-965D-11970BA5A238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2310D6C0-02C1-492E-8C62-B2BE2943A02C}" type="presOf" srcId="{74A7ED64-F5EA-4285-B1D5-CF6E59489B85}" destId="{24A0520E-62BA-4106-A341-7CF8ECF8F53C}" srcOrd="0" destOrd="0" presId="urn:microsoft.com/office/officeart/2005/8/layout/hList1"/>
    <dgm:cxn modelId="{14923DCA-B93D-4A35-915D-BF0C25539513}" type="presOf" srcId="{DAD11C37-7C80-48FB-9A64-3A10C3FA80FE}" destId="{24A0520E-62BA-4106-A341-7CF8ECF8F53C}" srcOrd="0" destOrd="1" presId="urn:microsoft.com/office/officeart/2005/8/layout/hList1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5B1B3BEA-B170-4A19-9AEE-81B70FCD417C}" type="presOf" srcId="{D51252F7-C568-469F-8F02-4E6FF967975F}" destId="{24A0520E-62BA-4106-A341-7CF8ECF8F53C}" srcOrd="0" destOrd="3" presId="urn:microsoft.com/office/officeart/2005/8/layout/hList1"/>
    <dgm:cxn modelId="{E53FC6C1-BDE6-4C65-ACCF-5B4A326C638B}" type="presParOf" srcId="{B2181AA2-62B2-47C5-916E-6CDB304B67CF}" destId="{68D89042-402F-4C9E-8D7F-FB750F137B1E}" srcOrd="0" destOrd="0" presId="urn:microsoft.com/office/officeart/2005/8/layout/hList1"/>
    <dgm:cxn modelId="{57B2EEF1-7961-4E5C-8F00-F98C8CB9B180}" type="presParOf" srcId="{68D89042-402F-4C9E-8D7F-FB750F137B1E}" destId="{1A38012F-CC72-4245-BEC3-C1A29B4327C5}" srcOrd="0" destOrd="0" presId="urn:microsoft.com/office/officeart/2005/8/layout/hList1"/>
    <dgm:cxn modelId="{E19D564B-23D9-4406-9556-465D87C0EE28}" type="presParOf" srcId="{68D89042-402F-4C9E-8D7F-FB750F137B1E}" destId="{24A0520E-62BA-4106-A341-7CF8ECF8F53C}" srcOrd="1" destOrd="0" presId="urn:microsoft.com/office/officeart/2005/8/layout/hList1"/>
    <dgm:cxn modelId="{EA4A0A82-5DB5-4B36-A8CC-F8B5024904CF}" type="presParOf" srcId="{B2181AA2-62B2-47C5-916E-6CDB304B67CF}" destId="{28CD6E2A-0439-4180-AF00-19FB6B25201F}" srcOrd="1" destOrd="0" presId="urn:microsoft.com/office/officeart/2005/8/layout/hList1"/>
    <dgm:cxn modelId="{49B5EFA4-6518-4A98-BE37-0CA1987BB294}" type="presParOf" srcId="{B2181AA2-62B2-47C5-916E-6CDB304B67CF}" destId="{1691A720-8F32-44E0-8114-D26AB2ED6E56}" srcOrd="2" destOrd="0" presId="urn:microsoft.com/office/officeart/2005/8/layout/hList1"/>
    <dgm:cxn modelId="{2AD6E70D-B596-4707-A829-7C2AFA7FF5BC}" type="presParOf" srcId="{1691A720-8F32-44E0-8114-D26AB2ED6E56}" destId="{8B5E699B-F497-4E9C-AF1B-BE311181C1D1}" srcOrd="0" destOrd="0" presId="urn:microsoft.com/office/officeart/2005/8/layout/hList1"/>
    <dgm:cxn modelId="{B15C9F85-7461-447C-B6B9-E8277AD5DD1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latin typeface="Avenir Next LT Pro"/>
            </a:rPr>
            <a:t>Accessible</a:t>
          </a:r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Knowledge Sharing</a:t>
          </a:r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endParaRPr lang="en-US"/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41192C5-0726-4E09-B644-5C916BAD221A}">
      <dgm:prSet phldr="0"/>
      <dgm:spPr/>
      <dgm:t>
        <a:bodyPr/>
        <a:lstStyle/>
        <a:p>
          <a:pPr rtl="0"/>
          <a:r>
            <a:rPr lang="en-US">
              <a:highlight>
                <a:srgbClr val="FFFF00"/>
              </a:highlight>
              <a:latin typeface="Avenir Next LT Pro"/>
            </a:rPr>
            <a:t>Transparent</a:t>
          </a:r>
        </a:p>
      </dgm:t>
    </dgm:pt>
    <dgm:pt modelId="{4F9888C2-945B-47B4-B38C-8511AD2B3BE6}" type="parTrans" cxnId="{E71D5788-8563-46CF-8504-548EF6C89280}">
      <dgm:prSet/>
      <dgm:spPr/>
    </dgm:pt>
    <dgm:pt modelId="{1EB8F261-0B22-4D2C-BFAD-A81C2AD7BFD8}" type="sibTrans" cxnId="{E71D5788-8563-46CF-8504-548EF6C89280}">
      <dgm:prSet/>
      <dgm:spPr/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FC61B00-8F99-4B05-9F70-5A7589156D55}" type="presOf" srcId="{F0036753-8846-4482-A013-A5290C91BA9C}" destId="{1A38012F-CC72-4245-BEC3-C1A29B4327C5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0160A60F-594A-4B78-9DA0-4056DBAA693F}" type="presOf" srcId="{D51252F7-C568-469F-8F02-4E6FF967975F}" destId="{24A0520E-62BA-4106-A341-7CF8ECF8F53C}" srcOrd="0" destOrd="3" presId="urn:microsoft.com/office/officeart/2005/8/layout/hList1"/>
    <dgm:cxn modelId="{F6236A27-EACD-46E9-A11C-E078C0ADE661}" type="presOf" srcId="{EAE0442E-90A9-49DC-BE31-4648D0495DC0}" destId="{F55B8AF2-3D89-4F45-965D-11970BA5A238}" srcOrd="0" destOrd="1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A0298B46-C0F2-4FA8-8A61-774DB7BE800A}" type="presOf" srcId="{DF7526BD-89C3-468A-9DF6-F3BD74182982}" destId="{24A0520E-62BA-4106-A341-7CF8ECF8F53C}" srcOrd="0" destOrd="2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BAE2ED86-BC0A-45D3-8FA3-DD2C3B5A2096}" type="presOf" srcId="{74A7ED64-F5EA-4285-B1D5-CF6E59489B85}" destId="{24A0520E-62BA-4106-A341-7CF8ECF8F53C}" srcOrd="0" destOrd="0" presId="urn:microsoft.com/office/officeart/2005/8/layout/hList1"/>
    <dgm:cxn modelId="{E71D5788-8563-46CF-8504-548EF6C89280}" srcId="{27FAED0D-76F4-4CE5-8951-476AC15ACDF4}" destId="{D41192C5-0726-4E09-B644-5C916BAD221A}" srcOrd="0" destOrd="0" parTransId="{4F9888C2-945B-47B4-B38C-8511AD2B3BE6}" sibTransId="{1EB8F261-0B22-4D2C-BFAD-A81C2AD7BFD8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BBB75A96-B249-4F66-97CC-C89324934BC0}" type="presOf" srcId="{95FF4473-09A1-4540-8E42-6963653A13BA}" destId="{F55B8AF2-3D89-4F45-965D-11970BA5A238}" srcOrd="0" destOrd="2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A4942B9C-695D-4CF5-93AA-95367FC7ACA4}" type="presOf" srcId="{DAD11C37-7C80-48FB-9A64-3A10C3FA80FE}" destId="{24A0520E-62BA-4106-A341-7CF8ECF8F53C}" srcOrd="0" destOrd="1" presId="urn:microsoft.com/office/officeart/2005/8/layout/hList1"/>
    <dgm:cxn modelId="{17E424AA-E963-40CC-87A4-AFA2908443B4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89D886DB-66F0-4AD7-B34A-9A3B9D071D44}" type="presOf" srcId="{D41192C5-0726-4E09-B644-5C916BAD221A}" destId="{F55B8AF2-3D89-4F45-965D-11970BA5A238}" srcOrd="0" destOrd="0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B9284ECE-8CFB-4C94-897B-DCF695C013DF}" type="presParOf" srcId="{B2181AA2-62B2-47C5-916E-6CDB304B67CF}" destId="{68D89042-402F-4C9E-8D7F-FB750F137B1E}" srcOrd="0" destOrd="0" presId="urn:microsoft.com/office/officeart/2005/8/layout/hList1"/>
    <dgm:cxn modelId="{28818639-E5FF-4A84-BA52-EF13ED2DD200}" type="presParOf" srcId="{68D89042-402F-4C9E-8D7F-FB750F137B1E}" destId="{1A38012F-CC72-4245-BEC3-C1A29B4327C5}" srcOrd="0" destOrd="0" presId="urn:microsoft.com/office/officeart/2005/8/layout/hList1"/>
    <dgm:cxn modelId="{84477ECE-5082-4C04-9748-EC430F02DF93}" type="presParOf" srcId="{68D89042-402F-4C9E-8D7F-FB750F137B1E}" destId="{24A0520E-62BA-4106-A341-7CF8ECF8F53C}" srcOrd="1" destOrd="0" presId="urn:microsoft.com/office/officeart/2005/8/layout/hList1"/>
    <dgm:cxn modelId="{4B5CF80C-50B4-40AE-83A6-AFF450ADE04C}" type="presParOf" srcId="{B2181AA2-62B2-47C5-916E-6CDB304B67CF}" destId="{28CD6E2A-0439-4180-AF00-19FB6B25201F}" srcOrd="1" destOrd="0" presId="urn:microsoft.com/office/officeart/2005/8/layout/hList1"/>
    <dgm:cxn modelId="{1D8DA475-16BB-4D8A-9EF7-25C74206C2B6}" type="presParOf" srcId="{B2181AA2-62B2-47C5-916E-6CDB304B67CF}" destId="{1691A720-8F32-44E0-8114-D26AB2ED6E56}" srcOrd="2" destOrd="0" presId="urn:microsoft.com/office/officeart/2005/8/layout/hList1"/>
    <dgm:cxn modelId="{DB47D2A8-2689-4C27-892D-511E9F8BC825}" type="presParOf" srcId="{1691A720-8F32-44E0-8114-D26AB2ED6E56}" destId="{8B5E699B-F497-4E9C-AF1B-BE311181C1D1}" srcOrd="0" destOrd="0" presId="urn:microsoft.com/office/officeart/2005/8/layout/hList1"/>
    <dgm:cxn modelId="{D3D5CD93-5351-466F-8210-8B0344592D86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latin typeface="Avenir Next LT Pro"/>
            </a:rPr>
            <a:t>Accessible</a:t>
          </a:r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Knowledge Sharing</a:t>
          </a:r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r>
            <a:rPr lang="en-US">
              <a:highlight>
                <a:srgbClr val="FFFF00"/>
              </a:highlight>
              <a:latin typeface="Avenir Next LT Pro"/>
            </a:rPr>
            <a:t>Open - Public</a:t>
          </a:r>
          <a:endParaRPr lang="en-US">
            <a:highlight>
              <a:srgbClr val="FFFF00"/>
            </a:highlight>
          </a:endParaRP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>
              <a:latin typeface="Avenir Next LT Pro"/>
            </a:rPr>
            <a:t>Transparent</a:t>
          </a:r>
          <a:endParaRPr lang="en-US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endParaRPr lang="en-US"/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B2B76F25-1FD2-47D7-89AE-84A5DEBCF5C8}" type="presOf" srcId="{DF7526BD-89C3-468A-9DF6-F3BD74182982}" destId="{24A0520E-62BA-4106-A341-7CF8ECF8F53C}" srcOrd="0" destOrd="2" presId="urn:microsoft.com/office/officeart/2005/8/layout/hList1"/>
    <dgm:cxn modelId="{ACDD8B28-4987-423E-BB8B-E8612A5595C1}" type="presOf" srcId="{F0036753-8846-4482-A013-A5290C91BA9C}" destId="{1A38012F-CC72-4245-BEC3-C1A29B4327C5}" srcOrd="0" destOrd="0" presId="urn:microsoft.com/office/officeart/2005/8/layout/hList1"/>
    <dgm:cxn modelId="{D7E9943F-DE62-4191-A7D7-7BDD905B493C}" type="presOf" srcId="{F2AC8AC4-AC23-45FF-B407-674838FB34FD}" destId="{F55B8AF2-3D89-4F45-965D-11970BA5A238}" srcOrd="0" destOrd="0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FF8C1249-9029-437E-8000-7D6FC09A5884}" type="presOf" srcId="{74A7ED64-F5EA-4285-B1D5-CF6E59489B85}" destId="{24A0520E-62BA-4106-A341-7CF8ECF8F53C}" srcOrd="0" destOrd="0" presId="urn:microsoft.com/office/officeart/2005/8/layout/hList1"/>
    <dgm:cxn modelId="{02AF6949-B230-4A5C-8BFD-17883C348F7D}" type="presOf" srcId="{27FAED0D-76F4-4CE5-8951-476AC15ACDF4}" destId="{8B5E699B-F497-4E9C-AF1B-BE311181C1D1}" srcOrd="0" destOrd="0" presId="urn:microsoft.com/office/officeart/2005/8/layout/hList1"/>
    <dgm:cxn modelId="{DC084458-6CDE-4343-A147-C65B27F187EF}" type="presOf" srcId="{DAD11C37-7C80-48FB-9A64-3A10C3FA80FE}" destId="{24A0520E-62BA-4106-A341-7CF8ECF8F53C}" srcOrd="0" destOrd="1" presId="urn:microsoft.com/office/officeart/2005/8/layout/hList1"/>
    <dgm:cxn modelId="{580ADD78-063D-4BC9-B954-9E5D4A8F8258}" type="presOf" srcId="{EAE0442E-90A9-49DC-BE31-4648D0495DC0}" destId="{F55B8AF2-3D89-4F45-965D-11970BA5A238}" srcOrd="0" destOrd="1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4841A78F-5ED2-443C-9886-F7245778BC6E}" type="presOf" srcId="{D51252F7-C568-469F-8F02-4E6FF967975F}" destId="{24A0520E-62BA-4106-A341-7CF8ECF8F53C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73ED6FD1-31A3-4C8D-84A4-4D7CF45DF715}" type="presOf" srcId="{95FF4473-09A1-4540-8E42-6963653A13BA}" destId="{F55B8AF2-3D89-4F45-965D-11970BA5A238}" srcOrd="0" destOrd="2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3F97C20-3350-43A1-9D09-E3A5674AD4FE}" type="presParOf" srcId="{B2181AA2-62B2-47C5-916E-6CDB304B67CF}" destId="{68D89042-402F-4C9E-8D7F-FB750F137B1E}" srcOrd="0" destOrd="0" presId="urn:microsoft.com/office/officeart/2005/8/layout/hList1"/>
    <dgm:cxn modelId="{E67C2726-A5B3-4AD8-95B5-64E442C3D579}" type="presParOf" srcId="{68D89042-402F-4C9E-8D7F-FB750F137B1E}" destId="{1A38012F-CC72-4245-BEC3-C1A29B4327C5}" srcOrd="0" destOrd="0" presId="urn:microsoft.com/office/officeart/2005/8/layout/hList1"/>
    <dgm:cxn modelId="{540E058A-B876-4D30-9EC9-CE5CFB7FC178}" type="presParOf" srcId="{68D89042-402F-4C9E-8D7F-FB750F137B1E}" destId="{24A0520E-62BA-4106-A341-7CF8ECF8F53C}" srcOrd="1" destOrd="0" presId="urn:microsoft.com/office/officeart/2005/8/layout/hList1"/>
    <dgm:cxn modelId="{5A8CEEAA-E1C3-40B3-8E1B-CA97009EA8E8}" type="presParOf" srcId="{B2181AA2-62B2-47C5-916E-6CDB304B67CF}" destId="{28CD6E2A-0439-4180-AF00-19FB6B25201F}" srcOrd="1" destOrd="0" presId="urn:microsoft.com/office/officeart/2005/8/layout/hList1"/>
    <dgm:cxn modelId="{038F8249-3EF2-4E8E-9DF5-B42EC359CEC0}" type="presParOf" srcId="{B2181AA2-62B2-47C5-916E-6CDB304B67CF}" destId="{1691A720-8F32-44E0-8114-D26AB2ED6E56}" srcOrd="2" destOrd="0" presId="urn:microsoft.com/office/officeart/2005/8/layout/hList1"/>
    <dgm:cxn modelId="{E138E529-CCAA-4719-B0DA-87D33F6747D6}" type="presParOf" srcId="{1691A720-8F32-44E0-8114-D26AB2ED6E56}" destId="{8B5E699B-F497-4E9C-AF1B-BE311181C1D1}" srcOrd="0" destOrd="0" presId="urn:microsoft.com/office/officeart/2005/8/layout/hList1"/>
    <dgm:cxn modelId="{6E98716F-F661-4A83-92F4-F9A289D9AD23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9E243-C709-4D25-92FA-3343B45D13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7CA758-B14F-4E5D-99C4-6EAC04C9661B}">
      <dgm:prSet/>
      <dgm:spPr/>
      <dgm:t>
        <a:bodyPr/>
        <a:lstStyle/>
        <a:p>
          <a:pPr rtl="0">
            <a:defRPr cap="all"/>
          </a:pPr>
          <a:r>
            <a:rPr lang="en-US" err="1">
              <a:latin typeface="Avenir Next LT Pro"/>
            </a:rPr>
            <a:t>BlockChain</a:t>
          </a:r>
          <a:r>
            <a:rPr lang="en-US">
              <a:latin typeface="Avenir Next LT Pro"/>
            </a:rPr>
            <a:t> Interest</a:t>
          </a:r>
          <a:endParaRPr lang="en-US"/>
        </a:p>
      </dgm:t>
    </dgm:pt>
    <dgm:pt modelId="{FE4986A9-D5E1-4454-B923-A5A8EB744608}" type="parTrans" cxnId="{5444C288-9CC6-4715-AE9D-FD5230FEB097}">
      <dgm:prSet/>
      <dgm:spPr/>
      <dgm:t>
        <a:bodyPr/>
        <a:lstStyle/>
        <a:p>
          <a:endParaRPr lang="en-US"/>
        </a:p>
      </dgm:t>
    </dgm:pt>
    <dgm:pt modelId="{3461CD32-D95E-4CF6-BF6D-18111D9DAF50}" type="sibTrans" cxnId="{5444C288-9CC6-4715-AE9D-FD5230FEB097}">
      <dgm:prSet/>
      <dgm:spPr/>
      <dgm:t>
        <a:bodyPr/>
        <a:lstStyle/>
        <a:p>
          <a:endParaRPr lang="en-US"/>
        </a:p>
      </dgm:t>
    </dgm:pt>
    <dgm:pt modelId="{BE795CBF-C922-4397-AF0F-3777533DEFF2}">
      <dgm:prSet/>
      <dgm:spPr/>
      <dgm:t>
        <a:bodyPr/>
        <a:lstStyle/>
        <a:p>
          <a:pPr rtl="0">
            <a:defRPr cap="all"/>
          </a:pPr>
          <a:r>
            <a:rPr lang="en-US">
              <a:latin typeface="Avenir Next LT Pro"/>
            </a:rPr>
            <a:t>Work / Research</a:t>
          </a:r>
          <a:endParaRPr lang="en-US"/>
        </a:p>
      </dgm:t>
    </dgm:pt>
    <dgm:pt modelId="{D402D6A6-5A38-4EF5-8FF0-DA7219CB2418}" type="parTrans" cxnId="{397F5C5E-DB7A-4095-872C-FD80847AC0E8}">
      <dgm:prSet/>
      <dgm:spPr/>
      <dgm:t>
        <a:bodyPr/>
        <a:lstStyle/>
        <a:p>
          <a:endParaRPr lang="en-US"/>
        </a:p>
      </dgm:t>
    </dgm:pt>
    <dgm:pt modelId="{A21247D8-FC7F-4C93-979D-23D741127E42}" type="sibTrans" cxnId="{397F5C5E-DB7A-4095-872C-FD80847AC0E8}">
      <dgm:prSet/>
      <dgm:spPr/>
      <dgm:t>
        <a:bodyPr/>
        <a:lstStyle/>
        <a:p>
          <a:endParaRPr lang="en-US"/>
        </a:p>
      </dgm:t>
    </dgm:pt>
    <dgm:pt modelId="{7B9E801F-6276-4EB5-B269-1CB7061288A6}">
      <dgm:prSet/>
      <dgm:spPr/>
      <dgm:t>
        <a:bodyPr/>
        <a:lstStyle/>
        <a:p>
          <a:pPr>
            <a:defRPr cap="all"/>
          </a:pPr>
          <a:r>
            <a:rPr lang="en-US"/>
            <a:t>Community</a:t>
          </a:r>
        </a:p>
      </dgm:t>
    </dgm:pt>
    <dgm:pt modelId="{BE6724B7-25F0-4C42-A8D1-39417F594557}" type="parTrans" cxnId="{D5CE5276-2F18-4FD9-B291-F8543F2A070D}">
      <dgm:prSet/>
      <dgm:spPr/>
      <dgm:t>
        <a:bodyPr/>
        <a:lstStyle/>
        <a:p>
          <a:endParaRPr lang="en-US"/>
        </a:p>
      </dgm:t>
    </dgm:pt>
    <dgm:pt modelId="{C4D8617A-FCEF-491D-AAE5-40D85B8970AE}" type="sibTrans" cxnId="{D5CE5276-2F18-4FD9-B291-F8543F2A070D}">
      <dgm:prSet/>
      <dgm:spPr/>
      <dgm:t>
        <a:bodyPr/>
        <a:lstStyle/>
        <a:p>
          <a:endParaRPr lang="en-US"/>
        </a:p>
      </dgm:t>
    </dgm:pt>
    <dgm:pt modelId="{5C844908-A74D-479C-A1A6-BF0A0E7D1B98}" type="pres">
      <dgm:prSet presAssocID="{4C39E243-C709-4D25-92FA-3343B45D13CA}" presName="root" presStyleCnt="0">
        <dgm:presLayoutVars>
          <dgm:dir/>
          <dgm:resizeHandles val="exact"/>
        </dgm:presLayoutVars>
      </dgm:prSet>
      <dgm:spPr/>
    </dgm:pt>
    <dgm:pt modelId="{119032A5-FD0B-45D2-AADE-5936B428D311}" type="pres">
      <dgm:prSet presAssocID="{357CA758-B14F-4E5D-99C4-6EAC04C9661B}" presName="compNode" presStyleCnt="0"/>
      <dgm:spPr/>
    </dgm:pt>
    <dgm:pt modelId="{F6749502-A24D-4B47-808C-569555E22A0A}" type="pres">
      <dgm:prSet presAssocID="{357CA758-B14F-4E5D-99C4-6EAC04C9661B}" presName="iconBgRect" presStyleLbl="bgShp" presStyleIdx="0" presStyleCnt="3"/>
      <dgm:spPr/>
    </dgm:pt>
    <dgm:pt modelId="{A9113ACE-92DC-4D9E-B0B3-306D357948B4}" type="pres">
      <dgm:prSet presAssocID="{357CA758-B14F-4E5D-99C4-6EAC04C966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994B2D6-3DBB-4F42-879A-E33D62B31D92}" type="pres">
      <dgm:prSet presAssocID="{357CA758-B14F-4E5D-99C4-6EAC04C9661B}" presName="spaceRect" presStyleCnt="0"/>
      <dgm:spPr/>
    </dgm:pt>
    <dgm:pt modelId="{F952695D-E97D-4A9F-99F4-446E5209D833}" type="pres">
      <dgm:prSet presAssocID="{357CA758-B14F-4E5D-99C4-6EAC04C9661B}" presName="textRect" presStyleLbl="revTx" presStyleIdx="0" presStyleCnt="3">
        <dgm:presLayoutVars>
          <dgm:chMax val="1"/>
          <dgm:chPref val="1"/>
        </dgm:presLayoutVars>
      </dgm:prSet>
      <dgm:spPr/>
    </dgm:pt>
    <dgm:pt modelId="{606E8291-E396-453B-8AE0-B9FEB1F7CEF5}" type="pres">
      <dgm:prSet presAssocID="{3461CD32-D95E-4CF6-BF6D-18111D9DAF50}" presName="sibTrans" presStyleCnt="0"/>
      <dgm:spPr/>
    </dgm:pt>
    <dgm:pt modelId="{B5216F83-79DE-416F-8DDD-07FFDDFED16A}" type="pres">
      <dgm:prSet presAssocID="{BE795CBF-C922-4397-AF0F-3777533DEFF2}" presName="compNode" presStyleCnt="0"/>
      <dgm:spPr/>
    </dgm:pt>
    <dgm:pt modelId="{35D751E6-F2F7-42B2-BB19-0B37DDF00B38}" type="pres">
      <dgm:prSet presAssocID="{BE795CBF-C922-4397-AF0F-3777533DEFF2}" presName="iconBgRect" presStyleLbl="bgShp" presStyleIdx="1" presStyleCnt="3"/>
      <dgm:spPr/>
    </dgm:pt>
    <dgm:pt modelId="{AB0D7B5E-0592-494E-8323-79A2A47B0282}" type="pres">
      <dgm:prSet presAssocID="{BE795CBF-C922-4397-AF0F-3777533DEF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6A06CE8-25E0-42A3-A961-117E70BAF637}" type="pres">
      <dgm:prSet presAssocID="{BE795CBF-C922-4397-AF0F-3777533DEFF2}" presName="spaceRect" presStyleCnt="0"/>
      <dgm:spPr/>
    </dgm:pt>
    <dgm:pt modelId="{0874402A-C954-47B9-ACFA-C3C225DDBE46}" type="pres">
      <dgm:prSet presAssocID="{BE795CBF-C922-4397-AF0F-3777533DEFF2}" presName="textRect" presStyleLbl="revTx" presStyleIdx="1" presStyleCnt="3">
        <dgm:presLayoutVars>
          <dgm:chMax val="1"/>
          <dgm:chPref val="1"/>
        </dgm:presLayoutVars>
      </dgm:prSet>
      <dgm:spPr/>
    </dgm:pt>
    <dgm:pt modelId="{9EC0FA63-CA7C-4404-AFBA-6DD83AFB3F5B}" type="pres">
      <dgm:prSet presAssocID="{A21247D8-FC7F-4C93-979D-23D741127E42}" presName="sibTrans" presStyleCnt="0"/>
      <dgm:spPr/>
    </dgm:pt>
    <dgm:pt modelId="{95FE376F-2ED7-4703-A861-836E9F52EF40}" type="pres">
      <dgm:prSet presAssocID="{7B9E801F-6276-4EB5-B269-1CB7061288A6}" presName="compNode" presStyleCnt="0"/>
      <dgm:spPr/>
    </dgm:pt>
    <dgm:pt modelId="{80B306FD-B10F-4A65-962E-FB4283564A65}" type="pres">
      <dgm:prSet presAssocID="{7B9E801F-6276-4EB5-B269-1CB7061288A6}" presName="iconBgRect" presStyleLbl="bgShp" presStyleIdx="2" presStyleCnt="3"/>
      <dgm:spPr/>
    </dgm:pt>
    <dgm:pt modelId="{23C3099F-6ACC-4C60-AEBE-1B32EF368421}" type="pres">
      <dgm:prSet presAssocID="{7B9E801F-6276-4EB5-B269-1CB7061288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39AA0D6-D3F0-49E5-9C28-77B8ACADE352}" type="pres">
      <dgm:prSet presAssocID="{7B9E801F-6276-4EB5-B269-1CB7061288A6}" presName="spaceRect" presStyleCnt="0"/>
      <dgm:spPr/>
    </dgm:pt>
    <dgm:pt modelId="{18698664-516B-4F85-8B51-E1CBAC707E2F}" type="pres">
      <dgm:prSet presAssocID="{7B9E801F-6276-4EB5-B269-1CB7061288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7F5C5E-DB7A-4095-872C-FD80847AC0E8}" srcId="{4C39E243-C709-4D25-92FA-3343B45D13CA}" destId="{BE795CBF-C922-4397-AF0F-3777533DEFF2}" srcOrd="1" destOrd="0" parTransId="{D402D6A6-5A38-4EF5-8FF0-DA7219CB2418}" sibTransId="{A21247D8-FC7F-4C93-979D-23D741127E42}"/>
    <dgm:cxn modelId="{D5CE5276-2F18-4FD9-B291-F8543F2A070D}" srcId="{4C39E243-C709-4D25-92FA-3343B45D13CA}" destId="{7B9E801F-6276-4EB5-B269-1CB7061288A6}" srcOrd="2" destOrd="0" parTransId="{BE6724B7-25F0-4C42-A8D1-39417F594557}" sibTransId="{C4D8617A-FCEF-491D-AAE5-40D85B8970AE}"/>
    <dgm:cxn modelId="{5B43207C-DC13-4816-8693-9AD25A57A939}" type="presOf" srcId="{7B9E801F-6276-4EB5-B269-1CB7061288A6}" destId="{18698664-516B-4F85-8B51-E1CBAC707E2F}" srcOrd="0" destOrd="0" presId="urn:microsoft.com/office/officeart/2018/5/layout/IconCircleLabelList"/>
    <dgm:cxn modelId="{D20B6B82-F244-497A-AD4D-19788778F1A4}" type="presOf" srcId="{4C39E243-C709-4D25-92FA-3343B45D13CA}" destId="{5C844908-A74D-479C-A1A6-BF0A0E7D1B98}" srcOrd="0" destOrd="0" presId="urn:microsoft.com/office/officeart/2018/5/layout/IconCircleLabelList"/>
    <dgm:cxn modelId="{5444C288-9CC6-4715-AE9D-FD5230FEB097}" srcId="{4C39E243-C709-4D25-92FA-3343B45D13CA}" destId="{357CA758-B14F-4E5D-99C4-6EAC04C9661B}" srcOrd="0" destOrd="0" parTransId="{FE4986A9-D5E1-4454-B923-A5A8EB744608}" sibTransId="{3461CD32-D95E-4CF6-BF6D-18111D9DAF50}"/>
    <dgm:cxn modelId="{896568DB-DBFE-424D-A2D0-C25640EDD6C3}" type="presOf" srcId="{BE795CBF-C922-4397-AF0F-3777533DEFF2}" destId="{0874402A-C954-47B9-ACFA-C3C225DDBE46}" srcOrd="0" destOrd="0" presId="urn:microsoft.com/office/officeart/2018/5/layout/IconCircleLabelList"/>
    <dgm:cxn modelId="{936BA1E9-9239-42A8-8423-295A5E4DEE5A}" type="presOf" srcId="{357CA758-B14F-4E5D-99C4-6EAC04C9661B}" destId="{F952695D-E97D-4A9F-99F4-446E5209D833}" srcOrd="0" destOrd="0" presId="urn:microsoft.com/office/officeart/2018/5/layout/IconCircleLabelList"/>
    <dgm:cxn modelId="{BCB0C836-E17F-466B-BF82-4A969473A13F}" type="presParOf" srcId="{5C844908-A74D-479C-A1A6-BF0A0E7D1B98}" destId="{119032A5-FD0B-45D2-AADE-5936B428D311}" srcOrd="0" destOrd="0" presId="urn:microsoft.com/office/officeart/2018/5/layout/IconCircleLabelList"/>
    <dgm:cxn modelId="{9AC4BD2F-8BAE-48D2-8276-35683ECCCC54}" type="presParOf" srcId="{119032A5-FD0B-45D2-AADE-5936B428D311}" destId="{F6749502-A24D-4B47-808C-569555E22A0A}" srcOrd="0" destOrd="0" presId="urn:microsoft.com/office/officeart/2018/5/layout/IconCircleLabelList"/>
    <dgm:cxn modelId="{4BEE720D-388A-4434-9FBA-81945FB161AC}" type="presParOf" srcId="{119032A5-FD0B-45D2-AADE-5936B428D311}" destId="{A9113ACE-92DC-4D9E-B0B3-306D357948B4}" srcOrd="1" destOrd="0" presId="urn:microsoft.com/office/officeart/2018/5/layout/IconCircleLabelList"/>
    <dgm:cxn modelId="{29877CB5-466D-49B7-81F4-A99E3ED39B02}" type="presParOf" srcId="{119032A5-FD0B-45D2-AADE-5936B428D311}" destId="{B994B2D6-3DBB-4F42-879A-E33D62B31D92}" srcOrd="2" destOrd="0" presId="urn:microsoft.com/office/officeart/2018/5/layout/IconCircleLabelList"/>
    <dgm:cxn modelId="{C14DDB35-A529-41F5-AEDF-300E9999D152}" type="presParOf" srcId="{119032A5-FD0B-45D2-AADE-5936B428D311}" destId="{F952695D-E97D-4A9F-99F4-446E5209D833}" srcOrd="3" destOrd="0" presId="urn:microsoft.com/office/officeart/2018/5/layout/IconCircleLabelList"/>
    <dgm:cxn modelId="{3DDE0759-C1DC-47EE-878E-A7C31F3C9E72}" type="presParOf" srcId="{5C844908-A74D-479C-A1A6-BF0A0E7D1B98}" destId="{606E8291-E396-453B-8AE0-B9FEB1F7CEF5}" srcOrd="1" destOrd="0" presId="urn:microsoft.com/office/officeart/2018/5/layout/IconCircleLabelList"/>
    <dgm:cxn modelId="{017C6385-A416-4A8C-9FA1-CA5934F299D7}" type="presParOf" srcId="{5C844908-A74D-479C-A1A6-BF0A0E7D1B98}" destId="{B5216F83-79DE-416F-8DDD-07FFDDFED16A}" srcOrd="2" destOrd="0" presId="urn:microsoft.com/office/officeart/2018/5/layout/IconCircleLabelList"/>
    <dgm:cxn modelId="{209B1108-8A08-4E78-9140-5274231E0231}" type="presParOf" srcId="{B5216F83-79DE-416F-8DDD-07FFDDFED16A}" destId="{35D751E6-F2F7-42B2-BB19-0B37DDF00B38}" srcOrd="0" destOrd="0" presId="urn:microsoft.com/office/officeart/2018/5/layout/IconCircleLabelList"/>
    <dgm:cxn modelId="{34E29906-2748-463F-B0B3-731534EDBC86}" type="presParOf" srcId="{B5216F83-79DE-416F-8DDD-07FFDDFED16A}" destId="{AB0D7B5E-0592-494E-8323-79A2A47B0282}" srcOrd="1" destOrd="0" presId="urn:microsoft.com/office/officeart/2018/5/layout/IconCircleLabelList"/>
    <dgm:cxn modelId="{47ABEF30-57C9-42AE-A4BD-A44D68E386FE}" type="presParOf" srcId="{B5216F83-79DE-416F-8DDD-07FFDDFED16A}" destId="{D6A06CE8-25E0-42A3-A961-117E70BAF637}" srcOrd="2" destOrd="0" presId="urn:microsoft.com/office/officeart/2018/5/layout/IconCircleLabelList"/>
    <dgm:cxn modelId="{2780B970-F462-4EA7-B2A7-5E0668B573D7}" type="presParOf" srcId="{B5216F83-79DE-416F-8DDD-07FFDDFED16A}" destId="{0874402A-C954-47B9-ACFA-C3C225DDBE46}" srcOrd="3" destOrd="0" presId="urn:microsoft.com/office/officeart/2018/5/layout/IconCircleLabelList"/>
    <dgm:cxn modelId="{86E47576-DBCD-46F6-86A9-ECC4FC6C2178}" type="presParOf" srcId="{5C844908-A74D-479C-A1A6-BF0A0E7D1B98}" destId="{9EC0FA63-CA7C-4404-AFBA-6DD83AFB3F5B}" srcOrd="3" destOrd="0" presId="urn:microsoft.com/office/officeart/2018/5/layout/IconCircleLabelList"/>
    <dgm:cxn modelId="{DB56CBE1-22A8-49AC-9E22-B9CD1C18C978}" type="presParOf" srcId="{5C844908-A74D-479C-A1A6-BF0A0E7D1B98}" destId="{95FE376F-2ED7-4703-A861-836E9F52EF40}" srcOrd="4" destOrd="0" presId="urn:microsoft.com/office/officeart/2018/5/layout/IconCircleLabelList"/>
    <dgm:cxn modelId="{9EDA5215-0FA0-442A-B064-EBAD41F71DDD}" type="presParOf" srcId="{95FE376F-2ED7-4703-A861-836E9F52EF40}" destId="{80B306FD-B10F-4A65-962E-FB4283564A65}" srcOrd="0" destOrd="0" presId="urn:microsoft.com/office/officeart/2018/5/layout/IconCircleLabelList"/>
    <dgm:cxn modelId="{353F8965-157B-4E5D-BE95-0611D63FAFA9}" type="presParOf" srcId="{95FE376F-2ED7-4703-A861-836E9F52EF40}" destId="{23C3099F-6ACC-4C60-AEBE-1B32EF368421}" srcOrd="1" destOrd="0" presId="urn:microsoft.com/office/officeart/2018/5/layout/IconCircleLabelList"/>
    <dgm:cxn modelId="{40D6540E-0976-4F52-B8BC-889AE89647A9}" type="presParOf" srcId="{95FE376F-2ED7-4703-A861-836E9F52EF40}" destId="{939AA0D6-D3F0-49E5-9C28-77B8ACADE352}" srcOrd="2" destOrd="0" presId="urn:microsoft.com/office/officeart/2018/5/layout/IconCircleLabelList"/>
    <dgm:cxn modelId="{848792E5-8EAA-457E-82EB-43A20854CCBC}" type="presParOf" srcId="{95FE376F-2ED7-4703-A861-836E9F52EF40}" destId="{18698664-516B-4F85-8B51-E1CBAC707E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latin typeface="Avenir Next LT Pro"/>
            </a:rPr>
            <a:t>Accessible</a:t>
          </a:r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Knowledge Sharing</a:t>
          </a:r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Open - Public</a:t>
          </a:r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endParaRPr lang="en-US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>
              <a:latin typeface="Avenir Next LT Pro"/>
            </a:rPr>
            <a:t>Transparent</a:t>
          </a:r>
          <a:endParaRPr lang="en-US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>
              <a:highlight>
                <a:srgbClr val="FFFF00"/>
              </a:highlight>
              <a:latin typeface="Avenir Next LT Pro"/>
            </a:rPr>
            <a:t>Open</a:t>
          </a:r>
          <a:endParaRPr lang="en-US">
            <a:highlight>
              <a:srgbClr val="FFFF00"/>
            </a:highlight>
          </a:endParaRP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DD1506-1325-4A90-83A6-4154F10ED721}" type="presOf" srcId="{DAD11C37-7C80-48FB-9A64-3A10C3FA80FE}" destId="{24A0520E-62BA-4106-A341-7CF8ECF8F53C}" srcOrd="0" destOrd="1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F054322D-35A8-4834-8208-F03C3A9967B4}" type="presOf" srcId="{27FAED0D-76F4-4CE5-8951-476AC15ACDF4}" destId="{8B5E699B-F497-4E9C-AF1B-BE311181C1D1}" srcOrd="0" destOrd="0" presId="urn:microsoft.com/office/officeart/2005/8/layout/hList1"/>
    <dgm:cxn modelId="{8B74B93A-CA08-4C6D-A646-F2B469EAC19C}" type="presOf" srcId="{EAE0442E-90A9-49DC-BE31-4648D0495DC0}" destId="{F55B8AF2-3D89-4F45-965D-11970BA5A238}" srcOrd="0" destOrd="1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77F1F54D-27EA-4287-9EFB-F0D955FBD883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8175DC90-7EF2-46F7-BCCA-3ED55AD33A8F}" type="presOf" srcId="{DF7526BD-89C3-468A-9DF6-F3BD74182982}" destId="{24A0520E-62BA-4106-A341-7CF8ECF8F53C}" srcOrd="0" destOrd="2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83DEEFB7-5690-49A4-95CC-47C9EEA2CE85}" type="presOf" srcId="{F0036753-8846-4482-A013-A5290C91BA9C}" destId="{1A38012F-CC72-4245-BEC3-C1A29B4327C5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7A8B6FCB-F841-40E3-97E0-C30C2A006A63}" type="presOf" srcId="{74A7ED64-F5EA-4285-B1D5-CF6E59489B85}" destId="{24A0520E-62BA-4106-A341-7CF8ECF8F53C}" srcOrd="0" destOrd="0" presId="urn:microsoft.com/office/officeart/2005/8/layout/hList1"/>
    <dgm:cxn modelId="{930FB2CF-A556-4A6F-A23A-165A0E7B264E}" type="presOf" srcId="{95FF4473-09A1-4540-8E42-6963653A13BA}" destId="{F55B8AF2-3D89-4F45-965D-11970BA5A238}" srcOrd="0" destOrd="2" presId="urn:microsoft.com/office/officeart/2005/8/layout/hList1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FF79EE7-C3A8-4374-BE1A-8546D189EA7F}" type="presOf" srcId="{F2AC8AC4-AC23-45FF-B407-674838FB34FD}" destId="{F55B8AF2-3D89-4F45-965D-11970BA5A238}" srcOrd="0" destOrd="0" presId="urn:microsoft.com/office/officeart/2005/8/layout/hList1"/>
    <dgm:cxn modelId="{F2C96498-0DC0-45BD-AEFE-21E3EE699375}" type="presParOf" srcId="{B2181AA2-62B2-47C5-916E-6CDB304B67CF}" destId="{68D89042-402F-4C9E-8D7F-FB750F137B1E}" srcOrd="0" destOrd="0" presId="urn:microsoft.com/office/officeart/2005/8/layout/hList1"/>
    <dgm:cxn modelId="{40B95C98-2BD2-417A-8529-D1DD1E3D33C9}" type="presParOf" srcId="{68D89042-402F-4C9E-8D7F-FB750F137B1E}" destId="{1A38012F-CC72-4245-BEC3-C1A29B4327C5}" srcOrd="0" destOrd="0" presId="urn:microsoft.com/office/officeart/2005/8/layout/hList1"/>
    <dgm:cxn modelId="{B36DA0F3-8C8D-4723-977C-8C14D5F75F87}" type="presParOf" srcId="{68D89042-402F-4C9E-8D7F-FB750F137B1E}" destId="{24A0520E-62BA-4106-A341-7CF8ECF8F53C}" srcOrd="1" destOrd="0" presId="urn:microsoft.com/office/officeart/2005/8/layout/hList1"/>
    <dgm:cxn modelId="{C096E905-071D-4E22-8576-83CA479AA271}" type="presParOf" srcId="{B2181AA2-62B2-47C5-916E-6CDB304B67CF}" destId="{28CD6E2A-0439-4180-AF00-19FB6B25201F}" srcOrd="1" destOrd="0" presId="urn:microsoft.com/office/officeart/2005/8/layout/hList1"/>
    <dgm:cxn modelId="{0AB27EE3-9DB5-48DB-B6EB-998A691AE659}" type="presParOf" srcId="{B2181AA2-62B2-47C5-916E-6CDB304B67CF}" destId="{1691A720-8F32-44E0-8114-D26AB2ED6E56}" srcOrd="2" destOrd="0" presId="urn:microsoft.com/office/officeart/2005/8/layout/hList1"/>
    <dgm:cxn modelId="{FA2181C2-B2DA-4A41-A3E0-B7044CD06B75}" type="presParOf" srcId="{1691A720-8F32-44E0-8114-D26AB2ED6E56}" destId="{8B5E699B-F497-4E9C-AF1B-BE311181C1D1}" srcOrd="0" destOrd="0" presId="urn:microsoft.com/office/officeart/2005/8/layout/hList1"/>
    <dgm:cxn modelId="{0FD2AB0F-FF8C-4A58-A173-39EF4C3F712B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Museum</a:t>
          </a:r>
          <a:endParaRPr lang="en-US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latin typeface="Avenir Next LT Pro"/>
            </a:rPr>
            <a:t>Accessible</a:t>
          </a:r>
          <a:endParaRPr lang="en-US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Knowledge Sharing</a:t>
          </a:r>
          <a:endParaRPr lang="en-US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Open - Public</a:t>
          </a:r>
          <a:endParaRPr lang="en-US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r>
            <a:rPr lang="en-US">
              <a:highlight>
                <a:srgbClr val="FFFF00"/>
              </a:highlight>
              <a:latin typeface="Avenir Next LT Pro"/>
            </a:rPr>
            <a:t>Permanent Storage</a:t>
          </a:r>
          <a:endParaRPr lang="en-US">
            <a:highlight>
              <a:srgbClr val="FFFF00"/>
            </a:highlight>
          </a:endParaRP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Def. Blockchain</a:t>
          </a:r>
          <a:endParaRPr lang="en-US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>
              <a:latin typeface="Avenir Next LT Pro"/>
            </a:rPr>
            <a:t>Transparent</a:t>
          </a:r>
          <a:endParaRPr lang="en-US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>
              <a:latin typeface="Avenir Next LT Pro"/>
            </a:rPr>
            <a:t>Open</a:t>
          </a:r>
          <a:endParaRPr lang="en-US"/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endParaRPr lang="en-US"/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DD1506-1325-4A90-83A6-4154F10ED721}" type="presOf" srcId="{DAD11C37-7C80-48FB-9A64-3A10C3FA80FE}" destId="{24A0520E-62BA-4106-A341-7CF8ECF8F53C}" srcOrd="0" destOrd="1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F054322D-35A8-4834-8208-F03C3A9967B4}" type="presOf" srcId="{27FAED0D-76F4-4CE5-8951-476AC15ACDF4}" destId="{8B5E699B-F497-4E9C-AF1B-BE311181C1D1}" srcOrd="0" destOrd="0" presId="urn:microsoft.com/office/officeart/2005/8/layout/hList1"/>
    <dgm:cxn modelId="{8B74B93A-CA08-4C6D-A646-F2B469EAC19C}" type="presOf" srcId="{EAE0442E-90A9-49DC-BE31-4648D0495DC0}" destId="{F55B8AF2-3D89-4F45-965D-11970BA5A238}" srcOrd="0" destOrd="1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77F1F54D-27EA-4287-9EFB-F0D955FBD883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8175DC90-7EF2-46F7-BCCA-3ED55AD33A8F}" type="presOf" srcId="{DF7526BD-89C3-468A-9DF6-F3BD74182982}" destId="{24A0520E-62BA-4106-A341-7CF8ECF8F53C}" srcOrd="0" destOrd="2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83DEEFB7-5690-49A4-95CC-47C9EEA2CE85}" type="presOf" srcId="{F0036753-8846-4482-A013-A5290C91BA9C}" destId="{1A38012F-CC72-4245-BEC3-C1A29B4327C5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7A8B6FCB-F841-40E3-97E0-C30C2A006A63}" type="presOf" srcId="{74A7ED64-F5EA-4285-B1D5-CF6E59489B85}" destId="{24A0520E-62BA-4106-A341-7CF8ECF8F53C}" srcOrd="0" destOrd="0" presId="urn:microsoft.com/office/officeart/2005/8/layout/hList1"/>
    <dgm:cxn modelId="{930FB2CF-A556-4A6F-A23A-165A0E7B264E}" type="presOf" srcId="{95FF4473-09A1-4540-8E42-6963653A13BA}" destId="{F55B8AF2-3D89-4F45-965D-11970BA5A238}" srcOrd="0" destOrd="2" presId="urn:microsoft.com/office/officeart/2005/8/layout/hList1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FF79EE7-C3A8-4374-BE1A-8546D189EA7F}" type="presOf" srcId="{F2AC8AC4-AC23-45FF-B407-674838FB34FD}" destId="{F55B8AF2-3D89-4F45-965D-11970BA5A238}" srcOrd="0" destOrd="0" presId="urn:microsoft.com/office/officeart/2005/8/layout/hList1"/>
    <dgm:cxn modelId="{F2C96498-0DC0-45BD-AEFE-21E3EE699375}" type="presParOf" srcId="{B2181AA2-62B2-47C5-916E-6CDB304B67CF}" destId="{68D89042-402F-4C9E-8D7F-FB750F137B1E}" srcOrd="0" destOrd="0" presId="urn:microsoft.com/office/officeart/2005/8/layout/hList1"/>
    <dgm:cxn modelId="{40B95C98-2BD2-417A-8529-D1DD1E3D33C9}" type="presParOf" srcId="{68D89042-402F-4C9E-8D7F-FB750F137B1E}" destId="{1A38012F-CC72-4245-BEC3-C1A29B4327C5}" srcOrd="0" destOrd="0" presId="urn:microsoft.com/office/officeart/2005/8/layout/hList1"/>
    <dgm:cxn modelId="{B36DA0F3-8C8D-4723-977C-8C14D5F75F87}" type="presParOf" srcId="{68D89042-402F-4C9E-8D7F-FB750F137B1E}" destId="{24A0520E-62BA-4106-A341-7CF8ECF8F53C}" srcOrd="1" destOrd="0" presId="urn:microsoft.com/office/officeart/2005/8/layout/hList1"/>
    <dgm:cxn modelId="{C096E905-071D-4E22-8576-83CA479AA271}" type="presParOf" srcId="{B2181AA2-62B2-47C5-916E-6CDB304B67CF}" destId="{28CD6E2A-0439-4180-AF00-19FB6B25201F}" srcOrd="1" destOrd="0" presId="urn:microsoft.com/office/officeart/2005/8/layout/hList1"/>
    <dgm:cxn modelId="{0AB27EE3-9DB5-48DB-B6EB-998A691AE659}" type="presParOf" srcId="{B2181AA2-62B2-47C5-916E-6CDB304B67CF}" destId="{1691A720-8F32-44E0-8114-D26AB2ED6E56}" srcOrd="2" destOrd="0" presId="urn:microsoft.com/office/officeart/2005/8/layout/hList1"/>
    <dgm:cxn modelId="{FA2181C2-B2DA-4A41-A3E0-B7044CD06B75}" type="presParOf" srcId="{1691A720-8F32-44E0-8114-D26AB2ED6E56}" destId="{8B5E699B-F497-4E9C-AF1B-BE311181C1D1}" srcOrd="0" destOrd="0" presId="urn:microsoft.com/office/officeart/2005/8/layout/hList1"/>
    <dgm:cxn modelId="{0FD2AB0F-FF8C-4A58-A173-39EF4C3F712B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 dirty="0">
              <a:latin typeface="Avenir Next LT Pro"/>
            </a:rPr>
            <a:t>Def. Museum</a:t>
          </a:r>
          <a:endParaRPr lang="en-US" dirty="0"/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 dirty="0">
              <a:latin typeface="Avenir Next LT Pro"/>
            </a:rPr>
            <a:t>Accessible</a:t>
          </a:r>
          <a:endParaRPr lang="en-US" dirty="0"/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Knowledge Sharing</a:t>
          </a:r>
          <a:endParaRPr lang="en-US" dirty="0"/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Open - Public</a:t>
          </a:r>
          <a:endParaRPr lang="en-US" dirty="0"/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Permanent Storage</a:t>
          </a:r>
          <a:endParaRPr lang="en-US" dirty="0"/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 dirty="0">
              <a:latin typeface="Avenir Next LT Pro"/>
            </a:rPr>
            <a:t>Def. Blockchain</a:t>
          </a:r>
          <a:endParaRPr lang="en-US" dirty="0"/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 dirty="0">
              <a:latin typeface="Avenir Next LT Pro"/>
            </a:rPr>
            <a:t>Transparent</a:t>
          </a:r>
          <a:endParaRPr lang="en-US" dirty="0"/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 dirty="0">
              <a:latin typeface="Avenir Next LT Pro"/>
            </a:rPr>
            <a:t>Open</a:t>
          </a:r>
          <a:endParaRPr lang="en-US" dirty="0"/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>
              <a:highlight>
                <a:srgbClr val="FFFF00"/>
              </a:highlight>
              <a:latin typeface="Avenir Next LT Pro"/>
            </a:rPr>
            <a:t>Permanent</a:t>
          </a:r>
          <a:endParaRPr lang="en-US">
            <a:highlight>
              <a:srgbClr val="FFFF00"/>
            </a:highlight>
          </a:endParaRP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DD1506-1325-4A90-83A6-4154F10ED721}" type="presOf" srcId="{DAD11C37-7C80-48FB-9A64-3A10C3FA80FE}" destId="{24A0520E-62BA-4106-A341-7CF8ECF8F53C}" srcOrd="0" destOrd="1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F054322D-35A8-4834-8208-F03C3A9967B4}" type="presOf" srcId="{27FAED0D-76F4-4CE5-8951-476AC15ACDF4}" destId="{8B5E699B-F497-4E9C-AF1B-BE311181C1D1}" srcOrd="0" destOrd="0" presId="urn:microsoft.com/office/officeart/2005/8/layout/hList1"/>
    <dgm:cxn modelId="{8B74B93A-CA08-4C6D-A646-F2B469EAC19C}" type="presOf" srcId="{EAE0442E-90A9-49DC-BE31-4648D0495DC0}" destId="{F55B8AF2-3D89-4F45-965D-11970BA5A238}" srcOrd="0" destOrd="1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77F1F54D-27EA-4287-9EFB-F0D955FBD883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8175DC90-7EF2-46F7-BCCA-3ED55AD33A8F}" type="presOf" srcId="{DF7526BD-89C3-468A-9DF6-F3BD74182982}" destId="{24A0520E-62BA-4106-A341-7CF8ECF8F53C}" srcOrd="0" destOrd="2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83DEEFB7-5690-49A4-95CC-47C9EEA2CE85}" type="presOf" srcId="{F0036753-8846-4482-A013-A5290C91BA9C}" destId="{1A38012F-CC72-4245-BEC3-C1A29B4327C5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7A8B6FCB-F841-40E3-97E0-C30C2A006A63}" type="presOf" srcId="{74A7ED64-F5EA-4285-B1D5-CF6E59489B85}" destId="{24A0520E-62BA-4106-A341-7CF8ECF8F53C}" srcOrd="0" destOrd="0" presId="urn:microsoft.com/office/officeart/2005/8/layout/hList1"/>
    <dgm:cxn modelId="{930FB2CF-A556-4A6F-A23A-165A0E7B264E}" type="presOf" srcId="{95FF4473-09A1-4540-8E42-6963653A13BA}" destId="{F55B8AF2-3D89-4F45-965D-11970BA5A238}" srcOrd="0" destOrd="2" presId="urn:microsoft.com/office/officeart/2005/8/layout/hList1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FF79EE7-C3A8-4374-BE1A-8546D189EA7F}" type="presOf" srcId="{F2AC8AC4-AC23-45FF-B407-674838FB34FD}" destId="{F55B8AF2-3D89-4F45-965D-11970BA5A238}" srcOrd="0" destOrd="0" presId="urn:microsoft.com/office/officeart/2005/8/layout/hList1"/>
    <dgm:cxn modelId="{F2C96498-0DC0-45BD-AEFE-21E3EE699375}" type="presParOf" srcId="{B2181AA2-62B2-47C5-916E-6CDB304B67CF}" destId="{68D89042-402F-4C9E-8D7F-FB750F137B1E}" srcOrd="0" destOrd="0" presId="urn:microsoft.com/office/officeart/2005/8/layout/hList1"/>
    <dgm:cxn modelId="{40B95C98-2BD2-417A-8529-D1DD1E3D33C9}" type="presParOf" srcId="{68D89042-402F-4C9E-8D7F-FB750F137B1E}" destId="{1A38012F-CC72-4245-BEC3-C1A29B4327C5}" srcOrd="0" destOrd="0" presId="urn:microsoft.com/office/officeart/2005/8/layout/hList1"/>
    <dgm:cxn modelId="{B36DA0F3-8C8D-4723-977C-8C14D5F75F87}" type="presParOf" srcId="{68D89042-402F-4C9E-8D7F-FB750F137B1E}" destId="{24A0520E-62BA-4106-A341-7CF8ECF8F53C}" srcOrd="1" destOrd="0" presId="urn:microsoft.com/office/officeart/2005/8/layout/hList1"/>
    <dgm:cxn modelId="{C096E905-071D-4E22-8576-83CA479AA271}" type="presParOf" srcId="{B2181AA2-62B2-47C5-916E-6CDB304B67CF}" destId="{28CD6E2A-0439-4180-AF00-19FB6B25201F}" srcOrd="1" destOrd="0" presId="urn:microsoft.com/office/officeart/2005/8/layout/hList1"/>
    <dgm:cxn modelId="{0AB27EE3-9DB5-48DB-B6EB-998A691AE659}" type="presParOf" srcId="{B2181AA2-62B2-47C5-916E-6CDB304B67CF}" destId="{1691A720-8F32-44E0-8114-D26AB2ED6E56}" srcOrd="2" destOrd="0" presId="urn:microsoft.com/office/officeart/2005/8/layout/hList1"/>
    <dgm:cxn modelId="{FA2181C2-B2DA-4A41-A3E0-B7044CD06B75}" type="presParOf" srcId="{1691A720-8F32-44E0-8114-D26AB2ED6E56}" destId="{8B5E699B-F497-4E9C-AF1B-BE311181C1D1}" srcOrd="0" destOrd="0" presId="urn:microsoft.com/office/officeart/2005/8/layout/hList1"/>
    <dgm:cxn modelId="{0FD2AB0F-FF8C-4A58-A173-39EF4C3F712B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B2FFDFF-5CE0-4F4A-9998-CA21D638F9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7296FC-D9D7-4492-BBE0-65E49E43BC23}">
      <dgm:prSet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Public-Permissionless</a:t>
          </a:r>
          <a:endParaRPr lang="en-US"/>
        </a:p>
      </dgm:t>
    </dgm:pt>
    <dgm:pt modelId="{098DA45A-9EBF-4A53-B503-E718CD534EF8}" type="parTrans" cxnId="{0E48C241-77F3-4CD6-BE82-12262B142817}">
      <dgm:prSet/>
      <dgm:spPr/>
      <dgm:t>
        <a:bodyPr/>
        <a:lstStyle/>
        <a:p>
          <a:endParaRPr lang="en-US"/>
        </a:p>
      </dgm:t>
    </dgm:pt>
    <dgm:pt modelId="{D0EEC342-56E6-4D5E-9CB9-0D3D4515C0FC}" type="sibTrans" cxnId="{0E48C241-77F3-4CD6-BE82-12262B142817}">
      <dgm:prSet/>
      <dgm:spPr/>
      <dgm:t>
        <a:bodyPr/>
        <a:lstStyle/>
        <a:p>
          <a:endParaRPr lang="en-US"/>
        </a:p>
      </dgm:t>
    </dgm:pt>
    <dgm:pt modelId="{18F7AF09-7EFF-4C60-A2E2-1A15028E58F5}">
      <dgm:prSet/>
      <dgm:spPr/>
      <dgm:t>
        <a:bodyPr/>
        <a:lstStyle/>
        <a:p>
          <a:pPr rtl="0">
            <a:defRPr cap="all"/>
          </a:pPr>
          <a:r>
            <a:rPr lang="en-US">
              <a:latin typeface="Avenir Next LT Pro"/>
            </a:rPr>
            <a:t>Hierarchy Using Smart-Contracts</a:t>
          </a:r>
          <a:endParaRPr lang="en-US"/>
        </a:p>
      </dgm:t>
    </dgm:pt>
    <dgm:pt modelId="{471E4E9E-CCFF-4F07-A721-AAAF132962FC}" type="parTrans" cxnId="{8E59627E-5EA5-4661-B6E8-BEE094BA9EE2}">
      <dgm:prSet/>
      <dgm:spPr/>
      <dgm:t>
        <a:bodyPr/>
        <a:lstStyle/>
        <a:p>
          <a:endParaRPr lang="en-US"/>
        </a:p>
      </dgm:t>
    </dgm:pt>
    <dgm:pt modelId="{069A886F-24F9-419F-93D1-4B9AE9EB7A29}" type="sibTrans" cxnId="{8E59627E-5EA5-4661-B6E8-BEE094BA9EE2}">
      <dgm:prSet/>
      <dgm:spPr/>
      <dgm:t>
        <a:bodyPr/>
        <a:lstStyle/>
        <a:p>
          <a:endParaRPr lang="en-US"/>
        </a:p>
      </dgm:t>
    </dgm:pt>
    <dgm:pt modelId="{75D107C3-C4D2-4EB8-8583-92266BABFCC7}" type="pres">
      <dgm:prSet presAssocID="{AB2FFDFF-5CE0-4F4A-9998-CA21D638F983}" presName="outerComposite" presStyleCnt="0">
        <dgm:presLayoutVars>
          <dgm:chMax val="5"/>
          <dgm:dir/>
          <dgm:resizeHandles val="exact"/>
        </dgm:presLayoutVars>
      </dgm:prSet>
      <dgm:spPr/>
    </dgm:pt>
    <dgm:pt modelId="{BDDACA73-D814-45DF-BBE7-90F386F74EDF}" type="pres">
      <dgm:prSet presAssocID="{AB2FFDFF-5CE0-4F4A-9998-CA21D638F983}" presName="dummyMaxCanvas" presStyleCnt="0">
        <dgm:presLayoutVars/>
      </dgm:prSet>
      <dgm:spPr/>
    </dgm:pt>
    <dgm:pt modelId="{27646C76-5021-47FD-B24F-1CA7E939A0A8}" type="pres">
      <dgm:prSet presAssocID="{AB2FFDFF-5CE0-4F4A-9998-CA21D638F983}" presName="TwoNodes_1" presStyleLbl="node1" presStyleIdx="0" presStyleCnt="2">
        <dgm:presLayoutVars>
          <dgm:bulletEnabled val="1"/>
        </dgm:presLayoutVars>
      </dgm:prSet>
      <dgm:spPr/>
    </dgm:pt>
    <dgm:pt modelId="{4C432842-987B-4A7D-BA83-A922A2F0DC5E}" type="pres">
      <dgm:prSet presAssocID="{AB2FFDFF-5CE0-4F4A-9998-CA21D638F983}" presName="TwoNodes_2" presStyleLbl="node1" presStyleIdx="1" presStyleCnt="2">
        <dgm:presLayoutVars>
          <dgm:bulletEnabled val="1"/>
        </dgm:presLayoutVars>
      </dgm:prSet>
      <dgm:spPr/>
    </dgm:pt>
    <dgm:pt modelId="{ABBB6091-CA8A-43D3-96A7-42958A512289}" type="pres">
      <dgm:prSet presAssocID="{AB2FFDFF-5CE0-4F4A-9998-CA21D638F983}" presName="TwoConn_1-2" presStyleLbl="fgAccFollowNode1" presStyleIdx="0" presStyleCnt="1">
        <dgm:presLayoutVars>
          <dgm:bulletEnabled val="1"/>
        </dgm:presLayoutVars>
      </dgm:prSet>
      <dgm:spPr/>
    </dgm:pt>
    <dgm:pt modelId="{D0E8DA53-FD75-4E71-8F5D-53CFF67894DB}" type="pres">
      <dgm:prSet presAssocID="{AB2FFDFF-5CE0-4F4A-9998-CA21D638F983}" presName="TwoNodes_1_text" presStyleLbl="node1" presStyleIdx="1" presStyleCnt="2">
        <dgm:presLayoutVars>
          <dgm:bulletEnabled val="1"/>
        </dgm:presLayoutVars>
      </dgm:prSet>
      <dgm:spPr/>
    </dgm:pt>
    <dgm:pt modelId="{65DF1BD8-A72A-425D-8800-0A095DE47396}" type="pres">
      <dgm:prSet presAssocID="{AB2FFDFF-5CE0-4F4A-9998-CA21D638F98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5F5DD01-D151-4FBD-82CF-D3C5879A10A3}" type="presOf" srcId="{18F7AF09-7EFF-4C60-A2E2-1A15028E58F5}" destId="{4C432842-987B-4A7D-BA83-A922A2F0DC5E}" srcOrd="0" destOrd="0" presId="urn:microsoft.com/office/officeart/2005/8/layout/vProcess5"/>
    <dgm:cxn modelId="{27BE5E3D-53DE-4E36-BA96-C8F76CB785C6}" type="presOf" srcId="{18F7AF09-7EFF-4C60-A2E2-1A15028E58F5}" destId="{65DF1BD8-A72A-425D-8800-0A095DE47396}" srcOrd="1" destOrd="0" presId="urn:microsoft.com/office/officeart/2005/8/layout/vProcess5"/>
    <dgm:cxn modelId="{0E48C241-77F3-4CD6-BE82-12262B142817}" srcId="{AB2FFDFF-5CE0-4F4A-9998-CA21D638F983}" destId="{077296FC-D9D7-4492-BBE0-65E49E43BC23}" srcOrd="0" destOrd="0" parTransId="{098DA45A-9EBF-4A53-B503-E718CD534EF8}" sibTransId="{D0EEC342-56E6-4D5E-9CB9-0D3D4515C0FC}"/>
    <dgm:cxn modelId="{B49EF249-6907-47CD-8EA5-46A51F0C5A76}" type="presOf" srcId="{077296FC-D9D7-4492-BBE0-65E49E43BC23}" destId="{27646C76-5021-47FD-B24F-1CA7E939A0A8}" srcOrd="0" destOrd="0" presId="urn:microsoft.com/office/officeart/2005/8/layout/vProcess5"/>
    <dgm:cxn modelId="{8E59627E-5EA5-4661-B6E8-BEE094BA9EE2}" srcId="{AB2FFDFF-5CE0-4F4A-9998-CA21D638F983}" destId="{18F7AF09-7EFF-4C60-A2E2-1A15028E58F5}" srcOrd="1" destOrd="0" parTransId="{471E4E9E-CCFF-4F07-A721-AAAF132962FC}" sibTransId="{069A886F-24F9-419F-93D1-4B9AE9EB7A29}"/>
    <dgm:cxn modelId="{5D88B7B7-50C1-49D3-8840-F50A04479E65}" type="presOf" srcId="{AB2FFDFF-5CE0-4F4A-9998-CA21D638F983}" destId="{75D107C3-C4D2-4EB8-8583-92266BABFCC7}" srcOrd="0" destOrd="0" presId="urn:microsoft.com/office/officeart/2005/8/layout/vProcess5"/>
    <dgm:cxn modelId="{71BC37D8-2957-4E3F-B631-4886FD7DC3D8}" type="presOf" srcId="{D0EEC342-56E6-4D5E-9CB9-0D3D4515C0FC}" destId="{ABBB6091-CA8A-43D3-96A7-42958A512289}" srcOrd="0" destOrd="0" presId="urn:microsoft.com/office/officeart/2005/8/layout/vProcess5"/>
    <dgm:cxn modelId="{CFF8DCEF-51AB-4ACC-A70D-23AF8A4487FE}" type="presOf" srcId="{077296FC-D9D7-4492-BBE0-65E49E43BC23}" destId="{D0E8DA53-FD75-4E71-8F5D-53CFF67894DB}" srcOrd="1" destOrd="0" presId="urn:microsoft.com/office/officeart/2005/8/layout/vProcess5"/>
    <dgm:cxn modelId="{E43F8EB2-09B9-40D2-BD3A-83DFF119E1D5}" type="presParOf" srcId="{75D107C3-C4D2-4EB8-8583-92266BABFCC7}" destId="{BDDACA73-D814-45DF-BBE7-90F386F74EDF}" srcOrd="0" destOrd="0" presId="urn:microsoft.com/office/officeart/2005/8/layout/vProcess5"/>
    <dgm:cxn modelId="{5CA8BC50-5094-488F-BCCF-02C61E416745}" type="presParOf" srcId="{75D107C3-C4D2-4EB8-8583-92266BABFCC7}" destId="{27646C76-5021-47FD-B24F-1CA7E939A0A8}" srcOrd="1" destOrd="0" presId="urn:microsoft.com/office/officeart/2005/8/layout/vProcess5"/>
    <dgm:cxn modelId="{1849EBB9-EEF9-4220-8FF8-1996AE757C56}" type="presParOf" srcId="{75D107C3-C4D2-4EB8-8583-92266BABFCC7}" destId="{4C432842-987B-4A7D-BA83-A922A2F0DC5E}" srcOrd="2" destOrd="0" presId="urn:microsoft.com/office/officeart/2005/8/layout/vProcess5"/>
    <dgm:cxn modelId="{2ECC8487-85BF-44AA-A0E7-DA66145F863E}" type="presParOf" srcId="{75D107C3-C4D2-4EB8-8583-92266BABFCC7}" destId="{ABBB6091-CA8A-43D3-96A7-42958A512289}" srcOrd="3" destOrd="0" presId="urn:microsoft.com/office/officeart/2005/8/layout/vProcess5"/>
    <dgm:cxn modelId="{EC88D80C-F2D2-4BEB-B526-2FDA7EB78E10}" type="presParOf" srcId="{75D107C3-C4D2-4EB8-8583-92266BABFCC7}" destId="{D0E8DA53-FD75-4E71-8F5D-53CFF67894DB}" srcOrd="4" destOrd="0" presId="urn:microsoft.com/office/officeart/2005/8/layout/vProcess5"/>
    <dgm:cxn modelId="{45DBE217-DD3D-476E-9552-0B9AEE6C2B9D}" type="presParOf" srcId="{75D107C3-C4D2-4EB8-8583-92266BABFCC7}" destId="{65DF1BD8-A72A-425D-8800-0A095DE4739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C348282-AEFB-4493-BFF3-A740B4FDB8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D3C765A-D1B8-46A7-B382-6323E5B2F108}">
      <dgm:prSet phldr="0"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Registration</a:t>
          </a:r>
          <a:endParaRPr lang="en-US"/>
        </a:p>
      </dgm:t>
    </dgm:pt>
    <dgm:pt modelId="{B72421E6-7DC8-4668-B94F-B0A7AA4F6EDF}" type="parTrans" cxnId="{D68660DD-1875-4A77-B71C-EDB7C781796A}">
      <dgm:prSet/>
      <dgm:spPr/>
      <dgm:t>
        <a:bodyPr/>
        <a:lstStyle/>
        <a:p>
          <a:endParaRPr lang="en-US"/>
        </a:p>
      </dgm:t>
    </dgm:pt>
    <dgm:pt modelId="{81AB5F43-A175-43F3-B2BA-877F6383D592}" type="sibTrans" cxnId="{D68660DD-1875-4A77-B71C-EDB7C781796A}">
      <dgm:prSet/>
      <dgm:spPr/>
      <dgm:t>
        <a:bodyPr/>
        <a:lstStyle/>
        <a:p>
          <a:endParaRPr lang="en-US"/>
        </a:p>
      </dgm:t>
    </dgm:pt>
    <dgm:pt modelId="{1EBF5B09-64EB-4077-BC44-2368F8AC2FE3}">
      <dgm:prSet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Artwork</a:t>
          </a:r>
          <a:endParaRPr lang="en-US"/>
        </a:p>
      </dgm:t>
    </dgm:pt>
    <dgm:pt modelId="{B0AFDC4F-5F17-41B9-96E5-4F90F4F8667B}" type="parTrans" cxnId="{B45DE045-FE28-4838-83AC-F7C5F741FF31}">
      <dgm:prSet/>
      <dgm:spPr/>
      <dgm:t>
        <a:bodyPr/>
        <a:lstStyle/>
        <a:p>
          <a:endParaRPr lang="en-US"/>
        </a:p>
      </dgm:t>
    </dgm:pt>
    <dgm:pt modelId="{32E7F455-0FE3-42DF-92CC-CA56194A50D5}" type="sibTrans" cxnId="{B45DE045-FE28-4838-83AC-F7C5F741FF31}">
      <dgm:prSet/>
      <dgm:spPr/>
      <dgm:t>
        <a:bodyPr/>
        <a:lstStyle/>
        <a:p>
          <a:endParaRPr lang="en-US"/>
        </a:p>
      </dgm:t>
    </dgm:pt>
    <dgm:pt modelId="{9152A9E9-E0D3-4468-98B0-671AA49AEA90}">
      <dgm:prSet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Restoration</a:t>
          </a:r>
          <a:endParaRPr lang="en-US"/>
        </a:p>
      </dgm:t>
    </dgm:pt>
    <dgm:pt modelId="{556BB6E2-4955-47F6-9062-C7F2870C09A5}" type="parTrans" cxnId="{6DB5A3D6-E8E0-44BF-923C-A49140548824}">
      <dgm:prSet/>
      <dgm:spPr/>
      <dgm:t>
        <a:bodyPr/>
        <a:lstStyle/>
        <a:p>
          <a:endParaRPr lang="en-US"/>
        </a:p>
      </dgm:t>
    </dgm:pt>
    <dgm:pt modelId="{1100AF45-0F6B-403C-B420-37465ECFE14D}" type="sibTrans" cxnId="{6DB5A3D6-E8E0-44BF-923C-A49140548824}">
      <dgm:prSet/>
      <dgm:spPr/>
      <dgm:t>
        <a:bodyPr/>
        <a:lstStyle/>
        <a:p>
          <a:endParaRPr lang="en-US"/>
        </a:p>
      </dgm:t>
    </dgm:pt>
    <dgm:pt modelId="{CE1D727E-C091-4561-9FB6-38CE9D699287}">
      <dgm:prSet phldr="0"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Exhibition</a:t>
          </a:r>
          <a:endParaRPr lang="en-US"/>
        </a:p>
      </dgm:t>
    </dgm:pt>
    <dgm:pt modelId="{8891C3CB-5540-4D20-8E9C-6016662631A8}" type="parTrans" cxnId="{DB82E906-4A1D-4088-BEEF-876E97585E09}">
      <dgm:prSet/>
      <dgm:spPr/>
      <dgm:t>
        <a:bodyPr/>
        <a:lstStyle/>
        <a:p>
          <a:endParaRPr lang="en-US"/>
        </a:p>
      </dgm:t>
    </dgm:pt>
    <dgm:pt modelId="{7FA2D3B9-7977-44AF-8971-99B3935094B3}" type="sibTrans" cxnId="{DB82E906-4A1D-4088-BEEF-876E97585E09}">
      <dgm:prSet/>
      <dgm:spPr/>
      <dgm:t>
        <a:bodyPr/>
        <a:lstStyle/>
        <a:p>
          <a:endParaRPr lang="en-US"/>
        </a:p>
      </dgm:t>
    </dgm:pt>
    <dgm:pt modelId="{748C5D86-F873-4D51-88B4-7106CB4AFFC3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Avenir Next LT Pro"/>
            </a:rPr>
            <a:t>Ownership Transfer</a:t>
          </a:r>
          <a:endParaRPr lang="en-US"/>
        </a:p>
      </dgm:t>
    </dgm:pt>
    <dgm:pt modelId="{9E9FE469-6C46-4ADA-82B9-40493C318F7C}" type="parTrans" cxnId="{0B65E323-F75A-4D40-8C7B-AA429ED12E55}">
      <dgm:prSet/>
      <dgm:spPr/>
      <dgm:t>
        <a:bodyPr/>
        <a:lstStyle/>
        <a:p>
          <a:endParaRPr lang="en-US"/>
        </a:p>
      </dgm:t>
    </dgm:pt>
    <dgm:pt modelId="{9993E0E8-85AE-4744-980B-5D1F7EC7EC2C}" type="sibTrans" cxnId="{0B65E323-F75A-4D40-8C7B-AA429ED12E55}">
      <dgm:prSet/>
      <dgm:spPr/>
      <dgm:t>
        <a:bodyPr/>
        <a:lstStyle/>
        <a:p>
          <a:endParaRPr lang="en-US"/>
        </a:p>
      </dgm:t>
    </dgm:pt>
    <dgm:pt modelId="{4842E14C-14A6-44C0-8925-B139AFA16574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Avenir Next LT Pro"/>
            </a:rPr>
            <a:t>Crowd Founding</a:t>
          </a:r>
          <a:endParaRPr lang="en-US"/>
        </a:p>
      </dgm:t>
    </dgm:pt>
    <dgm:pt modelId="{3BF0C04F-75DC-40F4-9D53-7D5732CBAD85}" type="parTrans" cxnId="{F03A9531-ED7C-4595-B02F-E13EC182B155}">
      <dgm:prSet/>
      <dgm:spPr/>
      <dgm:t>
        <a:bodyPr/>
        <a:lstStyle/>
        <a:p>
          <a:endParaRPr lang="en-US"/>
        </a:p>
      </dgm:t>
    </dgm:pt>
    <dgm:pt modelId="{8A96EB0F-786F-4ECB-8117-49ACA867239D}" type="sibTrans" cxnId="{F03A9531-ED7C-4595-B02F-E13EC182B155}">
      <dgm:prSet/>
      <dgm:spPr/>
      <dgm:t>
        <a:bodyPr/>
        <a:lstStyle/>
        <a:p>
          <a:endParaRPr lang="en-US"/>
        </a:p>
      </dgm:t>
    </dgm:pt>
    <dgm:pt modelId="{2145B8CD-AD31-4195-AF40-9BD9D4447A59}" type="pres">
      <dgm:prSet presAssocID="{AC348282-AEFB-4493-BFF3-A740B4FDB843}" presName="root" presStyleCnt="0">
        <dgm:presLayoutVars>
          <dgm:dir/>
          <dgm:resizeHandles val="exact"/>
        </dgm:presLayoutVars>
      </dgm:prSet>
      <dgm:spPr/>
    </dgm:pt>
    <dgm:pt modelId="{EC8663BC-5A84-4D8C-8261-A078CFF9B032}" type="pres">
      <dgm:prSet presAssocID="{AD3C765A-D1B8-46A7-B382-6323E5B2F108}" presName="compNode" presStyleCnt="0"/>
      <dgm:spPr/>
    </dgm:pt>
    <dgm:pt modelId="{45CAD2D4-069E-484A-A6C4-92B7A229D73C}" type="pres">
      <dgm:prSet presAssocID="{AD3C765A-D1B8-46A7-B382-6323E5B2F108}" presName="iconBgRect" presStyleLbl="bgShp" presStyleIdx="0" presStyleCnt="6"/>
      <dgm:spPr/>
    </dgm:pt>
    <dgm:pt modelId="{31580760-EDC1-4F6B-B457-0E8A95A8B478}" type="pres">
      <dgm:prSet presAssocID="{AD3C765A-D1B8-46A7-B382-6323E5B2F1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D51C4AD0-DA53-47A9-9729-2A0296CCB1CE}" type="pres">
      <dgm:prSet presAssocID="{AD3C765A-D1B8-46A7-B382-6323E5B2F108}" presName="spaceRect" presStyleCnt="0"/>
      <dgm:spPr/>
    </dgm:pt>
    <dgm:pt modelId="{15A28B88-AD6B-4A70-B97C-F7F189774000}" type="pres">
      <dgm:prSet presAssocID="{AD3C765A-D1B8-46A7-B382-6323E5B2F108}" presName="textRect" presStyleLbl="revTx" presStyleIdx="0" presStyleCnt="6">
        <dgm:presLayoutVars>
          <dgm:chMax val="1"/>
          <dgm:chPref val="1"/>
        </dgm:presLayoutVars>
      </dgm:prSet>
      <dgm:spPr/>
    </dgm:pt>
    <dgm:pt modelId="{32FD18B5-82B4-4CC3-81E4-57F79D44C219}" type="pres">
      <dgm:prSet presAssocID="{81AB5F43-A175-43F3-B2BA-877F6383D592}" presName="sibTrans" presStyleCnt="0"/>
      <dgm:spPr/>
    </dgm:pt>
    <dgm:pt modelId="{057AD498-115C-47F3-9E48-E64EBD968C17}" type="pres">
      <dgm:prSet presAssocID="{1EBF5B09-64EB-4077-BC44-2368F8AC2FE3}" presName="compNode" presStyleCnt="0"/>
      <dgm:spPr/>
    </dgm:pt>
    <dgm:pt modelId="{7057F8D3-0528-4893-96F6-4E4190C125C1}" type="pres">
      <dgm:prSet presAssocID="{1EBF5B09-64EB-4077-BC44-2368F8AC2FE3}" presName="iconBgRect" presStyleLbl="bgShp" presStyleIdx="1" presStyleCnt="6"/>
      <dgm:spPr/>
    </dgm:pt>
    <dgm:pt modelId="{15D42C4F-5E18-4598-8FB5-BD66DC8FD726}" type="pres">
      <dgm:prSet presAssocID="{1EBF5B09-64EB-4077-BC44-2368F8AC2F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B5718BE4-3042-42C5-BC2B-A786BB1DE6C0}" type="pres">
      <dgm:prSet presAssocID="{1EBF5B09-64EB-4077-BC44-2368F8AC2FE3}" presName="spaceRect" presStyleCnt="0"/>
      <dgm:spPr/>
    </dgm:pt>
    <dgm:pt modelId="{7619AD70-D9FF-4F30-99ED-B26CB45F5A24}" type="pres">
      <dgm:prSet presAssocID="{1EBF5B09-64EB-4077-BC44-2368F8AC2FE3}" presName="textRect" presStyleLbl="revTx" presStyleIdx="1" presStyleCnt="6">
        <dgm:presLayoutVars>
          <dgm:chMax val="1"/>
          <dgm:chPref val="1"/>
        </dgm:presLayoutVars>
      </dgm:prSet>
      <dgm:spPr/>
    </dgm:pt>
    <dgm:pt modelId="{CDD8027F-8DBF-4709-9C8D-0A7D5878E061}" type="pres">
      <dgm:prSet presAssocID="{32E7F455-0FE3-42DF-92CC-CA56194A50D5}" presName="sibTrans" presStyleCnt="0"/>
      <dgm:spPr/>
    </dgm:pt>
    <dgm:pt modelId="{7A85C02E-A21C-408B-B6D7-D614D125CE59}" type="pres">
      <dgm:prSet presAssocID="{9152A9E9-E0D3-4468-98B0-671AA49AEA90}" presName="compNode" presStyleCnt="0"/>
      <dgm:spPr/>
    </dgm:pt>
    <dgm:pt modelId="{AE123C61-B88B-412B-80E6-8904FC49C18F}" type="pres">
      <dgm:prSet presAssocID="{9152A9E9-E0D3-4468-98B0-671AA49AEA90}" presName="iconBgRect" presStyleLbl="bgShp" presStyleIdx="2" presStyleCnt="6"/>
      <dgm:spPr/>
    </dgm:pt>
    <dgm:pt modelId="{1EB8A4D5-EFB6-46DF-B454-9B9A1D7BFE21}" type="pres">
      <dgm:prSet presAssocID="{9152A9E9-E0D3-4468-98B0-671AA49AEA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53E2C021-B075-4888-99C4-9759BDC2ABBB}" type="pres">
      <dgm:prSet presAssocID="{9152A9E9-E0D3-4468-98B0-671AA49AEA90}" presName="spaceRect" presStyleCnt="0"/>
      <dgm:spPr/>
    </dgm:pt>
    <dgm:pt modelId="{A8A20364-67A1-4C11-82AE-BCD09546ED10}" type="pres">
      <dgm:prSet presAssocID="{9152A9E9-E0D3-4468-98B0-671AA49AEA90}" presName="textRect" presStyleLbl="revTx" presStyleIdx="2" presStyleCnt="6">
        <dgm:presLayoutVars>
          <dgm:chMax val="1"/>
          <dgm:chPref val="1"/>
        </dgm:presLayoutVars>
      </dgm:prSet>
      <dgm:spPr/>
    </dgm:pt>
    <dgm:pt modelId="{42191545-AEC0-4574-9000-FCEDE4DAAD35}" type="pres">
      <dgm:prSet presAssocID="{1100AF45-0F6B-403C-B420-37465ECFE14D}" presName="sibTrans" presStyleCnt="0"/>
      <dgm:spPr/>
    </dgm:pt>
    <dgm:pt modelId="{82C28730-CEE5-49C5-A1FE-B9243262FF77}" type="pres">
      <dgm:prSet presAssocID="{CE1D727E-C091-4561-9FB6-38CE9D699287}" presName="compNode" presStyleCnt="0"/>
      <dgm:spPr/>
    </dgm:pt>
    <dgm:pt modelId="{9046E3D5-5BF4-446A-B065-0D17173A525E}" type="pres">
      <dgm:prSet presAssocID="{CE1D727E-C091-4561-9FB6-38CE9D699287}" presName="iconBgRect" presStyleLbl="bgShp" presStyleIdx="3" presStyleCnt="6"/>
      <dgm:spPr/>
    </dgm:pt>
    <dgm:pt modelId="{82F4B5AF-5FD1-4986-8394-50E137B99B2D}" type="pres">
      <dgm:prSet presAssocID="{CE1D727E-C091-4561-9FB6-38CE9D6992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E8ED36D-3574-4932-8E63-9E4CD922B10C}" type="pres">
      <dgm:prSet presAssocID="{CE1D727E-C091-4561-9FB6-38CE9D699287}" presName="spaceRect" presStyleCnt="0"/>
      <dgm:spPr/>
    </dgm:pt>
    <dgm:pt modelId="{EADA3C0B-D071-499B-8E3A-106F8D1F3D7D}" type="pres">
      <dgm:prSet presAssocID="{CE1D727E-C091-4561-9FB6-38CE9D699287}" presName="textRect" presStyleLbl="revTx" presStyleIdx="3" presStyleCnt="6">
        <dgm:presLayoutVars>
          <dgm:chMax val="1"/>
          <dgm:chPref val="1"/>
        </dgm:presLayoutVars>
      </dgm:prSet>
      <dgm:spPr/>
    </dgm:pt>
    <dgm:pt modelId="{405A9013-AA34-45B5-94C3-0D567BF36403}" type="pres">
      <dgm:prSet presAssocID="{7FA2D3B9-7977-44AF-8971-99B3935094B3}" presName="sibTrans" presStyleCnt="0"/>
      <dgm:spPr/>
    </dgm:pt>
    <dgm:pt modelId="{33BD518C-B87F-44AE-B6B1-2E969F27ED09}" type="pres">
      <dgm:prSet presAssocID="{748C5D86-F873-4D51-88B4-7106CB4AFFC3}" presName="compNode" presStyleCnt="0"/>
      <dgm:spPr/>
    </dgm:pt>
    <dgm:pt modelId="{8D44C94B-0BBC-487F-9C72-0B1E57F48FB2}" type="pres">
      <dgm:prSet presAssocID="{748C5D86-F873-4D51-88B4-7106CB4AFFC3}" presName="iconBgRect" presStyleLbl="bgShp" presStyleIdx="4" presStyleCnt="6"/>
      <dgm:spPr/>
    </dgm:pt>
    <dgm:pt modelId="{15945D15-AA38-42C5-BC71-02E8C2ED20AC}" type="pres">
      <dgm:prSet presAssocID="{748C5D86-F873-4D51-88B4-7106CB4AFFC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A0EB2A9-294E-4ACD-AC3C-7F8375FDC205}" type="pres">
      <dgm:prSet presAssocID="{748C5D86-F873-4D51-88B4-7106CB4AFFC3}" presName="spaceRect" presStyleCnt="0"/>
      <dgm:spPr/>
    </dgm:pt>
    <dgm:pt modelId="{77AB8BC1-9360-47CF-A396-A0BA5BD0A0AD}" type="pres">
      <dgm:prSet presAssocID="{748C5D86-F873-4D51-88B4-7106CB4AFFC3}" presName="textRect" presStyleLbl="revTx" presStyleIdx="4" presStyleCnt="6">
        <dgm:presLayoutVars>
          <dgm:chMax val="1"/>
          <dgm:chPref val="1"/>
        </dgm:presLayoutVars>
      </dgm:prSet>
      <dgm:spPr/>
    </dgm:pt>
    <dgm:pt modelId="{41B5E63E-8D83-4003-9F40-161D7E25AEA1}" type="pres">
      <dgm:prSet presAssocID="{9993E0E8-85AE-4744-980B-5D1F7EC7EC2C}" presName="sibTrans" presStyleCnt="0"/>
      <dgm:spPr/>
    </dgm:pt>
    <dgm:pt modelId="{2BF1549B-7A96-40EF-9ADD-B473157AC8F1}" type="pres">
      <dgm:prSet presAssocID="{4842E14C-14A6-44C0-8925-B139AFA16574}" presName="compNode" presStyleCnt="0"/>
      <dgm:spPr/>
    </dgm:pt>
    <dgm:pt modelId="{29877E90-B5EC-43CF-A27E-FC88204892CE}" type="pres">
      <dgm:prSet presAssocID="{4842E14C-14A6-44C0-8925-B139AFA16574}" presName="iconBgRect" presStyleLbl="bgShp" presStyleIdx="5" presStyleCnt="6"/>
      <dgm:spPr/>
    </dgm:pt>
    <dgm:pt modelId="{C0C6AF11-5CD8-4BAF-B499-AA86DDA520C1}" type="pres">
      <dgm:prSet presAssocID="{4842E14C-14A6-44C0-8925-B139AFA165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B6112BF-D9D3-4D66-A3AA-B6767D3CF41A}" type="pres">
      <dgm:prSet presAssocID="{4842E14C-14A6-44C0-8925-B139AFA16574}" presName="spaceRect" presStyleCnt="0"/>
      <dgm:spPr/>
    </dgm:pt>
    <dgm:pt modelId="{D5F024B0-8046-4AB4-AE83-69A65F5CF826}" type="pres">
      <dgm:prSet presAssocID="{4842E14C-14A6-44C0-8925-B139AFA1657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82E906-4A1D-4088-BEEF-876E97585E09}" srcId="{AC348282-AEFB-4493-BFF3-A740B4FDB843}" destId="{CE1D727E-C091-4561-9FB6-38CE9D699287}" srcOrd="3" destOrd="0" parTransId="{8891C3CB-5540-4D20-8E9C-6016662631A8}" sibTransId="{7FA2D3B9-7977-44AF-8971-99B3935094B3}"/>
    <dgm:cxn modelId="{0B65E323-F75A-4D40-8C7B-AA429ED12E55}" srcId="{AC348282-AEFB-4493-BFF3-A740B4FDB843}" destId="{748C5D86-F873-4D51-88B4-7106CB4AFFC3}" srcOrd="4" destOrd="0" parTransId="{9E9FE469-6C46-4ADA-82B9-40493C318F7C}" sibTransId="{9993E0E8-85AE-4744-980B-5D1F7EC7EC2C}"/>
    <dgm:cxn modelId="{F03A9531-ED7C-4595-B02F-E13EC182B155}" srcId="{AC348282-AEFB-4493-BFF3-A740B4FDB843}" destId="{4842E14C-14A6-44C0-8925-B139AFA16574}" srcOrd="5" destOrd="0" parTransId="{3BF0C04F-75DC-40F4-9D53-7D5732CBAD85}" sibTransId="{8A96EB0F-786F-4ECB-8117-49ACA867239D}"/>
    <dgm:cxn modelId="{14A6153B-2C1B-46AE-A54D-72FFF7798721}" type="presOf" srcId="{1EBF5B09-64EB-4077-BC44-2368F8AC2FE3}" destId="{7619AD70-D9FF-4F30-99ED-B26CB45F5A24}" srcOrd="0" destOrd="0" presId="urn:microsoft.com/office/officeart/2018/5/layout/IconCircleLabelList"/>
    <dgm:cxn modelId="{B45DE045-FE28-4838-83AC-F7C5F741FF31}" srcId="{AC348282-AEFB-4493-BFF3-A740B4FDB843}" destId="{1EBF5B09-64EB-4077-BC44-2368F8AC2FE3}" srcOrd="1" destOrd="0" parTransId="{B0AFDC4F-5F17-41B9-96E5-4F90F4F8667B}" sibTransId="{32E7F455-0FE3-42DF-92CC-CA56194A50D5}"/>
    <dgm:cxn modelId="{A23F5569-7E32-4BF9-A7E4-AF97C9C8179B}" type="presOf" srcId="{4842E14C-14A6-44C0-8925-B139AFA16574}" destId="{D5F024B0-8046-4AB4-AE83-69A65F5CF826}" srcOrd="0" destOrd="0" presId="urn:microsoft.com/office/officeart/2018/5/layout/IconCircleLabelList"/>
    <dgm:cxn modelId="{D0F12387-26A8-4FBC-ACB0-FF94CC705E0F}" type="presOf" srcId="{AC348282-AEFB-4493-BFF3-A740B4FDB843}" destId="{2145B8CD-AD31-4195-AF40-9BD9D4447A59}" srcOrd="0" destOrd="0" presId="urn:microsoft.com/office/officeart/2018/5/layout/IconCircleLabelList"/>
    <dgm:cxn modelId="{054F6F9C-33B4-462B-9C48-7D91B37C3C42}" type="presOf" srcId="{CE1D727E-C091-4561-9FB6-38CE9D699287}" destId="{EADA3C0B-D071-499B-8E3A-106F8D1F3D7D}" srcOrd="0" destOrd="0" presId="urn:microsoft.com/office/officeart/2018/5/layout/IconCircleLabelList"/>
    <dgm:cxn modelId="{0B066CB1-C538-4B75-A6EF-25CFB5624818}" type="presOf" srcId="{9152A9E9-E0D3-4468-98B0-671AA49AEA90}" destId="{A8A20364-67A1-4C11-82AE-BCD09546ED10}" srcOrd="0" destOrd="0" presId="urn:microsoft.com/office/officeart/2018/5/layout/IconCircleLabelList"/>
    <dgm:cxn modelId="{7B20C0C0-131E-45F1-A7D7-FD2473876DAB}" type="presOf" srcId="{748C5D86-F873-4D51-88B4-7106CB4AFFC3}" destId="{77AB8BC1-9360-47CF-A396-A0BA5BD0A0AD}" srcOrd="0" destOrd="0" presId="urn:microsoft.com/office/officeart/2018/5/layout/IconCircleLabelList"/>
    <dgm:cxn modelId="{F33433CE-C25D-4012-98E3-28BC0BF3A1BB}" type="presOf" srcId="{AD3C765A-D1B8-46A7-B382-6323E5B2F108}" destId="{15A28B88-AD6B-4A70-B97C-F7F189774000}" srcOrd="0" destOrd="0" presId="urn:microsoft.com/office/officeart/2018/5/layout/IconCircleLabelList"/>
    <dgm:cxn modelId="{6DB5A3D6-E8E0-44BF-923C-A49140548824}" srcId="{AC348282-AEFB-4493-BFF3-A740B4FDB843}" destId="{9152A9E9-E0D3-4468-98B0-671AA49AEA90}" srcOrd="2" destOrd="0" parTransId="{556BB6E2-4955-47F6-9062-C7F2870C09A5}" sibTransId="{1100AF45-0F6B-403C-B420-37465ECFE14D}"/>
    <dgm:cxn modelId="{D68660DD-1875-4A77-B71C-EDB7C781796A}" srcId="{AC348282-AEFB-4493-BFF3-A740B4FDB843}" destId="{AD3C765A-D1B8-46A7-B382-6323E5B2F108}" srcOrd="0" destOrd="0" parTransId="{B72421E6-7DC8-4668-B94F-B0A7AA4F6EDF}" sibTransId="{81AB5F43-A175-43F3-B2BA-877F6383D592}"/>
    <dgm:cxn modelId="{4C5997EF-DD8C-46EF-A665-F28EC731F6CD}" type="presParOf" srcId="{2145B8CD-AD31-4195-AF40-9BD9D4447A59}" destId="{EC8663BC-5A84-4D8C-8261-A078CFF9B032}" srcOrd="0" destOrd="0" presId="urn:microsoft.com/office/officeart/2018/5/layout/IconCircleLabelList"/>
    <dgm:cxn modelId="{14F352E2-A501-4551-9F6E-2908E66813BC}" type="presParOf" srcId="{EC8663BC-5A84-4D8C-8261-A078CFF9B032}" destId="{45CAD2D4-069E-484A-A6C4-92B7A229D73C}" srcOrd="0" destOrd="0" presId="urn:microsoft.com/office/officeart/2018/5/layout/IconCircleLabelList"/>
    <dgm:cxn modelId="{885DC70A-2AB6-4FD1-94AF-CF287D28BC47}" type="presParOf" srcId="{EC8663BC-5A84-4D8C-8261-A078CFF9B032}" destId="{31580760-EDC1-4F6B-B457-0E8A95A8B478}" srcOrd="1" destOrd="0" presId="urn:microsoft.com/office/officeart/2018/5/layout/IconCircleLabelList"/>
    <dgm:cxn modelId="{0B96FC19-6CC6-4939-86D2-CCDB68237525}" type="presParOf" srcId="{EC8663BC-5A84-4D8C-8261-A078CFF9B032}" destId="{D51C4AD0-DA53-47A9-9729-2A0296CCB1CE}" srcOrd="2" destOrd="0" presId="urn:microsoft.com/office/officeart/2018/5/layout/IconCircleLabelList"/>
    <dgm:cxn modelId="{1417CDE0-1CB7-4724-AB04-A502CE199D19}" type="presParOf" srcId="{EC8663BC-5A84-4D8C-8261-A078CFF9B032}" destId="{15A28B88-AD6B-4A70-B97C-F7F189774000}" srcOrd="3" destOrd="0" presId="urn:microsoft.com/office/officeart/2018/5/layout/IconCircleLabelList"/>
    <dgm:cxn modelId="{8A05A7EE-F888-41F2-9FCA-58C5D605AE32}" type="presParOf" srcId="{2145B8CD-AD31-4195-AF40-9BD9D4447A59}" destId="{32FD18B5-82B4-4CC3-81E4-57F79D44C219}" srcOrd="1" destOrd="0" presId="urn:microsoft.com/office/officeart/2018/5/layout/IconCircleLabelList"/>
    <dgm:cxn modelId="{485EDB96-B4CF-4E3A-AF54-18DAE7E26177}" type="presParOf" srcId="{2145B8CD-AD31-4195-AF40-9BD9D4447A59}" destId="{057AD498-115C-47F3-9E48-E64EBD968C17}" srcOrd="2" destOrd="0" presId="urn:microsoft.com/office/officeart/2018/5/layout/IconCircleLabelList"/>
    <dgm:cxn modelId="{EC491C53-D906-492B-9158-FAFF6E390BA7}" type="presParOf" srcId="{057AD498-115C-47F3-9E48-E64EBD968C17}" destId="{7057F8D3-0528-4893-96F6-4E4190C125C1}" srcOrd="0" destOrd="0" presId="urn:microsoft.com/office/officeart/2018/5/layout/IconCircleLabelList"/>
    <dgm:cxn modelId="{48D7C2E6-139D-4F01-B52E-4FAA92CD256E}" type="presParOf" srcId="{057AD498-115C-47F3-9E48-E64EBD968C17}" destId="{15D42C4F-5E18-4598-8FB5-BD66DC8FD726}" srcOrd="1" destOrd="0" presId="urn:microsoft.com/office/officeart/2018/5/layout/IconCircleLabelList"/>
    <dgm:cxn modelId="{79739A6B-48A9-4FC1-852C-FB6084671477}" type="presParOf" srcId="{057AD498-115C-47F3-9E48-E64EBD968C17}" destId="{B5718BE4-3042-42C5-BC2B-A786BB1DE6C0}" srcOrd="2" destOrd="0" presId="urn:microsoft.com/office/officeart/2018/5/layout/IconCircleLabelList"/>
    <dgm:cxn modelId="{20FB5F98-7FC9-47F7-BF37-3534B0BBBECA}" type="presParOf" srcId="{057AD498-115C-47F3-9E48-E64EBD968C17}" destId="{7619AD70-D9FF-4F30-99ED-B26CB45F5A24}" srcOrd="3" destOrd="0" presId="urn:microsoft.com/office/officeart/2018/5/layout/IconCircleLabelList"/>
    <dgm:cxn modelId="{B2912021-3E3B-4F9F-A0D0-026EF77EF9B4}" type="presParOf" srcId="{2145B8CD-AD31-4195-AF40-9BD9D4447A59}" destId="{CDD8027F-8DBF-4709-9C8D-0A7D5878E061}" srcOrd="3" destOrd="0" presId="urn:microsoft.com/office/officeart/2018/5/layout/IconCircleLabelList"/>
    <dgm:cxn modelId="{0B34241F-D4B8-4BF5-B7B5-4B4E563F59B2}" type="presParOf" srcId="{2145B8CD-AD31-4195-AF40-9BD9D4447A59}" destId="{7A85C02E-A21C-408B-B6D7-D614D125CE59}" srcOrd="4" destOrd="0" presId="urn:microsoft.com/office/officeart/2018/5/layout/IconCircleLabelList"/>
    <dgm:cxn modelId="{ECA6E3FC-9498-431F-AE03-5EB6941E3C6A}" type="presParOf" srcId="{7A85C02E-A21C-408B-B6D7-D614D125CE59}" destId="{AE123C61-B88B-412B-80E6-8904FC49C18F}" srcOrd="0" destOrd="0" presId="urn:microsoft.com/office/officeart/2018/5/layout/IconCircleLabelList"/>
    <dgm:cxn modelId="{31C30E44-EECB-458C-9075-DEA2CB18C614}" type="presParOf" srcId="{7A85C02E-A21C-408B-B6D7-D614D125CE59}" destId="{1EB8A4D5-EFB6-46DF-B454-9B9A1D7BFE21}" srcOrd="1" destOrd="0" presId="urn:microsoft.com/office/officeart/2018/5/layout/IconCircleLabelList"/>
    <dgm:cxn modelId="{56C812D9-2B84-4521-BC0C-C4ABDF811624}" type="presParOf" srcId="{7A85C02E-A21C-408B-B6D7-D614D125CE59}" destId="{53E2C021-B075-4888-99C4-9759BDC2ABBB}" srcOrd="2" destOrd="0" presId="urn:microsoft.com/office/officeart/2018/5/layout/IconCircleLabelList"/>
    <dgm:cxn modelId="{C9033812-4974-472B-849E-E051F7EACCA5}" type="presParOf" srcId="{7A85C02E-A21C-408B-B6D7-D614D125CE59}" destId="{A8A20364-67A1-4C11-82AE-BCD09546ED10}" srcOrd="3" destOrd="0" presId="urn:microsoft.com/office/officeart/2018/5/layout/IconCircleLabelList"/>
    <dgm:cxn modelId="{02DD8CB1-CE1F-4050-83FC-45959C3B4291}" type="presParOf" srcId="{2145B8CD-AD31-4195-AF40-9BD9D4447A59}" destId="{42191545-AEC0-4574-9000-FCEDE4DAAD35}" srcOrd="5" destOrd="0" presId="urn:microsoft.com/office/officeart/2018/5/layout/IconCircleLabelList"/>
    <dgm:cxn modelId="{7F4BC494-FF22-4652-8E42-345F6AACB203}" type="presParOf" srcId="{2145B8CD-AD31-4195-AF40-9BD9D4447A59}" destId="{82C28730-CEE5-49C5-A1FE-B9243262FF77}" srcOrd="6" destOrd="0" presId="urn:microsoft.com/office/officeart/2018/5/layout/IconCircleLabelList"/>
    <dgm:cxn modelId="{5E169DFC-59EA-4B3B-9E3E-1D9D814F2615}" type="presParOf" srcId="{82C28730-CEE5-49C5-A1FE-B9243262FF77}" destId="{9046E3D5-5BF4-446A-B065-0D17173A525E}" srcOrd="0" destOrd="0" presId="urn:microsoft.com/office/officeart/2018/5/layout/IconCircleLabelList"/>
    <dgm:cxn modelId="{4211F085-1E1B-4A6F-9C61-25623A68C047}" type="presParOf" srcId="{82C28730-CEE5-49C5-A1FE-B9243262FF77}" destId="{82F4B5AF-5FD1-4986-8394-50E137B99B2D}" srcOrd="1" destOrd="0" presId="urn:microsoft.com/office/officeart/2018/5/layout/IconCircleLabelList"/>
    <dgm:cxn modelId="{D4714EE7-A17C-423C-8FE5-4147860B287B}" type="presParOf" srcId="{82C28730-CEE5-49C5-A1FE-B9243262FF77}" destId="{8E8ED36D-3574-4932-8E63-9E4CD922B10C}" srcOrd="2" destOrd="0" presId="urn:microsoft.com/office/officeart/2018/5/layout/IconCircleLabelList"/>
    <dgm:cxn modelId="{780E49D0-59F2-4B04-8080-58FD9F91CD59}" type="presParOf" srcId="{82C28730-CEE5-49C5-A1FE-B9243262FF77}" destId="{EADA3C0B-D071-499B-8E3A-106F8D1F3D7D}" srcOrd="3" destOrd="0" presId="urn:microsoft.com/office/officeart/2018/5/layout/IconCircleLabelList"/>
    <dgm:cxn modelId="{92F15F1D-B8B4-4CBE-BD54-5BC96E8CEBB4}" type="presParOf" srcId="{2145B8CD-AD31-4195-AF40-9BD9D4447A59}" destId="{405A9013-AA34-45B5-94C3-0D567BF36403}" srcOrd="7" destOrd="0" presId="urn:microsoft.com/office/officeart/2018/5/layout/IconCircleLabelList"/>
    <dgm:cxn modelId="{AC231533-36F8-45EB-8A70-4B1864325156}" type="presParOf" srcId="{2145B8CD-AD31-4195-AF40-9BD9D4447A59}" destId="{33BD518C-B87F-44AE-B6B1-2E969F27ED09}" srcOrd="8" destOrd="0" presId="urn:microsoft.com/office/officeart/2018/5/layout/IconCircleLabelList"/>
    <dgm:cxn modelId="{9B267E24-2DB4-4167-8F2A-3DA62B86463C}" type="presParOf" srcId="{33BD518C-B87F-44AE-B6B1-2E969F27ED09}" destId="{8D44C94B-0BBC-487F-9C72-0B1E57F48FB2}" srcOrd="0" destOrd="0" presId="urn:microsoft.com/office/officeart/2018/5/layout/IconCircleLabelList"/>
    <dgm:cxn modelId="{9ABD3E27-7C84-464B-A9A1-062B40361C61}" type="presParOf" srcId="{33BD518C-B87F-44AE-B6B1-2E969F27ED09}" destId="{15945D15-AA38-42C5-BC71-02E8C2ED20AC}" srcOrd="1" destOrd="0" presId="urn:microsoft.com/office/officeart/2018/5/layout/IconCircleLabelList"/>
    <dgm:cxn modelId="{8FCE89FB-1678-451D-A581-36181EDD43C6}" type="presParOf" srcId="{33BD518C-B87F-44AE-B6B1-2E969F27ED09}" destId="{CA0EB2A9-294E-4ACD-AC3C-7F8375FDC205}" srcOrd="2" destOrd="0" presId="urn:microsoft.com/office/officeart/2018/5/layout/IconCircleLabelList"/>
    <dgm:cxn modelId="{208E81A0-A6F6-42D0-8B74-BB8AE9221C35}" type="presParOf" srcId="{33BD518C-B87F-44AE-B6B1-2E969F27ED09}" destId="{77AB8BC1-9360-47CF-A396-A0BA5BD0A0AD}" srcOrd="3" destOrd="0" presId="urn:microsoft.com/office/officeart/2018/5/layout/IconCircleLabelList"/>
    <dgm:cxn modelId="{C9AE3614-547F-430D-8D69-2A7EC21566DD}" type="presParOf" srcId="{2145B8CD-AD31-4195-AF40-9BD9D4447A59}" destId="{41B5E63E-8D83-4003-9F40-161D7E25AEA1}" srcOrd="9" destOrd="0" presId="urn:microsoft.com/office/officeart/2018/5/layout/IconCircleLabelList"/>
    <dgm:cxn modelId="{DB0CAE52-38F6-4752-9A5A-3E21E88E87E5}" type="presParOf" srcId="{2145B8CD-AD31-4195-AF40-9BD9D4447A59}" destId="{2BF1549B-7A96-40EF-9ADD-B473157AC8F1}" srcOrd="10" destOrd="0" presId="urn:microsoft.com/office/officeart/2018/5/layout/IconCircleLabelList"/>
    <dgm:cxn modelId="{57E99406-E2AD-414F-BAAC-26884021D77B}" type="presParOf" srcId="{2BF1549B-7A96-40EF-9ADD-B473157AC8F1}" destId="{29877E90-B5EC-43CF-A27E-FC88204892CE}" srcOrd="0" destOrd="0" presId="urn:microsoft.com/office/officeart/2018/5/layout/IconCircleLabelList"/>
    <dgm:cxn modelId="{9385A32A-AD82-4AB0-9418-F02990455DF2}" type="presParOf" srcId="{2BF1549B-7A96-40EF-9ADD-B473157AC8F1}" destId="{C0C6AF11-5CD8-4BAF-B499-AA86DDA520C1}" srcOrd="1" destOrd="0" presId="urn:microsoft.com/office/officeart/2018/5/layout/IconCircleLabelList"/>
    <dgm:cxn modelId="{388BE72D-A7E4-4A53-9867-35E03A79517B}" type="presParOf" srcId="{2BF1549B-7A96-40EF-9ADD-B473157AC8F1}" destId="{3B6112BF-D9D3-4D66-A3AA-B6767D3CF41A}" srcOrd="2" destOrd="0" presId="urn:microsoft.com/office/officeart/2018/5/layout/IconCircleLabelList"/>
    <dgm:cxn modelId="{C0E2F3A7-3E2F-4D28-A57C-5B3AE29CC8D4}" type="presParOf" srcId="{2BF1549B-7A96-40EF-9ADD-B473157AC8F1}" destId="{D5F024B0-8046-4AB4-AE83-69A65F5CF8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7E83AF6-014C-4CCF-96B3-933891C3BD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2E6A7F-49C6-4A38-A7A5-B79F315E337E}">
      <dgm:prSet/>
      <dgm:spPr/>
      <dgm:t>
        <a:bodyPr/>
        <a:lstStyle/>
        <a:p>
          <a:r>
            <a:rPr lang="en-US"/>
            <a:t>No </a:t>
          </a:r>
          <a:r>
            <a:rPr lang="en-US">
              <a:latin typeface="Avenir Next LT Pro"/>
            </a:rPr>
            <a:t>No</a:t>
          </a:r>
          <a:endParaRPr lang="en-US"/>
        </a:p>
      </dgm:t>
    </dgm:pt>
    <dgm:pt modelId="{B394489B-19E7-4219-9AED-2B9C933E4B40}" type="parTrans" cxnId="{8FDB5B35-E0B9-49C1-9E67-8E36E2DF3A4A}">
      <dgm:prSet/>
      <dgm:spPr/>
      <dgm:t>
        <a:bodyPr/>
        <a:lstStyle/>
        <a:p>
          <a:endParaRPr lang="en-US"/>
        </a:p>
      </dgm:t>
    </dgm:pt>
    <dgm:pt modelId="{3181D54B-D67A-4053-85E7-2D6AB47BD9EA}" type="sibTrans" cxnId="{8FDB5B35-E0B9-49C1-9E67-8E36E2DF3A4A}">
      <dgm:prSet/>
      <dgm:spPr/>
      <dgm:t>
        <a:bodyPr/>
        <a:lstStyle/>
        <a:p>
          <a:endParaRPr lang="en-US"/>
        </a:p>
      </dgm:t>
    </dgm:pt>
    <dgm:pt modelId="{5C227DDD-ADF7-4E97-969A-D2533605E10A}">
      <dgm:prSet/>
      <dgm:spPr/>
      <dgm:t>
        <a:bodyPr/>
        <a:lstStyle/>
        <a:p>
          <a:r>
            <a:rPr lang="en-US"/>
            <a:t>But a Little of Suspense</a:t>
          </a:r>
        </a:p>
      </dgm:t>
    </dgm:pt>
    <dgm:pt modelId="{5A0635EC-FB9E-4C6A-9F34-5B9A8E8986D9}" type="parTrans" cxnId="{C07E286E-AF2F-416E-8ED3-9663F704EBF4}">
      <dgm:prSet/>
      <dgm:spPr/>
      <dgm:t>
        <a:bodyPr/>
        <a:lstStyle/>
        <a:p>
          <a:endParaRPr lang="en-US"/>
        </a:p>
      </dgm:t>
    </dgm:pt>
    <dgm:pt modelId="{A0D88450-8705-482A-A8AC-7FE3C93B900D}" type="sibTrans" cxnId="{C07E286E-AF2F-416E-8ED3-9663F704EBF4}">
      <dgm:prSet/>
      <dgm:spPr/>
      <dgm:t>
        <a:bodyPr/>
        <a:lstStyle/>
        <a:p>
          <a:endParaRPr lang="en-US"/>
        </a:p>
      </dgm:t>
    </dgm:pt>
    <dgm:pt modelId="{970B4988-9FFF-49A2-96DD-8952F59BEDCC}" type="pres">
      <dgm:prSet presAssocID="{97E83AF6-014C-4CCF-96B3-933891C3BD59}" presName="root" presStyleCnt="0">
        <dgm:presLayoutVars>
          <dgm:dir/>
          <dgm:resizeHandles val="exact"/>
        </dgm:presLayoutVars>
      </dgm:prSet>
      <dgm:spPr/>
    </dgm:pt>
    <dgm:pt modelId="{0D194EDC-D2F3-4C72-9847-64D109DABA45}" type="pres">
      <dgm:prSet presAssocID="{3F2E6A7F-49C6-4A38-A7A5-B79F315E337E}" presName="compNode" presStyleCnt="0"/>
      <dgm:spPr/>
    </dgm:pt>
    <dgm:pt modelId="{DFBECD96-5A81-46E3-89B7-A9C7190D9522}" type="pres">
      <dgm:prSet presAssocID="{3F2E6A7F-49C6-4A38-A7A5-B79F315E33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023056D-042E-413E-A809-A41B4DCF5A5E}" type="pres">
      <dgm:prSet presAssocID="{3F2E6A7F-49C6-4A38-A7A5-B79F315E337E}" presName="spaceRect" presStyleCnt="0"/>
      <dgm:spPr/>
    </dgm:pt>
    <dgm:pt modelId="{73DE9929-90C7-4C96-B97F-906371CBC920}" type="pres">
      <dgm:prSet presAssocID="{3F2E6A7F-49C6-4A38-A7A5-B79F315E337E}" presName="textRect" presStyleLbl="revTx" presStyleIdx="0" presStyleCnt="2">
        <dgm:presLayoutVars>
          <dgm:chMax val="1"/>
          <dgm:chPref val="1"/>
        </dgm:presLayoutVars>
      </dgm:prSet>
      <dgm:spPr/>
    </dgm:pt>
    <dgm:pt modelId="{4326CB13-C9FD-4671-A733-A71706DA6C39}" type="pres">
      <dgm:prSet presAssocID="{3181D54B-D67A-4053-85E7-2D6AB47BD9EA}" presName="sibTrans" presStyleCnt="0"/>
      <dgm:spPr/>
    </dgm:pt>
    <dgm:pt modelId="{7868B857-D7AB-4A0F-A49A-DE20F963427D}" type="pres">
      <dgm:prSet presAssocID="{5C227DDD-ADF7-4E97-969A-D2533605E10A}" presName="compNode" presStyleCnt="0"/>
      <dgm:spPr/>
    </dgm:pt>
    <dgm:pt modelId="{E1118D7D-09D6-46D5-BFA8-79A7AA1F8DCF}" type="pres">
      <dgm:prSet presAssocID="{5C227DDD-ADF7-4E97-969A-D2533605E1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4B21979-C42F-4220-8C29-0894519AB2CA}" type="pres">
      <dgm:prSet presAssocID="{5C227DDD-ADF7-4E97-969A-D2533605E10A}" presName="spaceRect" presStyleCnt="0"/>
      <dgm:spPr/>
    </dgm:pt>
    <dgm:pt modelId="{84FECF35-9135-4BC5-9AE5-C2B2F3F3824D}" type="pres">
      <dgm:prSet presAssocID="{5C227DDD-ADF7-4E97-969A-D2533605E1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17DA1A-302A-415F-B4A3-58D91C8324F5}" type="presOf" srcId="{97E83AF6-014C-4CCF-96B3-933891C3BD59}" destId="{970B4988-9FFF-49A2-96DD-8952F59BEDCC}" srcOrd="0" destOrd="0" presId="urn:microsoft.com/office/officeart/2018/2/layout/IconLabelList"/>
    <dgm:cxn modelId="{8FDB5B35-E0B9-49C1-9E67-8E36E2DF3A4A}" srcId="{97E83AF6-014C-4CCF-96B3-933891C3BD59}" destId="{3F2E6A7F-49C6-4A38-A7A5-B79F315E337E}" srcOrd="0" destOrd="0" parTransId="{B394489B-19E7-4219-9AED-2B9C933E4B40}" sibTransId="{3181D54B-D67A-4053-85E7-2D6AB47BD9EA}"/>
    <dgm:cxn modelId="{9891BF64-42F7-48AA-BAAE-3C902B03C73C}" type="presOf" srcId="{5C227DDD-ADF7-4E97-969A-D2533605E10A}" destId="{84FECF35-9135-4BC5-9AE5-C2B2F3F3824D}" srcOrd="0" destOrd="0" presId="urn:microsoft.com/office/officeart/2018/2/layout/IconLabelList"/>
    <dgm:cxn modelId="{C07E286E-AF2F-416E-8ED3-9663F704EBF4}" srcId="{97E83AF6-014C-4CCF-96B3-933891C3BD59}" destId="{5C227DDD-ADF7-4E97-969A-D2533605E10A}" srcOrd="1" destOrd="0" parTransId="{5A0635EC-FB9E-4C6A-9F34-5B9A8E8986D9}" sibTransId="{A0D88450-8705-482A-A8AC-7FE3C93B900D}"/>
    <dgm:cxn modelId="{D8F377D0-669E-4C08-953B-E3A6C7FC9707}" type="presOf" srcId="{3F2E6A7F-49C6-4A38-A7A5-B79F315E337E}" destId="{73DE9929-90C7-4C96-B97F-906371CBC920}" srcOrd="0" destOrd="0" presId="urn:microsoft.com/office/officeart/2018/2/layout/IconLabelList"/>
    <dgm:cxn modelId="{45ABF65D-EF3C-4861-BC8D-50959CB8010F}" type="presParOf" srcId="{970B4988-9FFF-49A2-96DD-8952F59BEDCC}" destId="{0D194EDC-D2F3-4C72-9847-64D109DABA45}" srcOrd="0" destOrd="0" presId="urn:microsoft.com/office/officeart/2018/2/layout/IconLabelList"/>
    <dgm:cxn modelId="{066C3DD7-CB65-46AF-A273-B71D8C5DB727}" type="presParOf" srcId="{0D194EDC-D2F3-4C72-9847-64D109DABA45}" destId="{DFBECD96-5A81-46E3-89B7-A9C7190D9522}" srcOrd="0" destOrd="0" presId="urn:microsoft.com/office/officeart/2018/2/layout/IconLabelList"/>
    <dgm:cxn modelId="{50F9147B-3CFB-49B0-B0A3-5A3E577B7D0F}" type="presParOf" srcId="{0D194EDC-D2F3-4C72-9847-64D109DABA45}" destId="{6023056D-042E-413E-A809-A41B4DCF5A5E}" srcOrd="1" destOrd="0" presId="urn:microsoft.com/office/officeart/2018/2/layout/IconLabelList"/>
    <dgm:cxn modelId="{BD8FD182-6D5F-4DFA-B5E8-04C9EC1BC90D}" type="presParOf" srcId="{0D194EDC-D2F3-4C72-9847-64D109DABA45}" destId="{73DE9929-90C7-4C96-B97F-906371CBC920}" srcOrd="2" destOrd="0" presId="urn:microsoft.com/office/officeart/2018/2/layout/IconLabelList"/>
    <dgm:cxn modelId="{712C66EF-D36A-49DE-B3FD-602B67F88E1B}" type="presParOf" srcId="{970B4988-9FFF-49A2-96DD-8952F59BEDCC}" destId="{4326CB13-C9FD-4671-A733-A71706DA6C39}" srcOrd="1" destOrd="0" presId="urn:microsoft.com/office/officeart/2018/2/layout/IconLabelList"/>
    <dgm:cxn modelId="{CDBA2B4E-6C99-42B6-95B7-6F980FDB9B8E}" type="presParOf" srcId="{970B4988-9FFF-49A2-96DD-8952F59BEDCC}" destId="{7868B857-D7AB-4A0F-A49A-DE20F963427D}" srcOrd="2" destOrd="0" presId="urn:microsoft.com/office/officeart/2018/2/layout/IconLabelList"/>
    <dgm:cxn modelId="{8408B53A-3E14-4797-9413-5FC2E2F5B7F3}" type="presParOf" srcId="{7868B857-D7AB-4A0F-A49A-DE20F963427D}" destId="{E1118D7D-09D6-46D5-BFA8-79A7AA1F8DCF}" srcOrd="0" destOrd="0" presId="urn:microsoft.com/office/officeart/2018/2/layout/IconLabelList"/>
    <dgm:cxn modelId="{3BF1591D-1439-489F-BF92-4EB6A67F35A8}" type="presParOf" srcId="{7868B857-D7AB-4A0F-A49A-DE20F963427D}" destId="{94B21979-C42F-4220-8C29-0894519AB2CA}" srcOrd="1" destOrd="0" presId="urn:microsoft.com/office/officeart/2018/2/layout/IconLabelList"/>
    <dgm:cxn modelId="{CF056D04-6BAD-4894-83B0-33C29678F059}" type="presParOf" srcId="{7868B857-D7AB-4A0F-A49A-DE20F963427D}" destId="{84FECF35-9135-4BC5-9AE5-C2B2F3F382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639DE2-C983-4B3A-BDFE-D45669A5F0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44FDC-3D5B-4FA1-A1D8-CE5520B2E025}">
      <dgm:prSet/>
      <dgm:spPr/>
      <dgm:t>
        <a:bodyPr/>
        <a:lstStyle/>
        <a:p>
          <a:pPr algn="ctr" rtl="0"/>
          <a:r>
            <a:rPr lang="en-US"/>
            <a:t>Big Players</a:t>
          </a:r>
          <a:r>
            <a:rPr lang="en-US">
              <a:latin typeface="Avenir Next LT Pro"/>
            </a:rPr>
            <a:t> Difficult To Convince</a:t>
          </a:r>
          <a:endParaRPr lang="en-US"/>
        </a:p>
      </dgm:t>
    </dgm:pt>
    <dgm:pt modelId="{8ABAF0F1-B13F-40AA-AE71-1F3EDD9757B8}" type="parTrans" cxnId="{91BBFAD3-665D-4806-A14C-E44FA0A4BC89}">
      <dgm:prSet/>
      <dgm:spPr/>
      <dgm:t>
        <a:bodyPr/>
        <a:lstStyle/>
        <a:p>
          <a:endParaRPr lang="en-US"/>
        </a:p>
      </dgm:t>
    </dgm:pt>
    <dgm:pt modelId="{35C1F6E4-1B4E-493A-A72A-036B75D50627}" type="sibTrans" cxnId="{91BBFAD3-665D-4806-A14C-E44FA0A4BC89}">
      <dgm:prSet/>
      <dgm:spPr/>
      <dgm:t>
        <a:bodyPr/>
        <a:lstStyle/>
        <a:p>
          <a:endParaRPr lang="en-US"/>
        </a:p>
      </dgm:t>
    </dgm:pt>
    <dgm:pt modelId="{42F5ECDB-6A5F-4207-8250-E1177D25BFFB}">
      <dgm:prSet/>
      <dgm:spPr/>
      <dgm:t>
        <a:bodyPr/>
        <a:lstStyle/>
        <a:p>
          <a:pPr algn="ctr"/>
          <a:r>
            <a:rPr lang="en-US">
              <a:latin typeface="Avenir Next LT Pro"/>
            </a:rPr>
            <a:t>Consolidated</a:t>
          </a:r>
          <a:endParaRPr lang="en-US"/>
        </a:p>
      </dgm:t>
    </dgm:pt>
    <dgm:pt modelId="{0EC39AF8-C8A4-49A7-8769-E5B819C619E9}" type="parTrans" cxnId="{51278AEB-7082-4E95-9E3A-53BE4D0D7F56}">
      <dgm:prSet/>
      <dgm:spPr/>
      <dgm:t>
        <a:bodyPr/>
        <a:lstStyle/>
        <a:p>
          <a:endParaRPr lang="en-US"/>
        </a:p>
      </dgm:t>
    </dgm:pt>
    <dgm:pt modelId="{0656CA3D-7B93-49CF-A569-D8D2828C14E9}" type="sibTrans" cxnId="{51278AEB-7082-4E95-9E3A-53BE4D0D7F56}">
      <dgm:prSet/>
      <dgm:spPr/>
      <dgm:t>
        <a:bodyPr/>
        <a:lstStyle/>
        <a:p>
          <a:endParaRPr lang="en-US"/>
        </a:p>
      </dgm:t>
    </dgm:pt>
    <dgm:pt modelId="{429D3FAE-725F-4E82-A3FC-CD8561C6C31C}">
      <dgm:prSet/>
      <dgm:spPr/>
      <dgm:t>
        <a:bodyPr/>
        <a:lstStyle/>
        <a:p>
          <a:pPr algn="ctr"/>
          <a:r>
            <a:rPr lang="en-US"/>
            <a:t>High Presence Public Entity</a:t>
          </a:r>
        </a:p>
      </dgm:t>
    </dgm:pt>
    <dgm:pt modelId="{4BCBED72-0732-4AF8-9CCB-7CC1FB7A80F1}" type="parTrans" cxnId="{36DDC9BF-5A68-446E-A68E-107D30E9896E}">
      <dgm:prSet/>
      <dgm:spPr/>
      <dgm:t>
        <a:bodyPr/>
        <a:lstStyle/>
        <a:p>
          <a:endParaRPr lang="en-US"/>
        </a:p>
      </dgm:t>
    </dgm:pt>
    <dgm:pt modelId="{356B3464-7685-4A6B-A6ED-CB94E1A77713}" type="sibTrans" cxnId="{36DDC9BF-5A68-446E-A68E-107D30E9896E}">
      <dgm:prSet/>
      <dgm:spPr/>
      <dgm:t>
        <a:bodyPr/>
        <a:lstStyle/>
        <a:p>
          <a:endParaRPr lang="en-US"/>
        </a:p>
      </dgm:t>
    </dgm:pt>
    <dgm:pt modelId="{288993EF-BAF2-461F-A11A-B6C52518B1B8}">
      <dgm:prSet phldr="0"/>
      <dgm:spPr/>
      <dgm:t>
        <a:bodyPr/>
        <a:lstStyle/>
        <a:p>
          <a:pPr algn="ctr" rtl="0"/>
          <a:r>
            <a:rPr lang="en-US">
              <a:latin typeface="Avenir Next LT Pro"/>
            </a:rPr>
            <a:t>Bureaucracy</a:t>
          </a:r>
        </a:p>
      </dgm:t>
    </dgm:pt>
    <dgm:pt modelId="{BA431082-01BE-4664-982C-B96C6E8C6942}" type="parTrans" cxnId="{DB2AACCD-68CE-4F25-BC24-BDCA01042638}">
      <dgm:prSet/>
      <dgm:spPr/>
      <dgm:t>
        <a:bodyPr/>
        <a:lstStyle/>
        <a:p>
          <a:endParaRPr lang="it-IT"/>
        </a:p>
      </dgm:t>
    </dgm:pt>
    <dgm:pt modelId="{889AE4FB-6BDC-4237-95E7-1C52CC5E783A}" type="sibTrans" cxnId="{DB2AACCD-68CE-4F25-BC24-BDCA01042638}">
      <dgm:prSet/>
      <dgm:spPr/>
      <dgm:t>
        <a:bodyPr/>
        <a:lstStyle/>
        <a:p>
          <a:endParaRPr lang="it-IT"/>
        </a:p>
      </dgm:t>
    </dgm:pt>
    <dgm:pt modelId="{620C6EFA-351E-4EE7-9C79-F8D1F80035D9}">
      <dgm:prSet phldr="0"/>
      <dgm:spPr/>
      <dgm:t>
        <a:bodyPr/>
        <a:lstStyle/>
        <a:p>
          <a:pPr algn="ctr" rtl="0"/>
          <a:r>
            <a:rPr lang="en-US">
              <a:latin typeface="Avenir Next LT Pro"/>
            </a:rPr>
            <a:t>Difficult</a:t>
          </a:r>
          <a:r>
            <a:rPr lang="en-US"/>
            <a:t> Change Actual Things</a:t>
          </a:r>
        </a:p>
      </dgm:t>
    </dgm:pt>
    <dgm:pt modelId="{8F897A8D-11E0-4E4F-898E-A212C3E57EF2}" type="parTrans" cxnId="{FDF30758-5A7C-4388-9C49-41EB894F3DFF}">
      <dgm:prSet/>
      <dgm:spPr/>
      <dgm:t>
        <a:bodyPr/>
        <a:lstStyle/>
        <a:p>
          <a:endParaRPr lang="it-IT"/>
        </a:p>
      </dgm:t>
    </dgm:pt>
    <dgm:pt modelId="{AE1DCFCF-85FB-4125-B60E-72DDEE61C8CF}" type="sibTrans" cxnId="{FDF30758-5A7C-4388-9C49-41EB894F3DFF}">
      <dgm:prSet/>
      <dgm:spPr/>
      <dgm:t>
        <a:bodyPr/>
        <a:lstStyle/>
        <a:p>
          <a:endParaRPr lang="it-IT"/>
        </a:p>
      </dgm:t>
    </dgm:pt>
    <dgm:pt modelId="{77E7FFA7-C4F7-404F-B4DB-511C0062CBB1}" type="pres">
      <dgm:prSet presAssocID="{66639DE2-C983-4B3A-BDFE-D45669A5F064}" presName="vert0" presStyleCnt="0">
        <dgm:presLayoutVars>
          <dgm:dir/>
          <dgm:animOne val="branch"/>
          <dgm:animLvl val="lvl"/>
        </dgm:presLayoutVars>
      </dgm:prSet>
      <dgm:spPr/>
    </dgm:pt>
    <dgm:pt modelId="{1C259BEE-8E14-4C20-9E59-9C91D1419553}" type="pres">
      <dgm:prSet presAssocID="{E2644FDC-3D5B-4FA1-A1D8-CE5520B2E025}" presName="thickLine" presStyleLbl="alignNode1" presStyleIdx="0" presStyleCnt="5"/>
      <dgm:spPr/>
    </dgm:pt>
    <dgm:pt modelId="{69A81EEE-680C-4873-AF64-03081D739661}" type="pres">
      <dgm:prSet presAssocID="{E2644FDC-3D5B-4FA1-A1D8-CE5520B2E025}" presName="horz1" presStyleCnt="0"/>
      <dgm:spPr/>
    </dgm:pt>
    <dgm:pt modelId="{734E4C1B-277C-4615-BB27-380E34820899}" type="pres">
      <dgm:prSet presAssocID="{E2644FDC-3D5B-4FA1-A1D8-CE5520B2E025}" presName="tx1" presStyleLbl="revTx" presStyleIdx="0" presStyleCnt="5"/>
      <dgm:spPr/>
    </dgm:pt>
    <dgm:pt modelId="{6666C8DD-DBB8-4CDF-9EEA-2CC025E678F9}" type="pres">
      <dgm:prSet presAssocID="{E2644FDC-3D5B-4FA1-A1D8-CE5520B2E025}" presName="vert1" presStyleCnt="0"/>
      <dgm:spPr/>
    </dgm:pt>
    <dgm:pt modelId="{7DC6926D-6D43-4679-A6D2-0D6D17EC9F7F}" type="pres">
      <dgm:prSet presAssocID="{42F5ECDB-6A5F-4207-8250-E1177D25BFFB}" presName="thickLine" presStyleLbl="alignNode1" presStyleIdx="1" presStyleCnt="5"/>
      <dgm:spPr/>
    </dgm:pt>
    <dgm:pt modelId="{2FA1497F-1F88-453B-BF07-66C4C9EC0CB9}" type="pres">
      <dgm:prSet presAssocID="{42F5ECDB-6A5F-4207-8250-E1177D25BFFB}" presName="horz1" presStyleCnt="0"/>
      <dgm:spPr/>
    </dgm:pt>
    <dgm:pt modelId="{401429D5-AE93-4C60-8FCA-B1A2548DFA17}" type="pres">
      <dgm:prSet presAssocID="{42F5ECDB-6A5F-4207-8250-E1177D25BFFB}" presName="tx1" presStyleLbl="revTx" presStyleIdx="1" presStyleCnt="5"/>
      <dgm:spPr/>
    </dgm:pt>
    <dgm:pt modelId="{28AD6AA8-2827-42F9-8371-C0596451F900}" type="pres">
      <dgm:prSet presAssocID="{42F5ECDB-6A5F-4207-8250-E1177D25BFFB}" presName="vert1" presStyleCnt="0"/>
      <dgm:spPr/>
    </dgm:pt>
    <dgm:pt modelId="{B47327DE-2AE9-46DB-92E8-E0B9615D30C1}" type="pres">
      <dgm:prSet presAssocID="{620C6EFA-351E-4EE7-9C79-F8D1F80035D9}" presName="thickLine" presStyleLbl="alignNode1" presStyleIdx="2" presStyleCnt="5"/>
      <dgm:spPr/>
    </dgm:pt>
    <dgm:pt modelId="{D0D0A2DC-00D0-4F84-999F-9618095775CA}" type="pres">
      <dgm:prSet presAssocID="{620C6EFA-351E-4EE7-9C79-F8D1F80035D9}" presName="horz1" presStyleCnt="0"/>
      <dgm:spPr/>
    </dgm:pt>
    <dgm:pt modelId="{57D1F15F-4D38-44BF-9C95-1B07F549636C}" type="pres">
      <dgm:prSet presAssocID="{620C6EFA-351E-4EE7-9C79-F8D1F80035D9}" presName="tx1" presStyleLbl="revTx" presStyleIdx="2" presStyleCnt="5"/>
      <dgm:spPr/>
    </dgm:pt>
    <dgm:pt modelId="{85744374-FD7F-4AAB-96FD-E711273253DC}" type="pres">
      <dgm:prSet presAssocID="{620C6EFA-351E-4EE7-9C79-F8D1F80035D9}" presName="vert1" presStyleCnt="0"/>
      <dgm:spPr/>
    </dgm:pt>
    <dgm:pt modelId="{5776E9CB-AE2F-4851-B736-520FED0D7DAE}" type="pres">
      <dgm:prSet presAssocID="{429D3FAE-725F-4E82-A3FC-CD8561C6C31C}" presName="thickLine" presStyleLbl="alignNode1" presStyleIdx="3" presStyleCnt="5"/>
      <dgm:spPr/>
    </dgm:pt>
    <dgm:pt modelId="{7BE88C45-0B39-462A-AC86-616A18D29514}" type="pres">
      <dgm:prSet presAssocID="{429D3FAE-725F-4E82-A3FC-CD8561C6C31C}" presName="horz1" presStyleCnt="0"/>
      <dgm:spPr/>
    </dgm:pt>
    <dgm:pt modelId="{6630B3F2-8CA4-402F-9BC7-91AEE481D9E1}" type="pres">
      <dgm:prSet presAssocID="{429D3FAE-725F-4E82-A3FC-CD8561C6C31C}" presName="tx1" presStyleLbl="revTx" presStyleIdx="3" presStyleCnt="5"/>
      <dgm:spPr/>
    </dgm:pt>
    <dgm:pt modelId="{B8D687CA-1452-4A2D-9324-D01E4C27200B}" type="pres">
      <dgm:prSet presAssocID="{429D3FAE-725F-4E82-A3FC-CD8561C6C31C}" presName="vert1" presStyleCnt="0"/>
      <dgm:spPr/>
    </dgm:pt>
    <dgm:pt modelId="{7BC60AA9-AC68-47B6-AFC2-690072CA19E6}" type="pres">
      <dgm:prSet presAssocID="{288993EF-BAF2-461F-A11A-B6C52518B1B8}" presName="thickLine" presStyleLbl="alignNode1" presStyleIdx="4" presStyleCnt="5"/>
      <dgm:spPr/>
    </dgm:pt>
    <dgm:pt modelId="{1B36AAED-29C4-4A46-96AA-700ACFDFDD3A}" type="pres">
      <dgm:prSet presAssocID="{288993EF-BAF2-461F-A11A-B6C52518B1B8}" presName="horz1" presStyleCnt="0"/>
      <dgm:spPr/>
    </dgm:pt>
    <dgm:pt modelId="{126BFE0F-3E2E-4817-8D67-E740F0C247CF}" type="pres">
      <dgm:prSet presAssocID="{288993EF-BAF2-461F-A11A-B6C52518B1B8}" presName="tx1" presStyleLbl="revTx" presStyleIdx="4" presStyleCnt="5"/>
      <dgm:spPr/>
    </dgm:pt>
    <dgm:pt modelId="{37165AE6-0276-420A-A634-B40CD6F5E360}" type="pres">
      <dgm:prSet presAssocID="{288993EF-BAF2-461F-A11A-B6C52518B1B8}" presName="vert1" presStyleCnt="0"/>
      <dgm:spPr/>
    </dgm:pt>
  </dgm:ptLst>
  <dgm:cxnLst>
    <dgm:cxn modelId="{50E55210-6B24-4E7D-A76D-975124AA9D3A}" type="presOf" srcId="{288993EF-BAF2-461F-A11A-B6C52518B1B8}" destId="{126BFE0F-3E2E-4817-8D67-E740F0C247CF}" srcOrd="0" destOrd="0" presId="urn:microsoft.com/office/officeart/2008/layout/LinedList"/>
    <dgm:cxn modelId="{05E5F92A-E03D-4956-BE87-55CB1B33B6F4}" type="presOf" srcId="{429D3FAE-725F-4E82-A3FC-CD8561C6C31C}" destId="{6630B3F2-8CA4-402F-9BC7-91AEE481D9E1}" srcOrd="0" destOrd="0" presId="urn:microsoft.com/office/officeart/2008/layout/LinedList"/>
    <dgm:cxn modelId="{765B4936-944C-48C3-99EC-A3E6CC6AE601}" type="presOf" srcId="{620C6EFA-351E-4EE7-9C79-F8D1F80035D9}" destId="{57D1F15F-4D38-44BF-9C95-1B07F549636C}" srcOrd="0" destOrd="0" presId="urn:microsoft.com/office/officeart/2008/layout/LinedList"/>
    <dgm:cxn modelId="{69A76D74-499B-4269-8B89-D686DC496BC3}" type="presOf" srcId="{E2644FDC-3D5B-4FA1-A1D8-CE5520B2E025}" destId="{734E4C1B-277C-4615-BB27-380E34820899}" srcOrd="0" destOrd="0" presId="urn:microsoft.com/office/officeart/2008/layout/LinedList"/>
    <dgm:cxn modelId="{FDF30758-5A7C-4388-9C49-41EB894F3DFF}" srcId="{66639DE2-C983-4B3A-BDFE-D45669A5F064}" destId="{620C6EFA-351E-4EE7-9C79-F8D1F80035D9}" srcOrd="2" destOrd="0" parTransId="{8F897A8D-11E0-4E4F-898E-A212C3E57EF2}" sibTransId="{AE1DCFCF-85FB-4125-B60E-72DDEE61C8CF}"/>
    <dgm:cxn modelId="{99007D9B-0CE0-4A86-AD11-4FD756146DE1}" type="presOf" srcId="{42F5ECDB-6A5F-4207-8250-E1177D25BFFB}" destId="{401429D5-AE93-4C60-8FCA-B1A2548DFA17}" srcOrd="0" destOrd="0" presId="urn:microsoft.com/office/officeart/2008/layout/LinedList"/>
    <dgm:cxn modelId="{1B2B46BE-6D2C-4F6F-8726-1E181CEFF02D}" type="presOf" srcId="{66639DE2-C983-4B3A-BDFE-D45669A5F064}" destId="{77E7FFA7-C4F7-404F-B4DB-511C0062CBB1}" srcOrd="0" destOrd="0" presId="urn:microsoft.com/office/officeart/2008/layout/LinedList"/>
    <dgm:cxn modelId="{36DDC9BF-5A68-446E-A68E-107D30E9896E}" srcId="{66639DE2-C983-4B3A-BDFE-D45669A5F064}" destId="{429D3FAE-725F-4E82-A3FC-CD8561C6C31C}" srcOrd="3" destOrd="0" parTransId="{4BCBED72-0732-4AF8-9CCB-7CC1FB7A80F1}" sibTransId="{356B3464-7685-4A6B-A6ED-CB94E1A77713}"/>
    <dgm:cxn modelId="{DB2AACCD-68CE-4F25-BC24-BDCA01042638}" srcId="{66639DE2-C983-4B3A-BDFE-D45669A5F064}" destId="{288993EF-BAF2-461F-A11A-B6C52518B1B8}" srcOrd="4" destOrd="0" parTransId="{BA431082-01BE-4664-982C-B96C6E8C6942}" sibTransId="{889AE4FB-6BDC-4237-95E7-1C52CC5E783A}"/>
    <dgm:cxn modelId="{91BBFAD3-665D-4806-A14C-E44FA0A4BC89}" srcId="{66639DE2-C983-4B3A-BDFE-D45669A5F064}" destId="{E2644FDC-3D5B-4FA1-A1D8-CE5520B2E025}" srcOrd="0" destOrd="0" parTransId="{8ABAF0F1-B13F-40AA-AE71-1F3EDD9757B8}" sibTransId="{35C1F6E4-1B4E-493A-A72A-036B75D50627}"/>
    <dgm:cxn modelId="{51278AEB-7082-4E95-9E3A-53BE4D0D7F56}" srcId="{66639DE2-C983-4B3A-BDFE-D45669A5F064}" destId="{42F5ECDB-6A5F-4207-8250-E1177D25BFFB}" srcOrd="1" destOrd="0" parTransId="{0EC39AF8-C8A4-49A7-8769-E5B819C619E9}" sibTransId="{0656CA3D-7B93-49CF-A569-D8D2828C14E9}"/>
    <dgm:cxn modelId="{6B0B5DA9-8F2A-4CB7-AF84-7EC73392C64D}" type="presParOf" srcId="{77E7FFA7-C4F7-404F-B4DB-511C0062CBB1}" destId="{1C259BEE-8E14-4C20-9E59-9C91D1419553}" srcOrd="0" destOrd="0" presId="urn:microsoft.com/office/officeart/2008/layout/LinedList"/>
    <dgm:cxn modelId="{47291FE2-E879-4DCD-8B7A-F02447C09A55}" type="presParOf" srcId="{77E7FFA7-C4F7-404F-B4DB-511C0062CBB1}" destId="{69A81EEE-680C-4873-AF64-03081D739661}" srcOrd="1" destOrd="0" presId="urn:microsoft.com/office/officeart/2008/layout/LinedList"/>
    <dgm:cxn modelId="{E5CA0F09-E198-49DF-8B1A-480C1A074795}" type="presParOf" srcId="{69A81EEE-680C-4873-AF64-03081D739661}" destId="{734E4C1B-277C-4615-BB27-380E34820899}" srcOrd="0" destOrd="0" presId="urn:microsoft.com/office/officeart/2008/layout/LinedList"/>
    <dgm:cxn modelId="{B68FA0ED-A349-4AC7-8674-33D3EDC1D41D}" type="presParOf" srcId="{69A81EEE-680C-4873-AF64-03081D739661}" destId="{6666C8DD-DBB8-4CDF-9EEA-2CC025E678F9}" srcOrd="1" destOrd="0" presId="urn:microsoft.com/office/officeart/2008/layout/LinedList"/>
    <dgm:cxn modelId="{00DFA9B8-62EA-44CD-8E6D-A69E79045DC9}" type="presParOf" srcId="{77E7FFA7-C4F7-404F-B4DB-511C0062CBB1}" destId="{7DC6926D-6D43-4679-A6D2-0D6D17EC9F7F}" srcOrd="2" destOrd="0" presId="urn:microsoft.com/office/officeart/2008/layout/LinedList"/>
    <dgm:cxn modelId="{745FBA8C-B536-4298-BBE0-40B40EAB6CA5}" type="presParOf" srcId="{77E7FFA7-C4F7-404F-B4DB-511C0062CBB1}" destId="{2FA1497F-1F88-453B-BF07-66C4C9EC0CB9}" srcOrd="3" destOrd="0" presId="urn:microsoft.com/office/officeart/2008/layout/LinedList"/>
    <dgm:cxn modelId="{20A10750-43DD-413A-A566-D67CF922AD5D}" type="presParOf" srcId="{2FA1497F-1F88-453B-BF07-66C4C9EC0CB9}" destId="{401429D5-AE93-4C60-8FCA-B1A2548DFA17}" srcOrd="0" destOrd="0" presId="urn:microsoft.com/office/officeart/2008/layout/LinedList"/>
    <dgm:cxn modelId="{9437E0B1-731F-4428-A6BA-58BEE71D3646}" type="presParOf" srcId="{2FA1497F-1F88-453B-BF07-66C4C9EC0CB9}" destId="{28AD6AA8-2827-42F9-8371-C0596451F900}" srcOrd="1" destOrd="0" presId="urn:microsoft.com/office/officeart/2008/layout/LinedList"/>
    <dgm:cxn modelId="{E0487F98-2B62-4113-B37C-3AA092F12990}" type="presParOf" srcId="{77E7FFA7-C4F7-404F-B4DB-511C0062CBB1}" destId="{B47327DE-2AE9-46DB-92E8-E0B9615D30C1}" srcOrd="4" destOrd="0" presId="urn:microsoft.com/office/officeart/2008/layout/LinedList"/>
    <dgm:cxn modelId="{BD55C0F8-8FBE-499A-AEB0-8F64160E7853}" type="presParOf" srcId="{77E7FFA7-C4F7-404F-B4DB-511C0062CBB1}" destId="{D0D0A2DC-00D0-4F84-999F-9618095775CA}" srcOrd="5" destOrd="0" presId="urn:microsoft.com/office/officeart/2008/layout/LinedList"/>
    <dgm:cxn modelId="{972FB330-A44A-4648-83A6-D47DDAAE0726}" type="presParOf" srcId="{D0D0A2DC-00D0-4F84-999F-9618095775CA}" destId="{57D1F15F-4D38-44BF-9C95-1B07F549636C}" srcOrd="0" destOrd="0" presId="urn:microsoft.com/office/officeart/2008/layout/LinedList"/>
    <dgm:cxn modelId="{A570F7A8-C63E-4BB8-A912-1CF6B49B0DF8}" type="presParOf" srcId="{D0D0A2DC-00D0-4F84-999F-9618095775CA}" destId="{85744374-FD7F-4AAB-96FD-E711273253DC}" srcOrd="1" destOrd="0" presId="urn:microsoft.com/office/officeart/2008/layout/LinedList"/>
    <dgm:cxn modelId="{0B0FAB5A-65A6-420B-9456-80AB47C2BFA6}" type="presParOf" srcId="{77E7FFA7-C4F7-404F-B4DB-511C0062CBB1}" destId="{5776E9CB-AE2F-4851-B736-520FED0D7DAE}" srcOrd="6" destOrd="0" presId="urn:microsoft.com/office/officeart/2008/layout/LinedList"/>
    <dgm:cxn modelId="{D8F91C6E-E30B-4D94-9E78-79488D87DDA5}" type="presParOf" srcId="{77E7FFA7-C4F7-404F-B4DB-511C0062CBB1}" destId="{7BE88C45-0B39-462A-AC86-616A18D29514}" srcOrd="7" destOrd="0" presId="urn:microsoft.com/office/officeart/2008/layout/LinedList"/>
    <dgm:cxn modelId="{DE5D6B39-D33F-4EFE-9158-FFD416DA29DB}" type="presParOf" srcId="{7BE88C45-0B39-462A-AC86-616A18D29514}" destId="{6630B3F2-8CA4-402F-9BC7-91AEE481D9E1}" srcOrd="0" destOrd="0" presId="urn:microsoft.com/office/officeart/2008/layout/LinedList"/>
    <dgm:cxn modelId="{6C28769A-AFE8-4668-8D95-070361B460F7}" type="presParOf" srcId="{7BE88C45-0B39-462A-AC86-616A18D29514}" destId="{B8D687CA-1452-4A2D-9324-D01E4C27200B}" srcOrd="1" destOrd="0" presId="urn:microsoft.com/office/officeart/2008/layout/LinedList"/>
    <dgm:cxn modelId="{9AF6E8AF-0777-4446-AD1D-3E7C647FFE98}" type="presParOf" srcId="{77E7FFA7-C4F7-404F-B4DB-511C0062CBB1}" destId="{7BC60AA9-AC68-47B6-AFC2-690072CA19E6}" srcOrd="8" destOrd="0" presId="urn:microsoft.com/office/officeart/2008/layout/LinedList"/>
    <dgm:cxn modelId="{4EAFC4A2-EDC8-4292-A3C4-30BE98E2A8C3}" type="presParOf" srcId="{77E7FFA7-C4F7-404F-B4DB-511C0062CBB1}" destId="{1B36AAED-29C4-4A46-96AA-700ACFDFDD3A}" srcOrd="9" destOrd="0" presId="urn:microsoft.com/office/officeart/2008/layout/LinedList"/>
    <dgm:cxn modelId="{59FDC3D4-0D43-4041-AF33-5ECBF37D38F1}" type="presParOf" srcId="{1B36AAED-29C4-4A46-96AA-700ACFDFDD3A}" destId="{126BFE0F-3E2E-4817-8D67-E740F0C247CF}" srcOrd="0" destOrd="0" presId="urn:microsoft.com/office/officeart/2008/layout/LinedList"/>
    <dgm:cxn modelId="{7CD631CE-D75C-4A6C-A704-3F693BA733E0}" type="presParOf" srcId="{1B36AAED-29C4-4A46-96AA-700ACFDFDD3A}" destId="{37165AE6-0276-420A-A634-B40CD6F5E3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2FFDFF-5CE0-4F4A-9998-CA21D638F9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7296FC-D9D7-4492-BBE0-65E49E43BC23}">
      <dgm:prSet/>
      <dgm:spPr/>
      <dgm:t>
        <a:bodyPr/>
        <a:lstStyle/>
        <a:p>
          <a:pPr>
            <a:defRPr cap="all"/>
          </a:pPr>
          <a:r>
            <a:rPr lang="en-US"/>
            <a:t>Manage </a:t>
          </a:r>
          <a:r>
            <a:rPr lang="en-US" err="1"/>
            <a:t>ArtWorks</a:t>
          </a:r>
        </a:p>
      </dgm:t>
    </dgm:pt>
    <dgm:pt modelId="{098DA45A-9EBF-4A53-B503-E718CD534EF8}" type="parTrans" cxnId="{0E48C241-77F3-4CD6-BE82-12262B142817}">
      <dgm:prSet/>
      <dgm:spPr/>
      <dgm:t>
        <a:bodyPr/>
        <a:lstStyle/>
        <a:p>
          <a:endParaRPr lang="en-US"/>
        </a:p>
      </dgm:t>
    </dgm:pt>
    <dgm:pt modelId="{D0EEC342-56E6-4D5E-9CB9-0D3D4515C0FC}" type="sibTrans" cxnId="{0E48C241-77F3-4CD6-BE82-12262B142817}">
      <dgm:prSet/>
      <dgm:spPr/>
      <dgm:t>
        <a:bodyPr/>
        <a:lstStyle/>
        <a:p>
          <a:endParaRPr lang="en-US"/>
        </a:p>
      </dgm:t>
    </dgm:pt>
    <dgm:pt modelId="{18F7AF09-7EFF-4C60-A2E2-1A15028E58F5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Avenir Next LT Pro"/>
            </a:rPr>
            <a:t>Ownership Transfer</a:t>
          </a:r>
          <a:endParaRPr lang="en-US"/>
        </a:p>
      </dgm:t>
    </dgm:pt>
    <dgm:pt modelId="{471E4E9E-CCFF-4F07-A721-AAAF132962FC}" type="parTrans" cxnId="{8E59627E-5EA5-4661-B6E8-BEE094BA9EE2}">
      <dgm:prSet/>
      <dgm:spPr/>
      <dgm:t>
        <a:bodyPr/>
        <a:lstStyle/>
        <a:p>
          <a:endParaRPr lang="en-US"/>
        </a:p>
      </dgm:t>
    </dgm:pt>
    <dgm:pt modelId="{069A886F-24F9-419F-93D1-4B9AE9EB7A29}" type="sibTrans" cxnId="{8E59627E-5EA5-4661-B6E8-BEE094BA9EE2}">
      <dgm:prSet/>
      <dgm:spPr/>
      <dgm:t>
        <a:bodyPr/>
        <a:lstStyle/>
        <a:p>
          <a:endParaRPr lang="en-US"/>
        </a:p>
      </dgm:t>
    </dgm:pt>
    <dgm:pt modelId="{73712329-01D8-4F08-BE37-91C3478ED0A8}">
      <dgm:prSet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Crowd-Founding</a:t>
          </a:r>
          <a:endParaRPr lang="en-US"/>
        </a:p>
      </dgm:t>
    </dgm:pt>
    <dgm:pt modelId="{25CE65EA-323C-4F9F-880A-5542402FF3C9}" type="parTrans" cxnId="{90E08D02-4601-4ACF-AB9C-5DA389AD2E2C}">
      <dgm:prSet/>
      <dgm:spPr/>
      <dgm:t>
        <a:bodyPr/>
        <a:lstStyle/>
        <a:p>
          <a:endParaRPr lang="en-US"/>
        </a:p>
      </dgm:t>
    </dgm:pt>
    <dgm:pt modelId="{DD35D083-034C-4A66-8760-8C33D878109E}" type="sibTrans" cxnId="{90E08D02-4601-4ACF-AB9C-5DA389AD2E2C}">
      <dgm:prSet/>
      <dgm:spPr/>
      <dgm:t>
        <a:bodyPr/>
        <a:lstStyle/>
        <a:p>
          <a:endParaRPr lang="en-US"/>
        </a:p>
      </dgm:t>
    </dgm:pt>
    <dgm:pt modelId="{6D7336F8-BA9C-44EB-9773-A2336A405724}">
      <dgm:prSet/>
      <dgm:spPr/>
      <dgm:t>
        <a:bodyPr/>
        <a:lstStyle/>
        <a:p>
          <a:pPr>
            <a:defRPr cap="all"/>
          </a:pPr>
          <a:r>
            <a:rPr lang="en-US"/>
            <a:t>Restoration</a:t>
          </a:r>
        </a:p>
      </dgm:t>
    </dgm:pt>
    <dgm:pt modelId="{FD22068D-222D-4699-876A-C44D1370493C}" type="parTrans" cxnId="{2C04F157-10EE-443F-BB06-03477EA5E4F5}">
      <dgm:prSet/>
      <dgm:spPr/>
      <dgm:t>
        <a:bodyPr/>
        <a:lstStyle/>
        <a:p>
          <a:endParaRPr lang="en-US"/>
        </a:p>
      </dgm:t>
    </dgm:pt>
    <dgm:pt modelId="{21876A35-BED5-4087-B697-DDFD2CCF526B}" type="sibTrans" cxnId="{2C04F157-10EE-443F-BB06-03477EA5E4F5}">
      <dgm:prSet/>
      <dgm:spPr/>
      <dgm:t>
        <a:bodyPr/>
        <a:lstStyle/>
        <a:p>
          <a:endParaRPr lang="en-US"/>
        </a:p>
      </dgm:t>
    </dgm:pt>
    <dgm:pt modelId="{37F4BC83-D1BE-4BA8-A96F-D46F421C83BD}">
      <dgm:prSet/>
      <dgm:spPr/>
      <dgm:t>
        <a:bodyPr/>
        <a:lstStyle/>
        <a:p>
          <a:endParaRPr lang="it-IT"/>
        </a:p>
      </dgm:t>
    </dgm:pt>
    <dgm:pt modelId="{DEDDDC5F-69F8-44FB-94F8-EB304B8FD2C6}" type="parTrans" cxnId="{2829784E-5DAD-449C-B369-E5054D77CF89}">
      <dgm:prSet/>
      <dgm:spPr/>
      <dgm:t>
        <a:bodyPr/>
        <a:lstStyle/>
        <a:p>
          <a:endParaRPr lang="en-US"/>
        </a:p>
      </dgm:t>
    </dgm:pt>
    <dgm:pt modelId="{FD9594D7-B68A-48C9-B307-C751E60949DD}" type="sibTrans" cxnId="{2829784E-5DAD-449C-B369-E5054D77CF89}">
      <dgm:prSet/>
      <dgm:spPr/>
      <dgm:t>
        <a:bodyPr/>
        <a:lstStyle/>
        <a:p>
          <a:endParaRPr lang="en-US"/>
        </a:p>
      </dgm:t>
    </dgm:pt>
    <dgm:pt modelId="{1E13E9FB-9E2B-4775-826E-A14F767751B2}">
      <dgm:prSet phldr="0"/>
      <dgm:spPr/>
      <dgm:t>
        <a:bodyPr/>
        <a:lstStyle/>
        <a:p>
          <a:pPr>
            <a:defRPr cap="all"/>
          </a:pPr>
          <a:r>
            <a:rPr lang="en-US">
              <a:latin typeface="Avenir Next LT Pro"/>
            </a:rPr>
            <a:t>Tokenization</a:t>
          </a:r>
        </a:p>
      </dgm:t>
    </dgm:pt>
    <dgm:pt modelId="{2F3F8676-B6C7-47E7-899D-9FC444B728F5}" type="parTrans" cxnId="{C52F5DA6-1463-41D7-B272-7411370770DE}">
      <dgm:prSet/>
      <dgm:spPr/>
    </dgm:pt>
    <dgm:pt modelId="{56FD3762-1044-4236-A407-6B099CD3E439}" type="sibTrans" cxnId="{C52F5DA6-1463-41D7-B272-7411370770DE}">
      <dgm:prSet/>
      <dgm:spPr/>
      <dgm:t>
        <a:bodyPr/>
        <a:lstStyle/>
        <a:p>
          <a:endParaRPr lang="en-US"/>
        </a:p>
      </dgm:t>
    </dgm:pt>
    <dgm:pt modelId="{75D107C3-C4D2-4EB8-8583-92266BABFCC7}" type="pres">
      <dgm:prSet presAssocID="{AB2FFDFF-5CE0-4F4A-9998-CA21D638F983}" presName="outerComposite" presStyleCnt="0">
        <dgm:presLayoutVars>
          <dgm:chMax val="5"/>
          <dgm:dir/>
          <dgm:resizeHandles val="exact"/>
        </dgm:presLayoutVars>
      </dgm:prSet>
      <dgm:spPr/>
    </dgm:pt>
    <dgm:pt modelId="{BDDACA73-D814-45DF-BBE7-90F386F74EDF}" type="pres">
      <dgm:prSet presAssocID="{AB2FFDFF-5CE0-4F4A-9998-CA21D638F983}" presName="dummyMaxCanvas" presStyleCnt="0">
        <dgm:presLayoutVars/>
      </dgm:prSet>
      <dgm:spPr/>
    </dgm:pt>
    <dgm:pt modelId="{172EE63D-D3D1-4B9A-B482-BAAFD37B8633}" type="pres">
      <dgm:prSet presAssocID="{AB2FFDFF-5CE0-4F4A-9998-CA21D638F983}" presName="FiveNodes_1" presStyleLbl="node1" presStyleIdx="0" presStyleCnt="5">
        <dgm:presLayoutVars>
          <dgm:bulletEnabled val="1"/>
        </dgm:presLayoutVars>
      </dgm:prSet>
      <dgm:spPr/>
    </dgm:pt>
    <dgm:pt modelId="{3073FC8F-074D-4BA6-9097-4A3B3B190657}" type="pres">
      <dgm:prSet presAssocID="{AB2FFDFF-5CE0-4F4A-9998-CA21D638F983}" presName="FiveNodes_2" presStyleLbl="node1" presStyleIdx="1" presStyleCnt="5">
        <dgm:presLayoutVars>
          <dgm:bulletEnabled val="1"/>
        </dgm:presLayoutVars>
      </dgm:prSet>
      <dgm:spPr/>
    </dgm:pt>
    <dgm:pt modelId="{FE39D138-1408-4435-9BE6-A0D4B34E6FE4}" type="pres">
      <dgm:prSet presAssocID="{AB2FFDFF-5CE0-4F4A-9998-CA21D638F983}" presName="FiveNodes_3" presStyleLbl="node1" presStyleIdx="2" presStyleCnt="5">
        <dgm:presLayoutVars>
          <dgm:bulletEnabled val="1"/>
        </dgm:presLayoutVars>
      </dgm:prSet>
      <dgm:spPr/>
    </dgm:pt>
    <dgm:pt modelId="{094A4FBA-5F38-46F8-BF1B-5C3E4A9EB20F}" type="pres">
      <dgm:prSet presAssocID="{AB2FFDFF-5CE0-4F4A-9998-CA21D638F983}" presName="FiveNodes_4" presStyleLbl="node1" presStyleIdx="3" presStyleCnt="5">
        <dgm:presLayoutVars>
          <dgm:bulletEnabled val="1"/>
        </dgm:presLayoutVars>
      </dgm:prSet>
      <dgm:spPr/>
    </dgm:pt>
    <dgm:pt modelId="{22955B4E-9887-4B19-A3B8-D95ACC6EA86B}" type="pres">
      <dgm:prSet presAssocID="{AB2FFDFF-5CE0-4F4A-9998-CA21D638F983}" presName="FiveNodes_5" presStyleLbl="node1" presStyleIdx="4" presStyleCnt="5">
        <dgm:presLayoutVars>
          <dgm:bulletEnabled val="1"/>
        </dgm:presLayoutVars>
      </dgm:prSet>
      <dgm:spPr/>
    </dgm:pt>
    <dgm:pt modelId="{565E76E9-3AF3-48C3-96E6-C6FCF7BC03EF}" type="pres">
      <dgm:prSet presAssocID="{AB2FFDFF-5CE0-4F4A-9998-CA21D638F983}" presName="FiveConn_1-2" presStyleLbl="fgAccFollowNode1" presStyleIdx="0" presStyleCnt="4">
        <dgm:presLayoutVars>
          <dgm:bulletEnabled val="1"/>
        </dgm:presLayoutVars>
      </dgm:prSet>
      <dgm:spPr/>
    </dgm:pt>
    <dgm:pt modelId="{55A63C3A-9663-498E-AFC9-A6F2954190E4}" type="pres">
      <dgm:prSet presAssocID="{AB2FFDFF-5CE0-4F4A-9998-CA21D638F983}" presName="FiveConn_2-3" presStyleLbl="fgAccFollowNode1" presStyleIdx="1" presStyleCnt="4">
        <dgm:presLayoutVars>
          <dgm:bulletEnabled val="1"/>
        </dgm:presLayoutVars>
      </dgm:prSet>
      <dgm:spPr/>
    </dgm:pt>
    <dgm:pt modelId="{7437A52D-0FE3-4BA8-B38A-6B9EBAE06249}" type="pres">
      <dgm:prSet presAssocID="{AB2FFDFF-5CE0-4F4A-9998-CA21D638F983}" presName="FiveConn_3-4" presStyleLbl="fgAccFollowNode1" presStyleIdx="2" presStyleCnt="4">
        <dgm:presLayoutVars>
          <dgm:bulletEnabled val="1"/>
        </dgm:presLayoutVars>
      </dgm:prSet>
      <dgm:spPr/>
    </dgm:pt>
    <dgm:pt modelId="{9B6B9C32-DEA8-4E26-843F-5E8C4B1A0E8C}" type="pres">
      <dgm:prSet presAssocID="{AB2FFDFF-5CE0-4F4A-9998-CA21D638F983}" presName="FiveConn_4-5" presStyleLbl="fgAccFollowNode1" presStyleIdx="3" presStyleCnt="4">
        <dgm:presLayoutVars>
          <dgm:bulletEnabled val="1"/>
        </dgm:presLayoutVars>
      </dgm:prSet>
      <dgm:spPr/>
    </dgm:pt>
    <dgm:pt modelId="{AB45FCC1-FDB5-4158-A981-41736BC5E074}" type="pres">
      <dgm:prSet presAssocID="{AB2FFDFF-5CE0-4F4A-9998-CA21D638F983}" presName="FiveNodes_1_text" presStyleLbl="node1" presStyleIdx="4" presStyleCnt="5">
        <dgm:presLayoutVars>
          <dgm:bulletEnabled val="1"/>
        </dgm:presLayoutVars>
      </dgm:prSet>
      <dgm:spPr/>
    </dgm:pt>
    <dgm:pt modelId="{44F2BFDF-84CF-4150-BD08-F80B2A1E3F77}" type="pres">
      <dgm:prSet presAssocID="{AB2FFDFF-5CE0-4F4A-9998-CA21D638F983}" presName="FiveNodes_2_text" presStyleLbl="node1" presStyleIdx="4" presStyleCnt="5">
        <dgm:presLayoutVars>
          <dgm:bulletEnabled val="1"/>
        </dgm:presLayoutVars>
      </dgm:prSet>
      <dgm:spPr/>
    </dgm:pt>
    <dgm:pt modelId="{90BE8A38-1E16-4E23-8F55-152777EC5146}" type="pres">
      <dgm:prSet presAssocID="{AB2FFDFF-5CE0-4F4A-9998-CA21D638F983}" presName="FiveNodes_3_text" presStyleLbl="node1" presStyleIdx="4" presStyleCnt="5">
        <dgm:presLayoutVars>
          <dgm:bulletEnabled val="1"/>
        </dgm:presLayoutVars>
      </dgm:prSet>
      <dgm:spPr/>
    </dgm:pt>
    <dgm:pt modelId="{368F9F75-BCF0-4406-8610-86EAD4824CBD}" type="pres">
      <dgm:prSet presAssocID="{AB2FFDFF-5CE0-4F4A-9998-CA21D638F983}" presName="FiveNodes_4_text" presStyleLbl="node1" presStyleIdx="4" presStyleCnt="5">
        <dgm:presLayoutVars>
          <dgm:bulletEnabled val="1"/>
        </dgm:presLayoutVars>
      </dgm:prSet>
      <dgm:spPr/>
    </dgm:pt>
    <dgm:pt modelId="{9D677FA4-C323-43A4-8651-2ABDDF308486}" type="pres">
      <dgm:prSet presAssocID="{AB2FFDFF-5CE0-4F4A-9998-CA21D638F98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0E08D02-4601-4ACF-AB9C-5DA389AD2E2C}" srcId="{AB2FFDFF-5CE0-4F4A-9998-CA21D638F983}" destId="{73712329-01D8-4F08-BE37-91C3478ED0A8}" srcOrd="3" destOrd="0" parTransId="{25CE65EA-323C-4F9F-880A-5542402FF3C9}" sibTransId="{DD35D083-034C-4A66-8760-8C33D878109E}"/>
    <dgm:cxn modelId="{2EA9AD09-B184-435D-A937-C2D165158854}" type="presOf" srcId="{D0EEC342-56E6-4D5E-9CB9-0D3D4515C0FC}" destId="{565E76E9-3AF3-48C3-96E6-C6FCF7BC03EF}" srcOrd="0" destOrd="0" presId="urn:microsoft.com/office/officeart/2005/8/layout/vProcess5"/>
    <dgm:cxn modelId="{E9021611-5C01-467F-ADE8-DCDA25632869}" type="presOf" srcId="{DD35D083-034C-4A66-8760-8C33D878109E}" destId="{9B6B9C32-DEA8-4E26-843F-5E8C4B1A0E8C}" srcOrd="0" destOrd="0" presId="urn:microsoft.com/office/officeart/2005/8/layout/vProcess5"/>
    <dgm:cxn modelId="{E9B7E222-B747-4FA9-8B41-EA46E0F9E38C}" type="presOf" srcId="{56FD3762-1044-4236-A407-6B099CD3E439}" destId="{7437A52D-0FE3-4BA8-B38A-6B9EBAE06249}" srcOrd="0" destOrd="0" presId="urn:microsoft.com/office/officeart/2005/8/layout/vProcess5"/>
    <dgm:cxn modelId="{51C93A34-8DF9-49AE-A6C1-3073A577D2A4}" type="presOf" srcId="{73712329-01D8-4F08-BE37-91C3478ED0A8}" destId="{094A4FBA-5F38-46F8-BF1B-5C3E4A9EB20F}" srcOrd="0" destOrd="0" presId="urn:microsoft.com/office/officeart/2005/8/layout/vProcess5"/>
    <dgm:cxn modelId="{2CF2B636-FD47-48E3-9EE8-D08EE76C7330}" type="presOf" srcId="{18F7AF09-7EFF-4C60-A2E2-1A15028E58F5}" destId="{44F2BFDF-84CF-4150-BD08-F80B2A1E3F77}" srcOrd="1" destOrd="0" presId="urn:microsoft.com/office/officeart/2005/8/layout/vProcess5"/>
    <dgm:cxn modelId="{BB7FAC5D-CE5D-4980-B7ED-32AF4A300EB4}" type="presOf" srcId="{069A886F-24F9-419F-93D1-4B9AE9EB7A29}" destId="{55A63C3A-9663-498E-AFC9-A6F2954190E4}" srcOrd="0" destOrd="0" presId="urn:microsoft.com/office/officeart/2005/8/layout/vProcess5"/>
    <dgm:cxn modelId="{0E48C241-77F3-4CD6-BE82-12262B142817}" srcId="{AB2FFDFF-5CE0-4F4A-9998-CA21D638F983}" destId="{077296FC-D9D7-4492-BBE0-65E49E43BC23}" srcOrd="0" destOrd="0" parTransId="{098DA45A-9EBF-4A53-B503-E718CD534EF8}" sibTransId="{D0EEC342-56E6-4D5E-9CB9-0D3D4515C0FC}"/>
    <dgm:cxn modelId="{D98C6E44-7F12-4E78-80D8-B0571784C80F}" type="presOf" srcId="{73712329-01D8-4F08-BE37-91C3478ED0A8}" destId="{368F9F75-BCF0-4406-8610-86EAD4824CBD}" srcOrd="1" destOrd="0" presId="urn:microsoft.com/office/officeart/2005/8/layout/vProcess5"/>
    <dgm:cxn modelId="{2829784E-5DAD-449C-B369-E5054D77CF89}" srcId="{AB2FFDFF-5CE0-4F4A-9998-CA21D638F983}" destId="{37F4BC83-D1BE-4BA8-A96F-D46F421C83BD}" srcOrd="5" destOrd="0" parTransId="{DEDDDC5F-69F8-44FB-94F8-EB304B8FD2C6}" sibTransId="{FD9594D7-B68A-48C9-B307-C751E60949DD}"/>
    <dgm:cxn modelId="{2C04F157-10EE-443F-BB06-03477EA5E4F5}" srcId="{AB2FFDFF-5CE0-4F4A-9998-CA21D638F983}" destId="{6D7336F8-BA9C-44EB-9773-A2336A405724}" srcOrd="4" destOrd="0" parTransId="{FD22068D-222D-4699-876A-C44D1370493C}" sibTransId="{21876A35-BED5-4087-B697-DDFD2CCF526B}"/>
    <dgm:cxn modelId="{9D03A358-3DC5-48EB-8555-50F5F77D0CE0}" type="presOf" srcId="{6D7336F8-BA9C-44EB-9773-A2336A405724}" destId="{22955B4E-9887-4B19-A3B8-D95ACC6EA86B}" srcOrd="0" destOrd="0" presId="urn:microsoft.com/office/officeart/2005/8/layout/vProcess5"/>
    <dgm:cxn modelId="{8E59627E-5EA5-4661-B6E8-BEE094BA9EE2}" srcId="{AB2FFDFF-5CE0-4F4A-9998-CA21D638F983}" destId="{18F7AF09-7EFF-4C60-A2E2-1A15028E58F5}" srcOrd="1" destOrd="0" parTransId="{471E4E9E-CCFF-4F07-A721-AAAF132962FC}" sibTransId="{069A886F-24F9-419F-93D1-4B9AE9EB7A29}"/>
    <dgm:cxn modelId="{27145C85-7886-4680-A437-C26C3B887A9F}" type="presOf" srcId="{077296FC-D9D7-4492-BBE0-65E49E43BC23}" destId="{172EE63D-D3D1-4B9A-B482-BAAFD37B8633}" srcOrd="0" destOrd="0" presId="urn:microsoft.com/office/officeart/2005/8/layout/vProcess5"/>
    <dgm:cxn modelId="{55CF248E-C0C8-4F4F-AE28-49669EFC58CD}" type="presOf" srcId="{077296FC-D9D7-4492-BBE0-65E49E43BC23}" destId="{AB45FCC1-FDB5-4158-A981-41736BC5E074}" srcOrd="1" destOrd="0" presId="urn:microsoft.com/office/officeart/2005/8/layout/vProcess5"/>
    <dgm:cxn modelId="{EDBA8090-E62D-485C-9C84-D5E771260569}" type="presOf" srcId="{1E13E9FB-9E2B-4775-826E-A14F767751B2}" destId="{90BE8A38-1E16-4E23-8F55-152777EC5146}" srcOrd="1" destOrd="0" presId="urn:microsoft.com/office/officeart/2005/8/layout/vProcess5"/>
    <dgm:cxn modelId="{21170C9F-D7B7-4927-B3C6-185BC26768DC}" type="presOf" srcId="{1E13E9FB-9E2B-4775-826E-A14F767751B2}" destId="{FE39D138-1408-4435-9BE6-A0D4B34E6FE4}" srcOrd="0" destOrd="0" presId="urn:microsoft.com/office/officeart/2005/8/layout/vProcess5"/>
    <dgm:cxn modelId="{C52F5DA6-1463-41D7-B272-7411370770DE}" srcId="{AB2FFDFF-5CE0-4F4A-9998-CA21D638F983}" destId="{1E13E9FB-9E2B-4775-826E-A14F767751B2}" srcOrd="2" destOrd="0" parTransId="{2F3F8676-B6C7-47E7-899D-9FC444B728F5}" sibTransId="{56FD3762-1044-4236-A407-6B099CD3E439}"/>
    <dgm:cxn modelId="{E86C5DB4-2BAE-47B5-BF65-3EB559C9A57A}" type="presOf" srcId="{18F7AF09-7EFF-4C60-A2E2-1A15028E58F5}" destId="{3073FC8F-074D-4BA6-9097-4A3B3B190657}" srcOrd="0" destOrd="0" presId="urn:microsoft.com/office/officeart/2005/8/layout/vProcess5"/>
    <dgm:cxn modelId="{5D88B7B7-50C1-49D3-8840-F50A04479E65}" type="presOf" srcId="{AB2FFDFF-5CE0-4F4A-9998-CA21D638F983}" destId="{75D107C3-C4D2-4EB8-8583-92266BABFCC7}" srcOrd="0" destOrd="0" presId="urn:microsoft.com/office/officeart/2005/8/layout/vProcess5"/>
    <dgm:cxn modelId="{4BD714FB-55B7-4B19-A530-E0BE8361414C}" type="presOf" srcId="{6D7336F8-BA9C-44EB-9773-A2336A405724}" destId="{9D677FA4-C323-43A4-8651-2ABDDF308486}" srcOrd="1" destOrd="0" presId="urn:microsoft.com/office/officeart/2005/8/layout/vProcess5"/>
    <dgm:cxn modelId="{09B16B36-C1A1-4020-9AF4-CD8827F4D3EE}" type="presParOf" srcId="{75D107C3-C4D2-4EB8-8583-92266BABFCC7}" destId="{BDDACA73-D814-45DF-BBE7-90F386F74EDF}" srcOrd="0" destOrd="0" presId="urn:microsoft.com/office/officeart/2005/8/layout/vProcess5"/>
    <dgm:cxn modelId="{C4D0FD67-367E-4773-A7F7-296ED444B3EE}" type="presParOf" srcId="{75D107C3-C4D2-4EB8-8583-92266BABFCC7}" destId="{172EE63D-D3D1-4B9A-B482-BAAFD37B8633}" srcOrd="1" destOrd="0" presId="urn:microsoft.com/office/officeart/2005/8/layout/vProcess5"/>
    <dgm:cxn modelId="{96548642-D8D2-4F60-A7A1-2380C39A1E97}" type="presParOf" srcId="{75D107C3-C4D2-4EB8-8583-92266BABFCC7}" destId="{3073FC8F-074D-4BA6-9097-4A3B3B190657}" srcOrd="2" destOrd="0" presId="urn:microsoft.com/office/officeart/2005/8/layout/vProcess5"/>
    <dgm:cxn modelId="{BE16962F-FAD6-4815-8FE5-9584BDD3E87C}" type="presParOf" srcId="{75D107C3-C4D2-4EB8-8583-92266BABFCC7}" destId="{FE39D138-1408-4435-9BE6-A0D4B34E6FE4}" srcOrd="3" destOrd="0" presId="urn:microsoft.com/office/officeart/2005/8/layout/vProcess5"/>
    <dgm:cxn modelId="{B56E74F8-72A3-474F-8BE5-555D708619A4}" type="presParOf" srcId="{75D107C3-C4D2-4EB8-8583-92266BABFCC7}" destId="{094A4FBA-5F38-46F8-BF1B-5C3E4A9EB20F}" srcOrd="4" destOrd="0" presId="urn:microsoft.com/office/officeart/2005/8/layout/vProcess5"/>
    <dgm:cxn modelId="{5FE75153-F157-4085-84BF-8835C51A6292}" type="presParOf" srcId="{75D107C3-C4D2-4EB8-8583-92266BABFCC7}" destId="{22955B4E-9887-4B19-A3B8-D95ACC6EA86B}" srcOrd="5" destOrd="0" presId="urn:microsoft.com/office/officeart/2005/8/layout/vProcess5"/>
    <dgm:cxn modelId="{4D659672-70AF-4D90-960B-04273486AFA9}" type="presParOf" srcId="{75D107C3-C4D2-4EB8-8583-92266BABFCC7}" destId="{565E76E9-3AF3-48C3-96E6-C6FCF7BC03EF}" srcOrd="6" destOrd="0" presId="urn:microsoft.com/office/officeart/2005/8/layout/vProcess5"/>
    <dgm:cxn modelId="{FCE09A05-38A7-4DA8-9D4E-2B566A9748F2}" type="presParOf" srcId="{75D107C3-C4D2-4EB8-8583-92266BABFCC7}" destId="{55A63C3A-9663-498E-AFC9-A6F2954190E4}" srcOrd="7" destOrd="0" presId="urn:microsoft.com/office/officeart/2005/8/layout/vProcess5"/>
    <dgm:cxn modelId="{7A66986F-0D0B-48AE-B2E3-9A9C8F0180F5}" type="presParOf" srcId="{75D107C3-C4D2-4EB8-8583-92266BABFCC7}" destId="{7437A52D-0FE3-4BA8-B38A-6B9EBAE06249}" srcOrd="8" destOrd="0" presId="urn:microsoft.com/office/officeart/2005/8/layout/vProcess5"/>
    <dgm:cxn modelId="{1DC5B6AA-3A1C-4DA6-8B0E-BEFD07F94745}" type="presParOf" srcId="{75D107C3-C4D2-4EB8-8583-92266BABFCC7}" destId="{9B6B9C32-DEA8-4E26-843F-5E8C4B1A0E8C}" srcOrd="9" destOrd="0" presId="urn:microsoft.com/office/officeart/2005/8/layout/vProcess5"/>
    <dgm:cxn modelId="{1C225293-ACD9-46B2-8B33-7E8CDED387AB}" type="presParOf" srcId="{75D107C3-C4D2-4EB8-8583-92266BABFCC7}" destId="{AB45FCC1-FDB5-4158-A981-41736BC5E074}" srcOrd="10" destOrd="0" presId="urn:microsoft.com/office/officeart/2005/8/layout/vProcess5"/>
    <dgm:cxn modelId="{A9966439-806A-47CB-A2B3-172511D3B9EE}" type="presParOf" srcId="{75D107C3-C4D2-4EB8-8583-92266BABFCC7}" destId="{44F2BFDF-84CF-4150-BD08-F80B2A1E3F77}" srcOrd="11" destOrd="0" presId="urn:microsoft.com/office/officeart/2005/8/layout/vProcess5"/>
    <dgm:cxn modelId="{78011A01-5C08-434C-9E52-6E70D00FC059}" type="presParOf" srcId="{75D107C3-C4D2-4EB8-8583-92266BABFCC7}" destId="{90BE8A38-1E16-4E23-8F55-152777EC5146}" srcOrd="12" destOrd="0" presId="urn:microsoft.com/office/officeart/2005/8/layout/vProcess5"/>
    <dgm:cxn modelId="{590C8185-260E-4612-9153-1704C7BA5D82}" type="presParOf" srcId="{75D107C3-C4D2-4EB8-8583-92266BABFCC7}" destId="{368F9F75-BCF0-4406-8610-86EAD4824CBD}" srcOrd="13" destOrd="0" presId="urn:microsoft.com/office/officeart/2005/8/layout/vProcess5"/>
    <dgm:cxn modelId="{3D9CBA0C-E88A-4DC2-B561-82E5E043EFDB}" type="presParOf" srcId="{75D107C3-C4D2-4EB8-8583-92266BABFCC7}" destId="{9D677FA4-C323-43A4-8651-2ABDDF30848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A9668A2-CD96-4027-8E25-704D096FD7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87D8FE-1361-4AEB-B3BB-3958BC8BDE8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dionisi.1834919@studenti.uniroma1.it</a:t>
          </a:r>
          <a:endParaRPr lang="en-US"/>
        </a:p>
      </dgm:t>
    </dgm:pt>
    <dgm:pt modelId="{1D389A93-BEBD-44A0-BA24-C1E468E64E42}" type="parTrans" cxnId="{499A9645-00D1-46DD-9B92-7B21F2FA730D}">
      <dgm:prSet/>
      <dgm:spPr/>
      <dgm:t>
        <a:bodyPr/>
        <a:lstStyle/>
        <a:p>
          <a:endParaRPr lang="en-US"/>
        </a:p>
      </dgm:t>
    </dgm:pt>
    <dgm:pt modelId="{2C15956C-01D6-472A-9CA8-CC7F62A7C4D7}" type="sibTrans" cxnId="{499A9645-00D1-46DD-9B92-7B21F2FA730D}">
      <dgm:prSet/>
      <dgm:spPr/>
      <dgm:t>
        <a:bodyPr/>
        <a:lstStyle/>
        <a:p>
          <a:endParaRPr lang="en-US"/>
        </a:p>
      </dgm:t>
    </dgm:pt>
    <dgm:pt modelId="{746CF573-25CF-4938-AB8E-F28E73F49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spina.1711821@studenti.uniroma1.it</a:t>
          </a:r>
          <a:endParaRPr lang="en-US"/>
        </a:p>
      </dgm:t>
    </dgm:pt>
    <dgm:pt modelId="{C3EFA626-CD47-4871-9CD1-881D720F2B89}" type="parTrans" cxnId="{DE555A60-803B-4A54-80D6-D3445C55F24F}">
      <dgm:prSet/>
      <dgm:spPr/>
      <dgm:t>
        <a:bodyPr/>
        <a:lstStyle/>
        <a:p>
          <a:endParaRPr lang="en-US"/>
        </a:p>
      </dgm:t>
    </dgm:pt>
    <dgm:pt modelId="{8E7B3B61-83D9-41B5-9F3B-1735F9633562}" type="sibTrans" cxnId="{DE555A60-803B-4A54-80D6-D3445C55F24F}">
      <dgm:prSet/>
      <dgm:spPr/>
      <dgm:t>
        <a:bodyPr/>
        <a:lstStyle/>
        <a:p>
          <a:endParaRPr lang="en-US"/>
        </a:p>
      </dgm:t>
    </dgm:pt>
    <dgm:pt modelId="{95083034-2A64-4F00-BE8E-F6D80278B751}" type="pres">
      <dgm:prSet presAssocID="{EA9668A2-CD96-4027-8E25-704D096FD78B}" presName="root" presStyleCnt="0">
        <dgm:presLayoutVars>
          <dgm:dir/>
          <dgm:resizeHandles val="exact"/>
        </dgm:presLayoutVars>
      </dgm:prSet>
      <dgm:spPr/>
    </dgm:pt>
    <dgm:pt modelId="{FD46D390-DD24-4B6F-93D0-E33742DB6D1B}" type="pres">
      <dgm:prSet presAssocID="{5587D8FE-1361-4AEB-B3BB-3958BC8BDE84}" presName="compNode" presStyleCnt="0"/>
      <dgm:spPr/>
    </dgm:pt>
    <dgm:pt modelId="{DE3172F6-4FC2-4490-8E71-B9484E6350EF}" type="pres">
      <dgm:prSet presAssocID="{5587D8FE-1361-4AEB-B3BB-3958BC8BDE84}" presName="iconBgRect" presStyleLbl="bgShp" presStyleIdx="0" presStyleCnt="2"/>
      <dgm:spPr/>
    </dgm:pt>
    <dgm:pt modelId="{B76DE77C-AAB1-4018-9AA2-48070457282A}" type="pres">
      <dgm:prSet presAssocID="{5587D8FE-1361-4AEB-B3BB-3958BC8BDE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2B2E5FB-8D6C-4C48-9B7A-6F25C1CACCB1}" type="pres">
      <dgm:prSet presAssocID="{5587D8FE-1361-4AEB-B3BB-3958BC8BDE84}" presName="spaceRect" presStyleCnt="0"/>
      <dgm:spPr/>
    </dgm:pt>
    <dgm:pt modelId="{F2073500-6ED5-42CC-9B5E-10CCC7A41475}" type="pres">
      <dgm:prSet presAssocID="{5587D8FE-1361-4AEB-B3BB-3958BC8BDE84}" presName="textRect" presStyleLbl="revTx" presStyleIdx="0" presStyleCnt="2">
        <dgm:presLayoutVars>
          <dgm:chMax val="1"/>
          <dgm:chPref val="1"/>
        </dgm:presLayoutVars>
      </dgm:prSet>
      <dgm:spPr/>
    </dgm:pt>
    <dgm:pt modelId="{9B651907-BF02-4EBB-9E58-C259D26ADDA4}" type="pres">
      <dgm:prSet presAssocID="{2C15956C-01D6-472A-9CA8-CC7F62A7C4D7}" presName="sibTrans" presStyleCnt="0"/>
      <dgm:spPr/>
    </dgm:pt>
    <dgm:pt modelId="{864C817C-E1D2-4ECF-841A-7A48BC4F1B48}" type="pres">
      <dgm:prSet presAssocID="{746CF573-25CF-4938-AB8E-F28E73F494C9}" presName="compNode" presStyleCnt="0"/>
      <dgm:spPr/>
    </dgm:pt>
    <dgm:pt modelId="{02C09790-3C71-40EA-B95B-B46E4605C724}" type="pres">
      <dgm:prSet presAssocID="{746CF573-25CF-4938-AB8E-F28E73F494C9}" presName="iconBgRect" presStyleLbl="bgShp" presStyleIdx="1" presStyleCnt="2"/>
      <dgm:spPr/>
    </dgm:pt>
    <dgm:pt modelId="{864FF571-CD0A-40C7-9CC9-C7E07ECD97C5}" type="pres">
      <dgm:prSet presAssocID="{746CF573-25CF-4938-AB8E-F28E73F494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348BC65-8A96-4746-AA0A-C14FF108401A}" type="pres">
      <dgm:prSet presAssocID="{746CF573-25CF-4938-AB8E-F28E73F494C9}" presName="spaceRect" presStyleCnt="0"/>
      <dgm:spPr/>
    </dgm:pt>
    <dgm:pt modelId="{95F974C4-51AD-4787-B34E-DC6C34427AAE}" type="pres">
      <dgm:prSet presAssocID="{746CF573-25CF-4938-AB8E-F28E73F494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AB5C08-3CBD-489B-A7F9-0749863027DE}" type="presOf" srcId="{746CF573-25CF-4938-AB8E-F28E73F494C9}" destId="{95F974C4-51AD-4787-B34E-DC6C34427AAE}" srcOrd="0" destOrd="0" presId="urn:microsoft.com/office/officeart/2018/5/layout/IconCircleLabelList"/>
    <dgm:cxn modelId="{DE22013E-60C7-4911-AB7D-EA3A16BB60BA}" type="presOf" srcId="{EA9668A2-CD96-4027-8E25-704D096FD78B}" destId="{95083034-2A64-4F00-BE8E-F6D80278B751}" srcOrd="0" destOrd="0" presId="urn:microsoft.com/office/officeart/2018/5/layout/IconCircleLabelList"/>
    <dgm:cxn modelId="{DE555A60-803B-4A54-80D6-D3445C55F24F}" srcId="{EA9668A2-CD96-4027-8E25-704D096FD78B}" destId="{746CF573-25CF-4938-AB8E-F28E73F494C9}" srcOrd="1" destOrd="0" parTransId="{C3EFA626-CD47-4871-9CD1-881D720F2B89}" sibTransId="{8E7B3B61-83D9-41B5-9F3B-1735F9633562}"/>
    <dgm:cxn modelId="{499A9645-00D1-46DD-9B92-7B21F2FA730D}" srcId="{EA9668A2-CD96-4027-8E25-704D096FD78B}" destId="{5587D8FE-1361-4AEB-B3BB-3958BC8BDE84}" srcOrd="0" destOrd="0" parTransId="{1D389A93-BEBD-44A0-BA24-C1E468E64E42}" sibTransId="{2C15956C-01D6-472A-9CA8-CC7F62A7C4D7}"/>
    <dgm:cxn modelId="{4AEBBA77-4763-4331-A7A1-4887F480CA34}" type="presOf" srcId="{5587D8FE-1361-4AEB-B3BB-3958BC8BDE84}" destId="{F2073500-6ED5-42CC-9B5E-10CCC7A41475}" srcOrd="0" destOrd="0" presId="urn:microsoft.com/office/officeart/2018/5/layout/IconCircleLabelList"/>
    <dgm:cxn modelId="{FA404AD7-505E-49DC-8594-01372DF8BDA3}" type="presParOf" srcId="{95083034-2A64-4F00-BE8E-F6D80278B751}" destId="{FD46D390-DD24-4B6F-93D0-E33742DB6D1B}" srcOrd="0" destOrd="0" presId="urn:microsoft.com/office/officeart/2018/5/layout/IconCircleLabelList"/>
    <dgm:cxn modelId="{468283FF-EABD-45BC-8412-E2B22F8B17E1}" type="presParOf" srcId="{FD46D390-DD24-4B6F-93D0-E33742DB6D1B}" destId="{DE3172F6-4FC2-4490-8E71-B9484E6350EF}" srcOrd="0" destOrd="0" presId="urn:microsoft.com/office/officeart/2018/5/layout/IconCircleLabelList"/>
    <dgm:cxn modelId="{61F599C9-11A5-4C8D-B412-BAA3ECC5872E}" type="presParOf" srcId="{FD46D390-DD24-4B6F-93D0-E33742DB6D1B}" destId="{B76DE77C-AAB1-4018-9AA2-48070457282A}" srcOrd="1" destOrd="0" presId="urn:microsoft.com/office/officeart/2018/5/layout/IconCircleLabelList"/>
    <dgm:cxn modelId="{ADF724B0-66F1-4209-ADF8-51861C250A94}" type="presParOf" srcId="{FD46D390-DD24-4B6F-93D0-E33742DB6D1B}" destId="{52B2E5FB-8D6C-4C48-9B7A-6F25C1CACCB1}" srcOrd="2" destOrd="0" presId="urn:microsoft.com/office/officeart/2018/5/layout/IconCircleLabelList"/>
    <dgm:cxn modelId="{327D94DA-41C0-441A-AD06-2D1D8A8A66D3}" type="presParOf" srcId="{FD46D390-DD24-4B6F-93D0-E33742DB6D1B}" destId="{F2073500-6ED5-42CC-9B5E-10CCC7A41475}" srcOrd="3" destOrd="0" presId="urn:microsoft.com/office/officeart/2018/5/layout/IconCircleLabelList"/>
    <dgm:cxn modelId="{F6F6427E-8643-4B3E-AF43-E39E8F9327A8}" type="presParOf" srcId="{95083034-2A64-4F00-BE8E-F6D80278B751}" destId="{9B651907-BF02-4EBB-9E58-C259D26ADDA4}" srcOrd="1" destOrd="0" presId="urn:microsoft.com/office/officeart/2018/5/layout/IconCircleLabelList"/>
    <dgm:cxn modelId="{9D33CB5C-5120-4492-937C-027DE072B4EE}" type="presParOf" srcId="{95083034-2A64-4F00-BE8E-F6D80278B751}" destId="{864C817C-E1D2-4ECF-841A-7A48BC4F1B48}" srcOrd="2" destOrd="0" presId="urn:microsoft.com/office/officeart/2018/5/layout/IconCircleLabelList"/>
    <dgm:cxn modelId="{888781F6-CD8F-461B-B76C-311382059439}" type="presParOf" srcId="{864C817C-E1D2-4ECF-841A-7A48BC4F1B48}" destId="{02C09790-3C71-40EA-B95B-B46E4605C724}" srcOrd="0" destOrd="0" presId="urn:microsoft.com/office/officeart/2018/5/layout/IconCircleLabelList"/>
    <dgm:cxn modelId="{633CA4F5-27A1-4D4F-9176-286DCB724017}" type="presParOf" srcId="{864C817C-E1D2-4ECF-841A-7A48BC4F1B48}" destId="{864FF571-CD0A-40C7-9CC9-C7E07ECD97C5}" srcOrd="1" destOrd="0" presId="urn:microsoft.com/office/officeart/2018/5/layout/IconCircleLabelList"/>
    <dgm:cxn modelId="{68494937-2C22-42FF-B644-0BD92AC640BD}" type="presParOf" srcId="{864C817C-E1D2-4ECF-841A-7A48BC4F1B48}" destId="{B348BC65-8A96-4746-AA0A-C14FF108401A}" srcOrd="2" destOrd="0" presId="urn:microsoft.com/office/officeart/2018/5/layout/IconCircleLabelList"/>
    <dgm:cxn modelId="{72E8D924-785F-4C3E-B22E-91675110D303}" type="presParOf" srcId="{864C817C-E1D2-4ECF-841A-7A48BC4F1B48}" destId="{95F974C4-51AD-4787-B34E-DC6C34427A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864A8A-7ECB-4FEF-9969-0880CB6738E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36753-8846-4482-A013-A5290C91BA9C}">
      <dgm:prSet/>
      <dgm:spPr/>
      <dgm:t>
        <a:bodyPr/>
        <a:lstStyle/>
        <a:p>
          <a:r>
            <a:rPr lang="en-US"/>
            <a:t>Giordano</a:t>
          </a:r>
        </a:p>
      </dgm:t>
    </dgm:pt>
    <dgm:pt modelId="{355A60B1-25BC-44F8-89D4-C8E44C360EEB}" type="parTrans" cxnId="{5EC3DA7D-5C3D-42E4-96C9-51F7C6CE0B48}">
      <dgm:prSet/>
      <dgm:spPr/>
      <dgm:t>
        <a:bodyPr/>
        <a:lstStyle/>
        <a:p>
          <a:endParaRPr lang="en-US"/>
        </a:p>
      </dgm:t>
    </dgm:pt>
    <dgm:pt modelId="{DCB65DC3-DA82-4F50-9452-17C1D12A3C76}" type="sibTrans" cxnId="{5EC3DA7D-5C3D-42E4-96C9-51F7C6CE0B48}">
      <dgm:prSet/>
      <dgm:spPr/>
      <dgm:t>
        <a:bodyPr/>
        <a:lstStyle/>
        <a:p>
          <a:endParaRPr lang="en-US"/>
        </a:p>
      </dgm:t>
    </dgm:pt>
    <dgm:pt modelId="{74A7ED64-F5EA-4285-B1D5-CF6E59489B85}">
      <dgm:prSet/>
      <dgm:spPr/>
      <dgm:t>
        <a:bodyPr/>
        <a:lstStyle/>
        <a:p>
          <a:r>
            <a:rPr lang="en-US"/>
            <a:t>Logo Design</a:t>
          </a:r>
        </a:p>
      </dgm:t>
    </dgm:pt>
    <dgm:pt modelId="{8DFA476B-04F7-4A1E-829F-BA5A92BDD83F}" type="parTrans" cxnId="{50D25ADE-06F2-4FB5-A0C9-8833BEB78E8E}">
      <dgm:prSet/>
      <dgm:spPr/>
      <dgm:t>
        <a:bodyPr/>
        <a:lstStyle/>
        <a:p>
          <a:endParaRPr lang="en-US"/>
        </a:p>
      </dgm:t>
    </dgm:pt>
    <dgm:pt modelId="{79AD24FB-121D-439D-93BB-0EF29E59AA2E}" type="sibTrans" cxnId="{50D25ADE-06F2-4FB5-A0C9-8833BEB78E8E}">
      <dgm:prSet/>
      <dgm:spPr/>
      <dgm:t>
        <a:bodyPr/>
        <a:lstStyle/>
        <a:p>
          <a:endParaRPr lang="en-US"/>
        </a:p>
      </dgm:t>
    </dgm:pt>
    <dgm:pt modelId="{DAD11C37-7C80-48FB-9A64-3A10C3FA80F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FE63F68C-2CB3-4FD0-A70F-302351EB625A}" type="parTrans" cxnId="{2FDAFC62-2978-49FE-8B09-EF51EFA60859}">
      <dgm:prSet/>
      <dgm:spPr/>
      <dgm:t>
        <a:bodyPr/>
        <a:lstStyle/>
        <a:p>
          <a:endParaRPr lang="en-US"/>
        </a:p>
      </dgm:t>
    </dgm:pt>
    <dgm:pt modelId="{2B191B70-534F-4659-9A9F-38789DF66F58}" type="sibTrans" cxnId="{2FDAFC62-2978-49FE-8B09-EF51EFA60859}">
      <dgm:prSet/>
      <dgm:spPr/>
      <dgm:t>
        <a:bodyPr/>
        <a:lstStyle/>
        <a:p>
          <a:endParaRPr lang="en-US"/>
        </a:p>
      </dgm:t>
    </dgm:pt>
    <dgm:pt modelId="{DF7526BD-89C3-468A-9DF6-F3BD74182982}">
      <dgm:prSet/>
      <dgm:spPr/>
      <dgm:t>
        <a:bodyPr/>
        <a:lstStyle/>
        <a:p>
          <a:r>
            <a:rPr lang="en-US"/>
            <a:t>HTML</a:t>
          </a:r>
        </a:p>
      </dgm:t>
    </dgm:pt>
    <dgm:pt modelId="{627AAABC-201E-48CC-8D3F-8C6026B873CA}" type="parTrans" cxnId="{313C21BC-F64B-420B-B96C-51EEB19E66F7}">
      <dgm:prSet/>
      <dgm:spPr/>
      <dgm:t>
        <a:bodyPr/>
        <a:lstStyle/>
        <a:p>
          <a:endParaRPr lang="en-US"/>
        </a:p>
      </dgm:t>
    </dgm:pt>
    <dgm:pt modelId="{C984319F-B7FF-4E9A-B06F-956AAF6ABE66}" type="sibTrans" cxnId="{313C21BC-F64B-420B-B96C-51EEB19E66F7}">
      <dgm:prSet/>
      <dgm:spPr/>
      <dgm:t>
        <a:bodyPr/>
        <a:lstStyle/>
        <a:p>
          <a:endParaRPr lang="en-US"/>
        </a:p>
      </dgm:t>
    </dgm:pt>
    <dgm:pt modelId="{D51252F7-C568-469F-8F02-4E6FF967975F}">
      <dgm:prSet/>
      <dgm:spPr/>
      <dgm:t>
        <a:bodyPr/>
        <a:lstStyle/>
        <a:p>
          <a:r>
            <a:rPr lang="en-US"/>
            <a:t>Use-Cases</a:t>
          </a:r>
        </a:p>
      </dgm:t>
    </dgm:pt>
    <dgm:pt modelId="{AF26CD9C-59CB-472A-A242-0D2F972BE09A}" type="parTrans" cxnId="{F8134599-989F-4AB5-ABB6-0F36E3EDF90B}">
      <dgm:prSet/>
      <dgm:spPr/>
      <dgm:t>
        <a:bodyPr/>
        <a:lstStyle/>
        <a:p>
          <a:endParaRPr lang="en-US"/>
        </a:p>
      </dgm:t>
    </dgm:pt>
    <dgm:pt modelId="{436E520C-3338-49B2-8123-39CD98A63226}" type="sibTrans" cxnId="{F8134599-989F-4AB5-ABB6-0F36E3EDF90B}">
      <dgm:prSet/>
      <dgm:spPr/>
      <dgm:t>
        <a:bodyPr/>
        <a:lstStyle/>
        <a:p>
          <a:endParaRPr lang="en-US"/>
        </a:p>
      </dgm:t>
    </dgm:pt>
    <dgm:pt modelId="{27FAED0D-76F4-4CE5-8951-476AC15ACDF4}">
      <dgm:prSet/>
      <dgm:spPr/>
      <dgm:t>
        <a:bodyPr/>
        <a:lstStyle/>
        <a:p>
          <a:r>
            <a:rPr lang="en-US"/>
            <a:t>Michele</a:t>
          </a:r>
        </a:p>
      </dgm:t>
    </dgm:pt>
    <dgm:pt modelId="{068C591E-BBB8-4A85-97C9-3CEDCAF7C274}" type="parTrans" cxnId="{F364047C-9AFC-45A4-899E-03A370F7D07F}">
      <dgm:prSet/>
      <dgm:spPr/>
      <dgm:t>
        <a:bodyPr/>
        <a:lstStyle/>
        <a:p>
          <a:endParaRPr lang="en-US"/>
        </a:p>
      </dgm:t>
    </dgm:pt>
    <dgm:pt modelId="{830E36A6-C71F-4B98-891D-12FB44B73020}" type="sibTrans" cxnId="{F364047C-9AFC-45A4-899E-03A370F7D07F}">
      <dgm:prSet/>
      <dgm:spPr/>
      <dgm:t>
        <a:bodyPr/>
        <a:lstStyle/>
        <a:p>
          <a:endParaRPr lang="en-US"/>
        </a:p>
      </dgm:t>
    </dgm:pt>
    <dgm:pt modelId="{F2AC8AC4-AC23-45FF-B407-674838FB34FD}">
      <dgm:prSet/>
      <dgm:spPr/>
      <dgm:t>
        <a:bodyPr/>
        <a:lstStyle/>
        <a:p>
          <a:r>
            <a:rPr lang="en-US"/>
            <a:t>Solidity</a:t>
          </a:r>
        </a:p>
      </dgm:t>
    </dgm:pt>
    <dgm:pt modelId="{94C0D04E-7321-4A82-A200-D2B5DB226D16}" type="parTrans" cxnId="{6906C1D5-DBC9-4E60-89C9-1CC2E16D1735}">
      <dgm:prSet/>
      <dgm:spPr/>
      <dgm:t>
        <a:bodyPr/>
        <a:lstStyle/>
        <a:p>
          <a:endParaRPr lang="en-US"/>
        </a:p>
      </dgm:t>
    </dgm:pt>
    <dgm:pt modelId="{1BFB3E42-D8C7-4F62-A268-9EE5B6FAE07F}" type="sibTrans" cxnId="{6906C1D5-DBC9-4E60-89C9-1CC2E16D1735}">
      <dgm:prSet/>
      <dgm:spPr/>
      <dgm:t>
        <a:bodyPr/>
        <a:lstStyle/>
        <a:p>
          <a:endParaRPr lang="en-US"/>
        </a:p>
      </dgm:t>
    </dgm:pt>
    <dgm:pt modelId="{EAE0442E-90A9-49DC-BE31-4648D0495DC0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Architecture</a:t>
          </a:r>
        </a:p>
      </dgm:t>
    </dgm:pt>
    <dgm:pt modelId="{7969689A-CC53-486A-913B-61AF99270379}" type="parTrans" cxnId="{48097609-2F8F-4090-BD2E-FC10214C871F}">
      <dgm:prSet/>
      <dgm:spPr/>
      <dgm:t>
        <a:bodyPr/>
        <a:lstStyle/>
        <a:p>
          <a:endParaRPr lang="en-US"/>
        </a:p>
      </dgm:t>
    </dgm:pt>
    <dgm:pt modelId="{A1A10CD5-B215-4687-B97D-D534BE30AA31}" type="sibTrans" cxnId="{48097609-2F8F-4090-BD2E-FC10214C871F}">
      <dgm:prSet/>
      <dgm:spPr/>
      <dgm:t>
        <a:bodyPr/>
        <a:lstStyle/>
        <a:p>
          <a:endParaRPr lang="en-US"/>
        </a:p>
      </dgm:t>
    </dgm:pt>
    <dgm:pt modelId="{95FF4473-09A1-4540-8E42-6963653A13BA}">
      <dgm:prSet/>
      <dgm:spPr/>
      <dgm:t>
        <a:bodyPr/>
        <a:lstStyle/>
        <a:p>
          <a:r>
            <a:rPr lang="en-US"/>
            <a:t>JavaScript</a:t>
          </a:r>
        </a:p>
      </dgm:t>
    </dgm:pt>
    <dgm:pt modelId="{D756C5DF-EDD6-4A48-94F9-D2CA5561D30D}" type="parTrans" cxnId="{AA9B378C-7DE9-49C8-992D-06C031BE6FEB}">
      <dgm:prSet/>
      <dgm:spPr/>
      <dgm:t>
        <a:bodyPr/>
        <a:lstStyle/>
        <a:p>
          <a:endParaRPr lang="en-US"/>
        </a:p>
      </dgm:t>
    </dgm:pt>
    <dgm:pt modelId="{9BA63D15-5A96-4311-9D66-24C691FDAB0B}" type="sibTrans" cxnId="{AA9B378C-7DE9-49C8-992D-06C031BE6FEB}">
      <dgm:prSet/>
      <dgm:spPr/>
      <dgm:t>
        <a:bodyPr/>
        <a:lstStyle/>
        <a:p>
          <a:endParaRPr lang="en-US"/>
        </a:p>
      </dgm:t>
    </dgm:pt>
    <dgm:pt modelId="{D5134095-CBA5-41AC-A48D-2219AFEC0D36}">
      <dgm:prSet/>
      <dgm:spPr/>
      <dgm:t>
        <a:bodyPr/>
        <a:lstStyle/>
        <a:p>
          <a:r>
            <a:rPr lang="en-US"/>
            <a:t>Conceptual Layer</a:t>
          </a:r>
        </a:p>
      </dgm:t>
    </dgm:pt>
    <dgm:pt modelId="{DDF6754E-BA78-456C-97B5-F595E6CEB47D}" type="parTrans" cxnId="{C747C5D4-B83B-4802-98A6-B64CE1E56EE2}">
      <dgm:prSet/>
      <dgm:spPr/>
      <dgm:t>
        <a:bodyPr/>
        <a:lstStyle/>
        <a:p>
          <a:endParaRPr lang="en-US"/>
        </a:p>
      </dgm:t>
    </dgm:pt>
    <dgm:pt modelId="{6D5DD521-895E-4730-8A56-7BCD633CDDAD}" type="sibTrans" cxnId="{C747C5D4-B83B-4802-98A6-B64CE1E56EE2}">
      <dgm:prSet/>
      <dgm:spPr/>
      <dgm:t>
        <a:bodyPr/>
        <a:lstStyle/>
        <a:p>
          <a:endParaRPr lang="en-US"/>
        </a:p>
      </dgm:t>
    </dgm:pt>
    <dgm:pt modelId="{B2181AA2-62B2-47C5-916E-6CDB304B67CF}" type="pres">
      <dgm:prSet presAssocID="{50864A8A-7ECB-4FEF-9969-0880CB6738E5}" presName="Name0" presStyleCnt="0">
        <dgm:presLayoutVars>
          <dgm:dir/>
          <dgm:animLvl val="lvl"/>
          <dgm:resizeHandles val="exact"/>
        </dgm:presLayoutVars>
      </dgm:prSet>
      <dgm:spPr/>
    </dgm:pt>
    <dgm:pt modelId="{68D89042-402F-4C9E-8D7F-FB750F137B1E}" type="pres">
      <dgm:prSet presAssocID="{F0036753-8846-4482-A013-A5290C91BA9C}" presName="composite" presStyleCnt="0"/>
      <dgm:spPr/>
    </dgm:pt>
    <dgm:pt modelId="{1A38012F-CC72-4245-BEC3-C1A29B4327C5}" type="pres">
      <dgm:prSet presAssocID="{F0036753-8846-4482-A013-A5290C91BA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A0520E-62BA-4106-A341-7CF8ECF8F53C}" type="pres">
      <dgm:prSet presAssocID="{F0036753-8846-4482-A013-A5290C91BA9C}" presName="desTx" presStyleLbl="alignAccFollowNode1" presStyleIdx="0" presStyleCnt="2">
        <dgm:presLayoutVars>
          <dgm:bulletEnabled val="1"/>
        </dgm:presLayoutVars>
      </dgm:prSet>
      <dgm:spPr/>
    </dgm:pt>
    <dgm:pt modelId="{28CD6E2A-0439-4180-AF00-19FB6B25201F}" type="pres">
      <dgm:prSet presAssocID="{DCB65DC3-DA82-4F50-9452-17C1D12A3C76}" presName="space" presStyleCnt="0"/>
      <dgm:spPr/>
    </dgm:pt>
    <dgm:pt modelId="{1691A720-8F32-44E0-8114-D26AB2ED6E56}" type="pres">
      <dgm:prSet presAssocID="{27FAED0D-76F4-4CE5-8951-476AC15ACDF4}" presName="composite" presStyleCnt="0"/>
      <dgm:spPr/>
    </dgm:pt>
    <dgm:pt modelId="{8B5E699B-F497-4E9C-AF1B-BE311181C1D1}" type="pres">
      <dgm:prSet presAssocID="{27FAED0D-76F4-4CE5-8951-476AC15ACD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5B8AF2-3D89-4F45-965D-11970BA5A238}" type="pres">
      <dgm:prSet presAssocID="{27FAED0D-76F4-4CE5-8951-476AC15ACD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B5CE01-E341-4155-9768-DDCE8D78950B}" type="presOf" srcId="{DAD11C37-7C80-48FB-9A64-3A10C3FA80FE}" destId="{24A0520E-62BA-4106-A341-7CF8ECF8F53C}" srcOrd="0" destOrd="1" presId="urn:microsoft.com/office/officeart/2005/8/layout/hList1"/>
    <dgm:cxn modelId="{A8035703-86A3-45EB-8DEB-37D6301B32FF}" type="presOf" srcId="{74A7ED64-F5EA-4285-B1D5-CF6E59489B85}" destId="{24A0520E-62BA-4106-A341-7CF8ECF8F53C}" srcOrd="0" destOrd="0" presId="urn:microsoft.com/office/officeart/2005/8/layout/hList1"/>
    <dgm:cxn modelId="{48097609-2F8F-4090-BD2E-FC10214C871F}" srcId="{27FAED0D-76F4-4CE5-8951-476AC15ACDF4}" destId="{EAE0442E-90A9-49DC-BE31-4648D0495DC0}" srcOrd="1" destOrd="0" parTransId="{7969689A-CC53-486A-913B-61AF99270379}" sibTransId="{A1A10CD5-B215-4687-B97D-D534BE30AA31}"/>
    <dgm:cxn modelId="{DE692837-547D-4E7C-8399-0944076B318F}" type="presOf" srcId="{95FF4473-09A1-4540-8E42-6963653A13BA}" destId="{F55B8AF2-3D89-4F45-965D-11970BA5A238}" srcOrd="0" destOrd="2" presId="urn:microsoft.com/office/officeart/2005/8/layout/hList1"/>
    <dgm:cxn modelId="{2FDAFC62-2978-49FE-8B09-EF51EFA60859}" srcId="{F0036753-8846-4482-A013-A5290C91BA9C}" destId="{DAD11C37-7C80-48FB-9A64-3A10C3FA80FE}" srcOrd="1" destOrd="0" parTransId="{FE63F68C-2CB3-4FD0-A70F-302351EB625A}" sibTransId="{2B191B70-534F-4659-9A9F-38789DF66F58}"/>
    <dgm:cxn modelId="{E924AE44-1F54-4DE9-952A-43FD841DF4A8}" type="presOf" srcId="{D51252F7-C568-469F-8F02-4E6FF967975F}" destId="{24A0520E-62BA-4106-A341-7CF8ECF8F53C}" srcOrd="0" destOrd="3" presId="urn:microsoft.com/office/officeart/2005/8/layout/hList1"/>
    <dgm:cxn modelId="{F364047C-9AFC-45A4-899E-03A370F7D07F}" srcId="{50864A8A-7ECB-4FEF-9969-0880CB6738E5}" destId="{27FAED0D-76F4-4CE5-8951-476AC15ACDF4}" srcOrd="1" destOrd="0" parTransId="{068C591E-BBB8-4A85-97C9-3CEDCAF7C274}" sibTransId="{830E36A6-C71F-4B98-891D-12FB44B73020}"/>
    <dgm:cxn modelId="{5EC3DA7D-5C3D-42E4-96C9-51F7C6CE0B48}" srcId="{50864A8A-7ECB-4FEF-9969-0880CB6738E5}" destId="{F0036753-8846-4482-A013-A5290C91BA9C}" srcOrd="0" destOrd="0" parTransId="{355A60B1-25BC-44F8-89D4-C8E44C360EEB}" sibTransId="{DCB65DC3-DA82-4F50-9452-17C1D12A3C76}"/>
    <dgm:cxn modelId="{AA9B378C-7DE9-49C8-992D-06C031BE6FEB}" srcId="{27FAED0D-76F4-4CE5-8951-476AC15ACDF4}" destId="{95FF4473-09A1-4540-8E42-6963653A13BA}" srcOrd="2" destOrd="0" parTransId="{D756C5DF-EDD6-4A48-94F9-D2CA5561D30D}" sibTransId="{9BA63D15-5A96-4311-9D66-24C691FDAB0B}"/>
    <dgm:cxn modelId="{F580A292-4CA5-460E-96C3-27130B93BE9D}" type="presOf" srcId="{F2AC8AC4-AC23-45FF-B407-674838FB34FD}" destId="{F55B8AF2-3D89-4F45-965D-11970BA5A238}" srcOrd="0" destOrd="0" presId="urn:microsoft.com/office/officeart/2005/8/layout/hList1"/>
    <dgm:cxn modelId="{71BF5197-0FB5-4875-B71C-F21D8253362A}" type="presOf" srcId="{D5134095-CBA5-41AC-A48D-2219AFEC0D36}" destId="{F55B8AF2-3D89-4F45-965D-11970BA5A238}" srcOrd="0" destOrd="3" presId="urn:microsoft.com/office/officeart/2005/8/layout/hList1"/>
    <dgm:cxn modelId="{F8134599-989F-4AB5-ABB6-0F36E3EDF90B}" srcId="{F0036753-8846-4482-A013-A5290C91BA9C}" destId="{D51252F7-C568-469F-8F02-4E6FF967975F}" srcOrd="3" destOrd="0" parTransId="{AF26CD9C-59CB-472A-A242-0D2F972BE09A}" sibTransId="{436E520C-3338-49B2-8123-39CD98A63226}"/>
    <dgm:cxn modelId="{459AA1A6-7D56-4DBD-BE85-122BAF6F29EE}" type="presOf" srcId="{EAE0442E-90A9-49DC-BE31-4648D0495DC0}" destId="{F55B8AF2-3D89-4F45-965D-11970BA5A238}" srcOrd="0" destOrd="1" presId="urn:microsoft.com/office/officeart/2005/8/layout/hList1"/>
    <dgm:cxn modelId="{C30682AD-3E2B-4C41-9B3B-CA4CEBD5ABE5}" type="presOf" srcId="{27FAED0D-76F4-4CE5-8951-476AC15ACDF4}" destId="{8B5E699B-F497-4E9C-AF1B-BE311181C1D1}" srcOrd="0" destOrd="0" presId="urn:microsoft.com/office/officeart/2005/8/layout/hList1"/>
    <dgm:cxn modelId="{313C21BC-F64B-420B-B96C-51EEB19E66F7}" srcId="{F0036753-8846-4482-A013-A5290C91BA9C}" destId="{DF7526BD-89C3-468A-9DF6-F3BD74182982}" srcOrd="2" destOrd="0" parTransId="{627AAABC-201E-48CC-8D3F-8C6026B873CA}" sibTransId="{C984319F-B7FF-4E9A-B06F-956AAF6ABE66}"/>
    <dgm:cxn modelId="{6A7837D0-ED9F-49C6-95CD-0958954065D7}" type="presOf" srcId="{50864A8A-7ECB-4FEF-9969-0880CB6738E5}" destId="{B2181AA2-62B2-47C5-916E-6CDB304B67CF}" srcOrd="0" destOrd="0" presId="urn:microsoft.com/office/officeart/2005/8/layout/hList1"/>
    <dgm:cxn modelId="{C747C5D4-B83B-4802-98A6-B64CE1E56EE2}" srcId="{27FAED0D-76F4-4CE5-8951-476AC15ACDF4}" destId="{D5134095-CBA5-41AC-A48D-2219AFEC0D36}" srcOrd="3" destOrd="0" parTransId="{DDF6754E-BA78-456C-97B5-F595E6CEB47D}" sibTransId="{6D5DD521-895E-4730-8A56-7BCD633CDDAD}"/>
    <dgm:cxn modelId="{6906C1D5-DBC9-4E60-89C9-1CC2E16D1735}" srcId="{27FAED0D-76F4-4CE5-8951-476AC15ACDF4}" destId="{F2AC8AC4-AC23-45FF-B407-674838FB34FD}" srcOrd="0" destOrd="0" parTransId="{94C0D04E-7321-4A82-A200-D2B5DB226D16}" sibTransId="{1BFB3E42-D8C7-4F62-A268-9EE5B6FAE07F}"/>
    <dgm:cxn modelId="{C6A663D7-FD7F-441A-800D-4C6B42204A5C}" type="presOf" srcId="{DF7526BD-89C3-468A-9DF6-F3BD74182982}" destId="{24A0520E-62BA-4106-A341-7CF8ECF8F53C}" srcOrd="0" destOrd="2" presId="urn:microsoft.com/office/officeart/2005/8/layout/hList1"/>
    <dgm:cxn modelId="{50D25ADE-06F2-4FB5-A0C9-8833BEB78E8E}" srcId="{F0036753-8846-4482-A013-A5290C91BA9C}" destId="{74A7ED64-F5EA-4285-B1D5-CF6E59489B85}" srcOrd="0" destOrd="0" parTransId="{8DFA476B-04F7-4A1E-829F-BA5A92BDD83F}" sibTransId="{79AD24FB-121D-439D-93BB-0EF29E59AA2E}"/>
    <dgm:cxn modelId="{172AC3E9-2D6A-4E5D-AB2B-253ABC55782F}" type="presOf" srcId="{F0036753-8846-4482-A013-A5290C91BA9C}" destId="{1A38012F-CC72-4245-BEC3-C1A29B4327C5}" srcOrd="0" destOrd="0" presId="urn:microsoft.com/office/officeart/2005/8/layout/hList1"/>
    <dgm:cxn modelId="{3B23FCC4-36A8-4413-812E-4A27752ECCDD}" type="presParOf" srcId="{B2181AA2-62B2-47C5-916E-6CDB304B67CF}" destId="{68D89042-402F-4C9E-8D7F-FB750F137B1E}" srcOrd="0" destOrd="0" presId="urn:microsoft.com/office/officeart/2005/8/layout/hList1"/>
    <dgm:cxn modelId="{EBB26ECF-31BC-4F1F-A163-D3F9E16B5FC7}" type="presParOf" srcId="{68D89042-402F-4C9E-8D7F-FB750F137B1E}" destId="{1A38012F-CC72-4245-BEC3-C1A29B4327C5}" srcOrd="0" destOrd="0" presId="urn:microsoft.com/office/officeart/2005/8/layout/hList1"/>
    <dgm:cxn modelId="{7111FE23-7405-4695-89BD-B3CC6AD0DC13}" type="presParOf" srcId="{68D89042-402F-4C9E-8D7F-FB750F137B1E}" destId="{24A0520E-62BA-4106-A341-7CF8ECF8F53C}" srcOrd="1" destOrd="0" presId="urn:microsoft.com/office/officeart/2005/8/layout/hList1"/>
    <dgm:cxn modelId="{5B7F906C-03D3-493F-BFA6-AD5C7C768B92}" type="presParOf" srcId="{B2181AA2-62B2-47C5-916E-6CDB304B67CF}" destId="{28CD6E2A-0439-4180-AF00-19FB6B25201F}" srcOrd="1" destOrd="0" presId="urn:microsoft.com/office/officeart/2005/8/layout/hList1"/>
    <dgm:cxn modelId="{54DF6444-E4C3-4D2A-BF97-F25CBD8B2956}" type="presParOf" srcId="{B2181AA2-62B2-47C5-916E-6CDB304B67CF}" destId="{1691A720-8F32-44E0-8114-D26AB2ED6E56}" srcOrd="2" destOrd="0" presId="urn:microsoft.com/office/officeart/2005/8/layout/hList1"/>
    <dgm:cxn modelId="{8BD928B1-56B9-4D62-846E-90DB34042520}" type="presParOf" srcId="{1691A720-8F32-44E0-8114-D26AB2ED6E56}" destId="{8B5E699B-F497-4E9C-AF1B-BE311181C1D1}" srcOrd="0" destOrd="0" presId="urn:microsoft.com/office/officeart/2005/8/layout/hList1"/>
    <dgm:cxn modelId="{BC82FF0F-2E39-421A-9FF3-A6AB3B9193C2}" type="presParOf" srcId="{1691A720-8F32-44E0-8114-D26AB2ED6E56}" destId="{F55B8AF2-3D89-4F45-965D-11970BA5A2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6A13D-233B-4333-965A-74520D5B73FA}">
      <dsp:nvSpPr>
        <dsp:cNvPr id="0" name=""/>
        <dsp:cNvSpPr/>
      </dsp:nvSpPr>
      <dsp:spPr>
        <a:xfrm>
          <a:off x="0" y="704222"/>
          <a:ext cx="10156531" cy="1300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CC0-0F55-488F-9EF1-9E3221088BE6}">
      <dsp:nvSpPr>
        <dsp:cNvPr id="0" name=""/>
        <dsp:cNvSpPr/>
      </dsp:nvSpPr>
      <dsp:spPr>
        <a:xfrm>
          <a:off x="393281" y="996746"/>
          <a:ext cx="715057" cy="715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9BC3D-1623-49FA-8DF9-86932D1F900C}">
      <dsp:nvSpPr>
        <dsp:cNvPr id="0" name=""/>
        <dsp:cNvSpPr/>
      </dsp:nvSpPr>
      <dsp:spPr>
        <a:xfrm>
          <a:off x="1501619" y="704222"/>
          <a:ext cx="8654911" cy="13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4" tIns="137594" rIns="137594" bIns="1375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venir Next LT Pro"/>
            </a:rPr>
            <a:t>Giordano Dionisi</a:t>
          </a:r>
          <a:endParaRPr lang="en-US" sz="2500" kern="1200"/>
        </a:p>
      </dsp:txBody>
      <dsp:txXfrm>
        <a:off x="1501619" y="704222"/>
        <a:ext cx="8654911" cy="1300103"/>
      </dsp:txXfrm>
    </dsp:sp>
    <dsp:sp modelId="{7FA71073-013B-4581-9547-748251B4CA28}">
      <dsp:nvSpPr>
        <dsp:cNvPr id="0" name=""/>
        <dsp:cNvSpPr/>
      </dsp:nvSpPr>
      <dsp:spPr>
        <a:xfrm>
          <a:off x="0" y="2329352"/>
          <a:ext cx="10156531" cy="1300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C1349-D42A-4D81-A765-9FBC1E7FEF89}">
      <dsp:nvSpPr>
        <dsp:cNvPr id="0" name=""/>
        <dsp:cNvSpPr/>
      </dsp:nvSpPr>
      <dsp:spPr>
        <a:xfrm>
          <a:off x="393281" y="2621875"/>
          <a:ext cx="715057" cy="715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BB8B6-7ED5-4C60-A653-D1028E98DAA3}">
      <dsp:nvSpPr>
        <dsp:cNvPr id="0" name=""/>
        <dsp:cNvSpPr/>
      </dsp:nvSpPr>
      <dsp:spPr>
        <a:xfrm>
          <a:off x="1501619" y="2329352"/>
          <a:ext cx="8654911" cy="13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4" tIns="137594" rIns="137594" bIns="1375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venir Next LT Pro"/>
            </a:rPr>
            <a:t>Michele Spina</a:t>
          </a:r>
          <a:endParaRPr lang="en-US" sz="2500" kern="1200"/>
        </a:p>
      </dsp:txBody>
      <dsp:txXfrm>
        <a:off x="1501619" y="2329352"/>
        <a:ext cx="8654911" cy="13001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70FFA-B9EF-47D6-9E54-131E11A07EC0}">
      <dsp:nvSpPr>
        <dsp:cNvPr id="0" name=""/>
        <dsp:cNvSpPr/>
      </dsp:nvSpPr>
      <dsp:spPr>
        <a:xfrm>
          <a:off x="151461" y="493980"/>
          <a:ext cx="1304496" cy="1304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D49C6-3052-4371-A26F-5629BFE44F9D}">
      <dsp:nvSpPr>
        <dsp:cNvPr id="0" name=""/>
        <dsp:cNvSpPr/>
      </dsp:nvSpPr>
      <dsp:spPr>
        <a:xfrm>
          <a:off x="425406" y="767924"/>
          <a:ext cx="756607" cy="756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A9CB-E2DE-40AF-BA21-0013285FD74C}">
      <dsp:nvSpPr>
        <dsp:cNvPr id="0" name=""/>
        <dsp:cNvSpPr/>
      </dsp:nvSpPr>
      <dsp:spPr>
        <a:xfrm>
          <a:off x="1735493" y="493980"/>
          <a:ext cx="3074884" cy="130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</a:t>
          </a:r>
        </a:p>
      </dsp:txBody>
      <dsp:txXfrm>
        <a:off x="1735493" y="493980"/>
        <a:ext cx="3074884" cy="1304496"/>
      </dsp:txXfrm>
    </dsp:sp>
    <dsp:sp modelId="{065220A0-C23C-4D93-B19D-9B98BD07AFD9}">
      <dsp:nvSpPr>
        <dsp:cNvPr id="0" name=""/>
        <dsp:cNvSpPr/>
      </dsp:nvSpPr>
      <dsp:spPr>
        <a:xfrm>
          <a:off x="5346153" y="493980"/>
          <a:ext cx="1304496" cy="1304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7E81-A886-494D-8D6C-DF34ABC74D2E}">
      <dsp:nvSpPr>
        <dsp:cNvPr id="0" name=""/>
        <dsp:cNvSpPr/>
      </dsp:nvSpPr>
      <dsp:spPr>
        <a:xfrm>
          <a:off x="5620097" y="767924"/>
          <a:ext cx="756607" cy="756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64796-91B7-41E2-97C4-33DCC1E5C786}">
      <dsp:nvSpPr>
        <dsp:cNvPr id="0" name=""/>
        <dsp:cNvSpPr/>
      </dsp:nvSpPr>
      <dsp:spPr>
        <a:xfrm>
          <a:off x="6930184" y="493980"/>
          <a:ext cx="3074884" cy="130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Decentralized</a:t>
          </a:r>
        </a:p>
      </dsp:txBody>
      <dsp:txXfrm>
        <a:off x="6930184" y="493980"/>
        <a:ext cx="3074884" cy="1304496"/>
      </dsp:txXfrm>
    </dsp:sp>
    <dsp:sp modelId="{99D2F89E-949D-4E0E-A44E-D881F7BA6919}">
      <dsp:nvSpPr>
        <dsp:cNvPr id="0" name=""/>
        <dsp:cNvSpPr/>
      </dsp:nvSpPr>
      <dsp:spPr>
        <a:xfrm>
          <a:off x="151461" y="2535202"/>
          <a:ext cx="1304496" cy="1304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1F4A0-84C8-449E-AFA7-C80FBAF5C5DA}">
      <dsp:nvSpPr>
        <dsp:cNvPr id="0" name=""/>
        <dsp:cNvSpPr/>
      </dsp:nvSpPr>
      <dsp:spPr>
        <a:xfrm>
          <a:off x="425406" y="2809146"/>
          <a:ext cx="756607" cy="756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B903-3433-448F-BEF6-5B62BC2C0327}">
      <dsp:nvSpPr>
        <dsp:cNvPr id="0" name=""/>
        <dsp:cNvSpPr/>
      </dsp:nvSpPr>
      <dsp:spPr>
        <a:xfrm>
          <a:off x="1735493" y="2535202"/>
          <a:ext cx="3074884" cy="130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</a:t>
          </a:r>
        </a:p>
      </dsp:txBody>
      <dsp:txXfrm>
        <a:off x="1735493" y="2535202"/>
        <a:ext cx="3074884" cy="1304496"/>
      </dsp:txXfrm>
    </dsp:sp>
    <dsp:sp modelId="{23637672-E810-4EB9-8CD7-A402E103C9E6}">
      <dsp:nvSpPr>
        <dsp:cNvPr id="0" name=""/>
        <dsp:cNvSpPr/>
      </dsp:nvSpPr>
      <dsp:spPr>
        <a:xfrm>
          <a:off x="5346153" y="2535202"/>
          <a:ext cx="1304496" cy="1304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3072F-83DE-4882-B50B-0CFBD12E7655}">
      <dsp:nvSpPr>
        <dsp:cNvPr id="0" name=""/>
        <dsp:cNvSpPr/>
      </dsp:nvSpPr>
      <dsp:spPr>
        <a:xfrm>
          <a:off x="5620097" y="2809146"/>
          <a:ext cx="756607" cy="7566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056B7-257B-41A0-9FA7-F4F20AB0C876}">
      <dsp:nvSpPr>
        <dsp:cNvPr id="0" name=""/>
        <dsp:cNvSpPr/>
      </dsp:nvSpPr>
      <dsp:spPr>
        <a:xfrm>
          <a:off x="6930184" y="2535202"/>
          <a:ext cx="3074884" cy="130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venir Next LT Pro"/>
            </a:rPr>
            <a:t>Physical Artworks</a:t>
          </a:r>
        </a:p>
      </dsp:txBody>
      <dsp:txXfrm>
        <a:off x="6930184" y="2535202"/>
        <a:ext cx="3074884" cy="13044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28BF3-EBDF-4A46-9286-ECCCAF181031}">
      <dsp:nvSpPr>
        <dsp:cNvPr id="0" name=""/>
        <dsp:cNvSpPr/>
      </dsp:nvSpPr>
      <dsp:spPr>
        <a:xfrm>
          <a:off x="816855" y="982382"/>
          <a:ext cx="1257296" cy="12572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B12D-471F-40E1-8B8F-3EE615E707F2}">
      <dsp:nvSpPr>
        <dsp:cNvPr id="0" name=""/>
        <dsp:cNvSpPr/>
      </dsp:nvSpPr>
      <dsp:spPr>
        <a:xfrm>
          <a:off x="1084803" y="1250331"/>
          <a:ext cx="721399" cy="721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303E2-9693-4DB4-B4C8-EB4543BB12EE}">
      <dsp:nvSpPr>
        <dsp:cNvPr id="0" name=""/>
        <dsp:cNvSpPr/>
      </dsp:nvSpPr>
      <dsp:spPr>
        <a:xfrm>
          <a:off x="414932" y="2631296"/>
          <a:ext cx="20611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Avenir Next LT Pro"/>
            </a:rPr>
            <a:t>Management Evolution</a:t>
          </a:r>
          <a:endParaRPr lang="en-US" sz="1500" kern="1200"/>
        </a:p>
      </dsp:txBody>
      <dsp:txXfrm>
        <a:off x="414932" y="2631296"/>
        <a:ext cx="2061141" cy="720000"/>
      </dsp:txXfrm>
    </dsp:sp>
    <dsp:sp modelId="{23DDEAB9-08CB-4010-8200-35F4BAF37422}">
      <dsp:nvSpPr>
        <dsp:cNvPr id="0" name=""/>
        <dsp:cNvSpPr/>
      </dsp:nvSpPr>
      <dsp:spPr>
        <a:xfrm>
          <a:off x="3238696" y="982382"/>
          <a:ext cx="1257296" cy="12572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DE02-83A6-4E4F-A53C-984B2425BE69}">
      <dsp:nvSpPr>
        <dsp:cNvPr id="0" name=""/>
        <dsp:cNvSpPr/>
      </dsp:nvSpPr>
      <dsp:spPr>
        <a:xfrm>
          <a:off x="3506645" y="1250331"/>
          <a:ext cx="721399" cy="721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91D2-41A6-41EF-8583-03D7D9A8BA22}">
      <dsp:nvSpPr>
        <dsp:cNvPr id="0" name=""/>
        <dsp:cNvSpPr/>
      </dsp:nvSpPr>
      <dsp:spPr>
        <a:xfrm>
          <a:off x="2836774" y="2631296"/>
          <a:ext cx="20611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Avenir Next LT Pro"/>
            </a:rPr>
            <a:t>Third Part controllers</a:t>
          </a:r>
          <a:endParaRPr lang="en-US" sz="1500" kern="1200"/>
        </a:p>
      </dsp:txBody>
      <dsp:txXfrm>
        <a:off x="2836774" y="2631296"/>
        <a:ext cx="2061141" cy="720000"/>
      </dsp:txXfrm>
    </dsp:sp>
    <dsp:sp modelId="{C2AAF31E-3E33-4F98-93B6-3CCF1CD8ADAF}">
      <dsp:nvSpPr>
        <dsp:cNvPr id="0" name=""/>
        <dsp:cNvSpPr/>
      </dsp:nvSpPr>
      <dsp:spPr>
        <a:xfrm>
          <a:off x="5660538" y="982382"/>
          <a:ext cx="1257296" cy="12572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5D1DD-9DA4-4FDE-BDE9-B0F134C05DF3}">
      <dsp:nvSpPr>
        <dsp:cNvPr id="0" name=""/>
        <dsp:cNvSpPr/>
      </dsp:nvSpPr>
      <dsp:spPr>
        <a:xfrm>
          <a:off x="5928486" y="1250331"/>
          <a:ext cx="721399" cy="721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D0724-A4FA-4675-B7F9-8B87F83339B1}">
      <dsp:nvSpPr>
        <dsp:cNvPr id="0" name=""/>
        <dsp:cNvSpPr/>
      </dsp:nvSpPr>
      <dsp:spPr>
        <a:xfrm>
          <a:off x="5258615" y="2631296"/>
          <a:ext cx="20611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Avenir Next LT Pro"/>
            </a:rPr>
            <a:t>Digitalization Trend</a:t>
          </a:r>
          <a:endParaRPr lang="en-US" sz="1500" kern="1200"/>
        </a:p>
      </dsp:txBody>
      <dsp:txXfrm>
        <a:off x="5258615" y="2631296"/>
        <a:ext cx="2061141" cy="720000"/>
      </dsp:txXfrm>
    </dsp:sp>
    <dsp:sp modelId="{FB6BFEBC-94F9-4432-BE8A-A8D1A56BE117}">
      <dsp:nvSpPr>
        <dsp:cNvPr id="0" name=""/>
        <dsp:cNvSpPr/>
      </dsp:nvSpPr>
      <dsp:spPr>
        <a:xfrm>
          <a:off x="8082379" y="982382"/>
          <a:ext cx="1257296" cy="12572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B0266-FFBA-484D-B121-716979475019}">
      <dsp:nvSpPr>
        <dsp:cNvPr id="0" name=""/>
        <dsp:cNvSpPr/>
      </dsp:nvSpPr>
      <dsp:spPr>
        <a:xfrm>
          <a:off x="8350327" y="1250331"/>
          <a:ext cx="721399" cy="7213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A8E7C-B3AA-4F97-9D74-2D5283EAE1BA}">
      <dsp:nvSpPr>
        <dsp:cNvPr id="0" name=""/>
        <dsp:cNvSpPr/>
      </dsp:nvSpPr>
      <dsp:spPr>
        <a:xfrm>
          <a:off x="7680456" y="2631296"/>
          <a:ext cx="20611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Avenir Next LT Pro"/>
            </a:rPr>
            <a:t>Modern Definition of Museum</a:t>
          </a:r>
        </a:p>
      </dsp:txBody>
      <dsp:txXfrm>
        <a:off x="7680456" y="2631296"/>
        <a:ext cx="2061141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29564"/>
          <a:ext cx="4745996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venir Next LT Pro"/>
            </a:rPr>
            <a:t>Def. Museum</a:t>
          </a:r>
          <a:endParaRPr lang="en-US" sz="3500" kern="1200"/>
        </a:p>
      </dsp:txBody>
      <dsp:txXfrm>
        <a:off x="49" y="29564"/>
        <a:ext cx="4745996" cy="1008000"/>
      </dsp:txXfrm>
    </dsp:sp>
    <dsp:sp modelId="{24A0520E-62BA-4106-A341-7CF8ECF8F53C}">
      <dsp:nvSpPr>
        <dsp:cNvPr id="0" name=""/>
        <dsp:cNvSpPr/>
      </dsp:nvSpPr>
      <dsp:spPr>
        <a:xfrm>
          <a:off x="49" y="1037564"/>
          <a:ext cx="4745996" cy="3266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>
            <a:latin typeface="Avenir Next LT Pro"/>
          </a:endParaRPr>
        </a:p>
      </dsp:txBody>
      <dsp:txXfrm>
        <a:off x="49" y="1037564"/>
        <a:ext cx="4745996" cy="3266550"/>
      </dsp:txXfrm>
    </dsp:sp>
    <dsp:sp modelId="{8B5E699B-F497-4E9C-AF1B-BE311181C1D1}">
      <dsp:nvSpPr>
        <dsp:cNvPr id="0" name=""/>
        <dsp:cNvSpPr/>
      </dsp:nvSpPr>
      <dsp:spPr>
        <a:xfrm>
          <a:off x="5410485" y="29564"/>
          <a:ext cx="4745996" cy="10080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venir Next LT Pro"/>
            </a:rPr>
            <a:t>Def. Blockchain</a:t>
          </a:r>
          <a:endParaRPr lang="en-US" sz="3500" kern="1200"/>
        </a:p>
      </dsp:txBody>
      <dsp:txXfrm>
        <a:off x="5410485" y="29564"/>
        <a:ext cx="4745996" cy="1008000"/>
      </dsp:txXfrm>
    </dsp:sp>
    <dsp:sp modelId="{F55B8AF2-3D89-4F45-965D-11970BA5A238}">
      <dsp:nvSpPr>
        <dsp:cNvPr id="0" name=""/>
        <dsp:cNvSpPr/>
      </dsp:nvSpPr>
      <dsp:spPr>
        <a:xfrm>
          <a:off x="5410485" y="1037564"/>
          <a:ext cx="4745996" cy="326655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29564"/>
          <a:ext cx="4745996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venir Next LT Pro"/>
            </a:rPr>
            <a:t>Def. Museum</a:t>
          </a:r>
          <a:endParaRPr lang="en-US" sz="3500" kern="1200"/>
        </a:p>
      </dsp:txBody>
      <dsp:txXfrm>
        <a:off x="49" y="29564"/>
        <a:ext cx="4745996" cy="1008000"/>
      </dsp:txXfrm>
    </dsp:sp>
    <dsp:sp modelId="{24A0520E-62BA-4106-A341-7CF8ECF8F53C}">
      <dsp:nvSpPr>
        <dsp:cNvPr id="0" name=""/>
        <dsp:cNvSpPr/>
      </dsp:nvSpPr>
      <dsp:spPr>
        <a:xfrm>
          <a:off x="49" y="1037564"/>
          <a:ext cx="4745996" cy="3266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>
              <a:latin typeface="Avenir Next LT Pro"/>
            </a:rPr>
            <a:t>Accessible</a:t>
          </a: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>
            <a:latin typeface="Avenir Next LT Pro"/>
          </a:endParaRPr>
        </a:p>
      </dsp:txBody>
      <dsp:txXfrm>
        <a:off x="49" y="1037564"/>
        <a:ext cx="4745996" cy="3266550"/>
      </dsp:txXfrm>
    </dsp:sp>
    <dsp:sp modelId="{8B5E699B-F497-4E9C-AF1B-BE311181C1D1}">
      <dsp:nvSpPr>
        <dsp:cNvPr id="0" name=""/>
        <dsp:cNvSpPr/>
      </dsp:nvSpPr>
      <dsp:spPr>
        <a:xfrm>
          <a:off x="5410485" y="29564"/>
          <a:ext cx="4745996" cy="10080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venir Next LT Pro"/>
            </a:rPr>
            <a:t>Def. Blockchain</a:t>
          </a:r>
          <a:endParaRPr lang="en-US" sz="3500" kern="1200"/>
        </a:p>
      </dsp:txBody>
      <dsp:txXfrm>
        <a:off x="5410485" y="29564"/>
        <a:ext cx="4745996" cy="1008000"/>
      </dsp:txXfrm>
    </dsp:sp>
    <dsp:sp modelId="{F55B8AF2-3D89-4F45-965D-11970BA5A238}">
      <dsp:nvSpPr>
        <dsp:cNvPr id="0" name=""/>
        <dsp:cNvSpPr/>
      </dsp:nvSpPr>
      <dsp:spPr>
        <a:xfrm>
          <a:off x="5410485" y="1037564"/>
          <a:ext cx="4745996" cy="326655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</dsp:txBody>
      <dsp:txXfrm>
        <a:off x="5410485" y="1037564"/>
        <a:ext cx="4745996" cy="32665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Museum</a:t>
          </a:r>
          <a:endParaRPr lang="en-US" sz="3600" kern="120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Accessible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Knowledge Sharing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Blockchain</a:t>
          </a:r>
          <a:endParaRPr lang="en-US" sz="3600" kern="1200"/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>
            <a:latin typeface="Avenir Next LT Pro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5410485" y="1054709"/>
        <a:ext cx="4745996" cy="32610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Museum</a:t>
          </a:r>
          <a:endParaRPr lang="en-US" sz="3600" kern="120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Accessible</a:t>
          </a:r>
          <a:endParaRPr lang="en-US" sz="3600" kern="1200">
            <a:highlight>
              <a:srgbClr val="FFFF00"/>
            </a:highlight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Knowledge Sharing</a:t>
          </a:r>
          <a:endParaRPr lang="en-US" sz="3600" kern="1200">
            <a:highlight>
              <a:srgbClr val="FFFF00"/>
            </a:highlight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Blockchain</a:t>
          </a:r>
          <a:endParaRPr lang="en-US" sz="3600" kern="1200"/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>
            <a:latin typeface="Avenir Next LT Pro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5410485" y="1054709"/>
        <a:ext cx="4745996" cy="32610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Museum</a:t>
          </a:r>
          <a:endParaRPr lang="en-US" sz="3600" kern="120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Accessible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Knowledge Sharing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Blockchain</a:t>
          </a:r>
          <a:endParaRPr lang="en-US" sz="3600" kern="1200"/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Transparent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5410485" y="1054709"/>
        <a:ext cx="4745996" cy="32610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Museum</a:t>
          </a:r>
          <a:endParaRPr lang="en-US" sz="3600" kern="120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Accessible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Knowledge Sharing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Open - Public</a:t>
          </a:r>
          <a:endParaRPr lang="en-US" sz="3600" kern="1200">
            <a:highlight>
              <a:srgbClr val="FFFF00"/>
            </a:highlight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Blockchain</a:t>
          </a:r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Transparent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5410485" y="1054709"/>
        <a:ext cx="4745996" cy="3261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49502-A24D-4B47-808C-569555E22A0A}">
      <dsp:nvSpPr>
        <dsp:cNvPr id="0" name=""/>
        <dsp:cNvSpPr/>
      </dsp:nvSpPr>
      <dsp:spPr>
        <a:xfrm>
          <a:off x="666015" y="6143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13ACE-92DC-4D9E-B0B3-306D357948B4}">
      <dsp:nvSpPr>
        <dsp:cNvPr id="0" name=""/>
        <dsp:cNvSpPr/>
      </dsp:nvSpPr>
      <dsp:spPr>
        <a:xfrm>
          <a:off x="1053578" y="100190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2695D-E97D-4A9F-99F4-446E5209D833}">
      <dsp:nvSpPr>
        <dsp:cNvPr id="0" name=""/>
        <dsp:cNvSpPr/>
      </dsp:nvSpPr>
      <dsp:spPr>
        <a:xfrm>
          <a:off x="84671" y="29993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err="1">
              <a:latin typeface="Avenir Next LT Pro"/>
            </a:rPr>
            <a:t>BlockChain</a:t>
          </a:r>
          <a:r>
            <a:rPr lang="en-US" sz="2500" kern="1200">
              <a:latin typeface="Avenir Next LT Pro"/>
            </a:rPr>
            <a:t> Interest</a:t>
          </a:r>
          <a:endParaRPr lang="en-US" sz="2500" kern="1200"/>
        </a:p>
      </dsp:txBody>
      <dsp:txXfrm>
        <a:off x="84671" y="2999339"/>
        <a:ext cx="2981250" cy="720000"/>
      </dsp:txXfrm>
    </dsp:sp>
    <dsp:sp modelId="{35D751E6-F2F7-42B2-BB19-0B37DDF00B38}">
      <dsp:nvSpPr>
        <dsp:cNvPr id="0" name=""/>
        <dsp:cNvSpPr/>
      </dsp:nvSpPr>
      <dsp:spPr>
        <a:xfrm>
          <a:off x="4168984" y="6143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D7B5E-0592-494E-8323-79A2A47B0282}">
      <dsp:nvSpPr>
        <dsp:cNvPr id="0" name=""/>
        <dsp:cNvSpPr/>
      </dsp:nvSpPr>
      <dsp:spPr>
        <a:xfrm>
          <a:off x="4556546" y="100190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402A-C954-47B9-ACFA-C3C225DDBE46}">
      <dsp:nvSpPr>
        <dsp:cNvPr id="0" name=""/>
        <dsp:cNvSpPr/>
      </dsp:nvSpPr>
      <dsp:spPr>
        <a:xfrm>
          <a:off x="3587640" y="29993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latin typeface="Avenir Next LT Pro"/>
            </a:rPr>
            <a:t>Work / Research</a:t>
          </a:r>
          <a:endParaRPr lang="en-US" sz="2500" kern="1200"/>
        </a:p>
      </dsp:txBody>
      <dsp:txXfrm>
        <a:off x="3587640" y="2999339"/>
        <a:ext cx="2981250" cy="720000"/>
      </dsp:txXfrm>
    </dsp:sp>
    <dsp:sp modelId="{80B306FD-B10F-4A65-962E-FB4283564A65}">
      <dsp:nvSpPr>
        <dsp:cNvPr id="0" name=""/>
        <dsp:cNvSpPr/>
      </dsp:nvSpPr>
      <dsp:spPr>
        <a:xfrm>
          <a:off x="7671953" y="6143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3099F-6ACC-4C60-AEBE-1B32EF368421}">
      <dsp:nvSpPr>
        <dsp:cNvPr id="0" name=""/>
        <dsp:cNvSpPr/>
      </dsp:nvSpPr>
      <dsp:spPr>
        <a:xfrm>
          <a:off x="8059515" y="100190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98664-516B-4F85-8B51-E1CBAC707E2F}">
      <dsp:nvSpPr>
        <dsp:cNvPr id="0" name=""/>
        <dsp:cNvSpPr/>
      </dsp:nvSpPr>
      <dsp:spPr>
        <a:xfrm>
          <a:off x="7090609" y="29993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Community</a:t>
          </a:r>
        </a:p>
      </dsp:txBody>
      <dsp:txXfrm>
        <a:off x="7090609" y="2999339"/>
        <a:ext cx="298125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Museum</a:t>
          </a:r>
          <a:endParaRPr lang="en-US" sz="3600" kern="120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Accessible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Knowledge Sharing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Open - Public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Blockchain</a:t>
          </a:r>
          <a:endParaRPr lang="en-US" sz="3600" kern="1200"/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Transparent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Open</a:t>
          </a:r>
          <a:endParaRPr lang="en-US" sz="3600" kern="1200">
            <a:highlight>
              <a:srgbClr val="FFFF00"/>
            </a:highlight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5410485" y="1054709"/>
        <a:ext cx="4745996" cy="326105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Museum</a:t>
          </a:r>
          <a:endParaRPr lang="en-US" sz="3600" kern="120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Accessible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Knowledge Sharing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Open - Public</a:t>
          </a:r>
          <a:endParaRPr lang="en-US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Permanent Storage</a:t>
          </a:r>
          <a:endParaRPr lang="en-US" sz="3600" kern="1200">
            <a:highlight>
              <a:srgbClr val="FFFF00"/>
            </a:highlight>
          </a:endParaRPr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venir Next LT Pro"/>
            </a:rPr>
            <a:t>Def. Blockchain</a:t>
          </a:r>
          <a:endParaRPr lang="en-US" sz="3600" kern="1200"/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Transparent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latin typeface="Avenir Next LT Pro"/>
            </a:rPr>
            <a:t>Open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/>
        </a:p>
      </dsp:txBody>
      <dsp:txXfrm>
        <a:off x="5410485" y="1054709"/>
        <a:ext cx="4745996" cy="32610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7909"/>
          <a:ext cx="4745996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venir Next LT Pro"/>
            </a:rPr>
            <a:t>Def. Museum</a:t>
          </a:r>
          <a:endParaRPr lang="en-US" sz="3600" kern="1200" dirty="0"/>
        </a:p>
      </dsp:txBody>
      <dsp:txXfrm>
        <a:off x="49" y="17909"/>
        <a:ext cx="4745996" cy="1036800"/>
      </dsp:txXfrm>
    </dsp:sp>
    <dsp:sp modelId="{24A0520E-62BA-4106-A341-7CF8ECF8F53C}">
      <dsp:nvSpPr>
        <dsp:cNvPr id="0" name=""/>
        <dsp:cNvSpPr/>
      </dsp:nvSpPr>
      <dsp:spPr>
        <a:xfrm>
          <a:off x="49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venir Next LT Pro"/>
            </a:rPr>
            <a:t>Accessible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venir Next LT Pro"/>
            </a:rPr>
            <a:t>Knowledge Sharing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venir Next LT Pro"/>
            </a:rPr>
            <a:t>Open - Public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venir Next LT Pro"/>
            </a:rPr>
            <a:t>Permanent Storage</a:t>
          </a:r>
          <a:endParaRPr lang="en-US" sz="3600" kern="1200" dirty="0"/>
        </a:p>
      </dsp:txBody>
      <dsp:txXfrm>
        <a:off x="49" y="1054709"/>
        <a:ext cx="4745996" cy="3261059"/>
      </dsp:txXfrm>
    </dsp:sp>
    <dsp:sp modelId="{8B5E699B-F497-4E9C-AF1B-BE311181C1D1}">
      <dsp:nvSpPr>
        <dsp:cNvPr id="0" name=""/>
        <dsp:cNvSpPr/>
      </dsp:nvSpPr>
      <dsp:spPr>
        <a:xfrm>
          <a:off x="5410485" y="17909"/>
          <a:ext cx="4745996" cy="10368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venir Next LT Pro"/>
            </a:rPr>
            <a:t>Def. Blockchain</a:t>
          </a:r>
          <a:endParaRPr lang="en-US" sz="3600" kern="1200" dirty="0"/>
        </a:p>
      </dsp:txBody>
      <dsp:txXfrm>
        <a:off x="5410485" y="17909"/>
        <a:ext cx="4745996" cy="1036800"/>
      </dsp:txXfrm>
    </dsp:sp>
    <dsp:sp modelId="{F55B8AF2-3D89-4F45-965D-11970BA5A238}">
      <dsp:nvSpPr>
        <dsp:cNvPr id="0" name=""/>
        <dsp:cNvSpPr/>
      </dsp:nvSpPr>
      <dsp:spPr>
        <a:xfrm>
          <a:off x="5410485" y="1054709"/>
          <a:ext cx="4745996" cy="3261059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venir Next LT Pro"/>
            </a:rPr>
            <a:t>Transparent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venir Next LT Pro"/>
            </a:rPr>
            <a:t>Open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>
              <a:highlight>
                <a:srgbClr val="FFFF00"/>
              </a:highlight>
              <a:latin typeface="Avenir Next LT Pro"/>
            </a:rPr>
            <a:t>Permanent</a:t>
          </a:r>
          <a:endParaRPr lang="en-US" sz="3600" kern="1200">
            <a:highlight>
              <a:srgbClr val="FFFF00"/>
            </a:highlight>
          </a:endParaRPr>
        </a:p>
      </dsp:txBody>
      <dsp:txXfrm>
        <a:off x="5410485" y="1054709"/>
        <a:ext cx="4745996" cy="326105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46C76-5021-47FD-B24F-1CA7E939A0A8}">
      <dsp:nvSpPr>
        <dsp:cNvPr id="0" name=""/>
        <dsp:cNvSpPr/>
      </dsp:nvSpPr>
      <dsp:spPr>
        <a:xfrm>
          <a:off x="0" y="0"/>
          <a:ext cx="8633051" cy="1950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>
              <a:latin typeface="Avenir Next LT Pro"/>
            </a:rPr>
            <a:t>Public-Permissionless</a:t>
          </a:r>
          <a:endParaRPr lang="en-US" sz="4400" kern="1200"/>
        </a:p>
      </dsp:txBody>
      <dsp:txXfrm>
        <a:off x="57118" y="57118"/>
        <a:ext cx="6617413" cy="1835919"/>
      </dsp:txXfrm>
    </dsp:sp>
    <dsp:sp modelId="{4C432842-987B-4A7D-BA83-A922A2F0DC5E}">
      <dsp:nvSpPr>
        <dsp:cNvPr id="0" name=""/>
        <dsp:cNvSpPr/>
      </dsp:nvSpPr>
      <dsp:spPr>
        <a:xfrm>
          <a:off x="1523479" y="2383523"/>
          <a:ext cx="8633051" cy="1950155"/>
        </a:xfrm>
        <a:prstGeom prst="roundRect">
          <a:avLst>
            <a:gd name="adj" fmla="val 10000"/>
          </a:avLst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>
              <a:latin typeface="Avenir Next LT Pro"/>
            </a:rPr>
            <a:t>Hierarchy Using Smart-Contracts</a:t>
          </a:r>
          <a:endParaRPr lang="en-US" sz="4400" kern="1200"/>
        </a:p>
      </dsp:txBody>
      <dsp:txXfrm>
        <a:off x="1580597" y="2440641"/>
        <a:ext cx="5727734" cy="1835919"/>
      </dsp:txXfrm>
    </dsp:sp>
    <dsp:sp modelId="{ABBB6091-CA8A-43D3-96A7-42958A512289}">
      <dsp:nvSpPr>
        <dsp:cNvPr id="0" name=""/>
        <dsp:cNvSpPr/>
      </dsp:nvSpPr>
      <dsp:spPr>
        <a:xfrm>
          <a:off x="7365450" y="1533038"/>
          <a:ext cx="1267601" cy="12676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50660" y="1533038"/>
        <a:ext cx="697181" cy="95387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AD2D4-069E-484A-A6C4-92B7A229D73C}">
      <dsp:nvSpPr>
        <dsp:cNvPr id="0" name=""/>
        <dsp:cNvSpPr/>
      </dsp:nvSpPr>
      <dsp:spPr>
        <a:xfrm>
          <a:off x="336093" y="114168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80760-EDC1-4F6B-B457-0E8A95A8B478}">
      <dsp:nvSpPr>
        <dsp:cNvPr id="0" name=""/>
        <dsp:cNvSpPr/>
      </dsp:nvSpPr>
      <dsp:spPr>
        <a:xfrm>
          <a:off x="558210" y="1363800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28B88-AD6B-4A70-B97C-F7F189774000}">
      <dsp:nvSpPr>
        <dsp:cNvPr id="0" name=""/>
        <dsp:cNvSpPr/>
      </dsp:nvSpPr>
      <dsp:spPr>
        <a:xfrm>
          <a:off x="2917" y="250855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Avenir Next LT Pro"/>
            </a:rPr>
            <a:t>Registration</a:t>
          </a:r>
          <a:endParaRPr lang="en-US" sz="1900" kern="1200"/>
        </a:p>
      </dsp:txBody>
      <dsp:txXfrm>
        <a:off x="2917" y="2508558"/>
        <a:ext cx="1708593" cy="683437"/>
      </dsp:txXfrm>
    </dsp:sp>
    <dsp:sp modelId="{7057F8D3-0528-4893-96F6-4E4190C125C1}">
      <dsp:nvSpPr>
        <dsp:cNvPr id="0" name=""/>
        <dsp:cNvSpPr/>
      </dsp:nvSpPr>
      <dsp:spPr>
        <a:xfrm>
          <a:off x="2343690" y="114168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42C4F-5E18-4598-8FB5-BD66DC8FD726}">
      <dsp:nvSpPr>
        <dsp:cNvPr id="0" name=""/>
        <dsp:cNvSpPr/>
      </dsp:nvSpPr>
      <dsp:spPr>
        <a:xfrm>
          <a:off x="2565808" y="1363800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9AD70-D9FF-4F30-99ED-B26CB45F5A24}">
      <dsp:nvSpPr>
        <dsp:cNvPr id="0" name=""/>
        <dsp:cNvSpPr/>
      </dsp:nvSpPr>
      <dsp:spPr>
        <a:xfrm>
          <a:off x="2010515" y="250855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Avenir Next LT Pro"/>
            </a:rPr>
            <a:t>Artwork</a:t>
          </a:r>
          <a:endParaRPr lang="en-US" sz="1900" kern="1200"/>
        </a:p>
      </dsp:txBody>
      <dsp:txXfrm>
        <a:off x="2010515" y="2508558"/>
        <a:ext cx="1708593" cy="683437"/>
      </dsp:txXfrm>
    </dsp:sp>
    <dsp:sp modelId="{AE123C61-B88B-412B-80E6-8904FC49C18F}">
      <dsp:nvSpPr>
        <dsp:cNvPr id="0" name=""/>
        <dsp:cNvSpPr/>
      </dsp:nvSpPr>
      <dsp:spPr>
        <a:xfrm>
          <a:off x="4351288" y="114168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8A4D5-EFB6-46DF-B454-9B9A1D7BFE21}">
      <dsp:nvSpPr>
        <dsp:cNvPr id="0" name=""/>
        <dsp:cNvSpPr/>
      </dsp:nvSpPr>
      <dsp:spPr>
        <a:xfrm>
          <a:off x="4573405" y="1363800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20364-67A1-4C11-82AE-BCD09546ED10}">
      <dsp:nvSpPr>
        <dsp:cNvPr id="0" name=""/>
        <dsp:cNvSpPr/>
      </dsp:nvSpPr>
      <dsp:spPr>
        <a:xfrm>
          <a:off x="4018112" y="250855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Avenir Next LT Pro"/>
            </a:rPr>
            <a:t>Restoration</a:t>
          </a:r>
          <a:endParaRPr lang="en-US" sz="1900" kern="1200"/>
        </a:p>
      </dsp:txBody>
      <dsp:txXfrm>
        <a:off x="4018112" y="2508558"/>
        <a:ext cx="1708593" cy="683437"/>
      </dsp:txXfrm>
    </dsp:sp>
    <dsp:sp modelId="{9046E3D5-5BF4-446A-B065-0D17173A525E}">
      <dsp:nvSpPr>
        <dsp:cNvPr id="0" name=""/>
        <dsp:cNvSpPr/>
      </dsp:nvSpPr>
      <dsp:spPr>
        <a:xfrm>
          <a:off x="6358886" y="114168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B5AF-5FD1-4986-8394-50E137B99B2D}">
      <dsp:nvSpPr>
        <dsp:cNvPr id="0" name=""/>
        <dsp:cNvSpPr/>
      </dsp:nvSpPr>
      <dsp:spPr>
        <a:xfrm>
          <a:off x="6581003" y="1363800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3C0B-D071-499B-8E3A-106F8D1F3D7D}">
      <dsp:nvSpPr>
        <dsp:cNvPr id="0" name=""/>
        <dsp:cNvSpPr/>
      </dsp:nvSpPr>
      <dsp:spPr>
        <a:xfrm>
          <a:off x="6025710" y="250855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Avenir Next LT Pro"/>
            </a:rPr>
            <a:t>Exhibition</a:t>
          </a:r>
          <a:endParaRPr lang="en-US" sz="1900" kern="1200"/>
        </a:p>
      </dsp:txBody>
      <dsp:txXfrm>
        <a:off x="6025710" y="2508558"/>
        <a:ext cx="1708593" cy="683437"/>
      </dsp:txXfrm>
    </dsp:sp>
    <dsp:sp modelId="{8D44C94B-0BBC-487F-9C72-0B1E57F48FB2}">
      <dsp:nvSpPr>
        <dsp:cNvPr id="0" name=""/>
        <dsp:cNvSpPr/>
      </dsp:nvSpPr>
      <dsp:spPr>
        <a:xfrm>
          <a:off x="8366483" y="114168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45D15-AA38-42C5-BC71-02E8C2ED20AC}">
      <dsp:nvSpPr>
        <dsp:cNvPr id="0" name=""/>
        <dsp:cNvSpPr/>
      </dsp:nvSpPr>
      <dsp:spPr>
        <a:xfrm>
          <a:off x="8588601" y="1363800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B8BC1-9360-47CF-A396-A0BA5BD0A0AD}">
      <dsp:nvSpPr>
        <dsp:cNvPr id="0" name=""/>
        <dsp:cNvSpPr/>
      </dsp:nvSpPr>
      <dsp:spPr>
        <a:xfrm>
          <a:off x="8033308" y="250855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Avenir Next LT Pro"/>
            </a:rPr>
            <a:t>Ownership Transfer</a:t>
          </a:r>
          <a:endParaRPr lang="en-US" sz="1900" kern="1200"/>
        </a:p>
      </dsp:txBody>
      <dsp:txXfrm>
        <a:off x="8033308" y="2508558"/>
        <a:ext cx="1708593" cy="683437"/>
      </dsp:txXfrm>
    </dsp:sp>
    <dsp:sp modelId="{29877E90-B5EC-43CF-A27E-FC88204892CE}">
      <dsp:nvSpPr>
        <dsp:cNvPr id="0" name=""/>
        <dsp:cNvSpPr/>
      </dsp:nvSpPr>
      <dsp:spPr>
        <a:xfrm>
          <a:off x="10374081" y="114168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6AF11-5CD8-4BAF-B499-AA86DDA520C1}">
      <dsp:nvSpPr>
        <dsp:cNvPr id="0" name=""/>
        <dsp:cNvSpPr/>
      </dsp:nvSpPr>
      <dsp:spPr>
        <a:xfrm>
          <a:off x="10596198" y="1363800"/>
          <a:ext cx="598007" cy="5980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024B0-8046-4AB4-AE83-69A65F5CF826}">
      <dsp:nvSpPr>
        <dsp:cNvPr id="0" name=""/>
        <dsp:cNvSpPr/>
      </dsp:nvSpPr>
      <dsp:spPr>
        <a:xfrm>
          <a:off x="10040905" y="250855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Avenir Next LT Pro"/>
            </a:rPr>
            <a:t>Crowd Founding</a:t>
          </a:r>
          <a:endParaRPr lang="en-US" sz="1900" kern="1200"/>
        </a:p>
      </dsp:txBody>
      <dsp:txXfrm>
        <a:off x="10040905" y="2508558"/>
        <a:ext cx="1708593" cy="68343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ECD96-5A81-46E3-89B7-A9C7190D9522}">
      <dsp:nvSpPr>
        <dsp:cNvPr id="0" name=""/>
        <dsp:cNvSpPr/>
      </dsp:nvSpPr>
      <dsp:spPr>
        <a:xfrm>
          <a:off x="1568265" y="59970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E9929-90C7-4C96-B97F-906371CBC920}">
      <dsp:nvSpPr>
        <dsp:cNvPr id="0" name=""/>
        <dsp:cNvSpPr/>
      </dsp:nvSpPr>
      <dsp:spPr>
        <a:xfrm>
          <a:off x="380265" y="30139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</a:t>
          </a:r>
          <a:r>
            <a:rPr lang="en-US" sz="3200" kern="1200">
              <a:latin typeface="Avenir Next LT Pro"/>
            </a:rPr>
            <a:t>No</a:t>
          </a:r>
          <a:endParaRPr lang="en-US" sz="3200" kern="1200"/>
        </a:p>
      </dsp:txBody>
      <dsp:txXfrm>
        <a:off x="380265" y="3013975"/>
        <a:ext cx="4320000" cy="720000"/>
      </dsp:txXfrm>
    </dsp:sp>
    <dsp:sp modelId="{E1118D7D-09D6-46D5-BFA8-79A7AA1F8DCF}">
      <dsp:nvSpPr>
        <dsp:cNvPr id="0" name=""/>
        <dsp:cNvSpPr/>
      </dsp:nvSpPr>
      <dsp:spPr>
        <a:xfrm>
          <a:off x="6644265" y="59970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ECF35-9135-4BC5-9AE5-C2B2F3F3824D}">
      <dsp:nvSpPr>
        <dsp:cNvPr id="0" name=""/>
        <dsp:cNvSpPr/>
      </dsp:nvSpPr>
      <dsp:spPr>
        <a:xfrm>
          <a:off x="5456265" y="30139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But a Little of Suspense</a:t>
          </a:r>
        </a:p>
      </dsp:txBody>
      <dsp:txXfrm>
        <a:off x="5456265" y="3013975"/>
        <a:ext cx="432000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9BEE-8E14-4C20-9E59-9C91D1419553}">
      <dsp:nvSpPr>
        <dsp:cNvPr id="0" name=""/>
        <dsp:cNvSpPr/>
      </dsp:nvSpPr>
      <dsp:spPr>
        <a:xfrm>
          <a:off x="0" y="452"/>
          <a:ext cx="10197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C1B-277C-4615-BB27-380E34820899}">
      <dsp:nvSpPr>
        <dsp:cNvPr id="0" name=""/>
        <dsp:cNvSpPr/>
      </dsp:nvSpPr>
      <dsp:spPr>
        <a:xfrm>
          <a:off x="0" y="452"/>
          <a:ext cx="10197935" cy="74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Big Players</a:t>
          </a:r>
          <a:r>
            <a:rPr lang="en-US" sz="3400" kern="1200">
              <a:latin typeface="Avenir Next LT Pro"/>
            </a:rPr>
            <a:t> Difficult To Convince</a:t>
          </a:r>
          <a:endParaRPr lang="en-US" sz="3400" kern="1200"/>
        </a:p>
      </dsp:txBody>
      <dsp:txXfrm>
        <a:off x="0" y="452"/>
        <a:ext cx="10197935" cy="741816"/>
      </dsp:txXfrm>
    </dsp:sp>
    <dsp:sp modelId="{7DC6926D-6D43-4679-A6D2-0D6D17EC9F7F}">
      <dsp:nvSpPr>
        <dsp:cNvPr id="0" name=""/>
        <dsp:cNvSpPr/>
      </dsp:nvSpPr>
      <dsp:spPr>
        <a:xfrm>
          <a:off x="0" y="742269"/>
          <a:ext cx="10197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429D5-AE93-4C60-8FCA-B1A2548DFA17}">
      <dsp:nvSpPr>
        <dsp:cNvPr id="0" name=""/>
        <dsp:cNvSpPr/>
      </dsp:nvSpPr>
      <dsp:spPr>
        <a:xfrm>
          <a:off x="0" y="742269"/>
          <a:ext cx="10197935" cy="74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Avenir Next LT Pro"/>
            </a:rPr>
            <a:t>Consolidated</a:t>
          </a:r>
          <a:endParaRPr lang="en-US" sz="3400" kern="1200"/>
        </a:p>
      </dsp:txBody>
      <dsp:txXfrm>
        <a:off x="0" y="742269"/>
        <a:ext cx="10197935" cy="741816"/>
      </dsp:txXfrm>
    </dsp:sp>
    <dsp:sp modelId="{B47327DE-2AE9-46DB-92E8-E0B9615D30C1}">
      <dsp:nvSpPr>
        <dsp:cNvPr id="0" name=""/>
        <dsp:cNvSpPr/>
      </dsp:nvSpPr>
      <dsp:spPr>
        <a:xfrm>
          <a:off x="0" y="1484086"/>
          <a:ext cx="10197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1F15F-4D38-44BF-9C95-1B07F549636C}">
      <dsp:nvSpPr>
        <dsp:cNvPr id="0" name=""/>
        <dsp:cNvSpPr/>
      </dsp:nvSpPr>
      <dsp:spPr>
        <a:xfrm>
          <a:off x="0" y="1484086"/>
          <a:ext cx="10197935" cy="74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Avenir Next LT Pro"/>
            </a:rPr>
            <a:t>Difficult</a:t>
          </a:r>
          <a:r>
            <a:rPr lang="en-US" sz="3400" kern="1200"/>
            <a:t> Change Actual Things</a:t>
          </a:r>
        </a:p>
      </dsp:txBody>
      <dsp:txXfrm>
        <a:off x="0" y="1484086"/>
        <a:ext cx="10197935" cy="741816"/>
      </dsp:txXfrm>
    </dsp:sp>
    <dsp:sp modelId="{5776E9CB-AE2F-4851-B736-520FED0D7DAE}">
      <dsp:nvSpPr>
        <dsp:cNvPr id="0" name=""/>
        <dsp:cNvSpPr/>
      </dsp:nvSpPr>
      <dsp:spPr>
        <a:xfrm>
          <a:off x="0" y="2225903"/>
          <a:ext cx="10197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0B3F2-8CA4-402F-9BC7-91AEE481D9E1}">
      <dsp:nvSpPr>
        <dsp:cNvPr id="0" name=""/>
        <dsp:cNvSpPr/>
      </dsp:nvSpPr>
      <dsp:spPr>
        <a:xfrm>
          <a:off x="0" y="2225903"/>
          <a:ext cx="10197935" cy="74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High Presence Public Entity</a:t>
          </a:r>
        </a:p>
      </dsp:txBody>
      <dsp:txXfrm>
        <a:off x="0" y="2225903"/>
        <a:ext cx="10197935" cy="741816"/>
      </dsp:txXfrm>
    </dsp:sp>
    <dsp:sp modelId="{7BC60AA9-AC68-47B6-AFC2-690072CA19E6}">
      <dsp:nvSpPr>
        <dsp:cNvPr id="0" name=""/>
        <dsp:cNvSpPr/>
      </dsp:nvSpPr>
      <dsp:spPr>
        <a:xfrm>
          <a:off x="0" y="2967720"/>
          <a:ext cx="10197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FE0F-3E2E-4817-8D67-E740F0C247CF}">
      <dsp:nvSpPr>
        <dsp:cNvPr id="0" name=""/>
        <dsp:cNvSpPr/>
      </dsp:nvSpPr>
      <dsp:spPr>
        <a:xfrm>
          <a:off x="0" y="2967720"/>
          <a:ext cx="10197935" cy="74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Avenir Next LT Pro"/>
            </a:rPr>
            <a:t>Bureaucracy</a:t>
          </a:r>
        </a:p>
      </dsp:txBody>
      <dsp:txXfrm>
        <a:off x="0" y="2967720"/>
        <a:ext cx="10197935" cy="74181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EE63D-D3D1-4B9A-B482-BAAFD37B8633}">
      <dsp:nvSpPr>
        <dsp:cNvPr id="0" name=""/>
        <dsp:cNvSpPr/>
      </dsp:nvSpPr>
      <dsp:spPr>
        <a:xfrm>
          <a:off x="0" y="0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Manage </a:t>
          </a:r>
          <a:r>
            <a:rPr lang="en-US" sz="3400" kern="1200" err="1"/>
            <a:t>ArtWorks</a:t>
          </a:r>
        </a:p>
      </dsp:txBody>
      <dsp:txXfrm>
        <a:off x="22847" y="22847"/>
        <a:ext cx="6887514" cy="734368"/>
      </dsp:txXfrm>
    </dsp:sp>
    <dsp:sp modelId="{3073FC8F-074D-4BA6-9097-4A3B3B190657}">
      <dsp:nvSpPr>
        <dsp:cNvPr id="0" name=""/>
        <dsp:cNvSpPr/>
      </dsp:nvSpPr>
      <dsp:spPr>
        <a:xfrm>
          <a:off x="584000" y="888404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2396674"/>
            <a:satOff val="7828"/>
            <a:lumOff val="-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latin typeface="Avenir Next LT Pro"/>
            </a:rPr>
            <a:t>Ownership Transfer</a:t>
          </a:r>
          <a:endParaRPr lang="en-US" sz="3400" kern="1200"/>
        </a:p>
      </dsp:txBody>
      <dsp:txXfrm>
        <a:off x="606847" y="911251"/>
        <a:ext cx="6683793" cy="734368"/>
      </dsp:txXfrm>
    </dsp:sp>
    <dsp:sp modelId="{FE39D138-1408-4435-9BE6-A0D4B34E6FE4}">
      <dsp:nvSpPr>
        <dsp:cNvPr id="0" name=""/>
        <dsp:cNvSpPr/>
      </dsp:nvSpPr>
      <dsp:spPr>
        <a:xfrm>
          <a:off x="1168001" y="1776808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latin typeface="Avenir Next LT Pro"/>
            </a:rPr>
            <a:t>Tokenization</a:t>
          </a:r>
        </a:p>
      </dsp:txBody>
      <dsp:txXfrm>
        <a:off x="1190848" y="1799655"/>
        <a:ext cx="6683793" cy="734368"/>
      </dsp:txXfrm>
    </dsp:sp>
    <dsp:sp modelId="{094A4FBA-5F38-46F8-BF1B-5C3E4A9EB20F}">
      <dsp:nvSpPr>
        <dsp:cNvPr id="0" name=""/>
        <dsp:cNvSpPr/>
      </dsp:nvSpPr>
      <dsp:spPr>
        <a:xfrm>
          <a:off x="1752001" y="2665212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7190022"/>
            <a:satOff val="23485"/>
            <a:lumOff val="-19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latin typeface="Avenir Next LT Pro"/>
            </a:rPr>
            <a:t>Crowd-Founding</a:t>
          </a:r>
          <a:endParaRPr lang="en-US" sz="3400" kern="1200"/>
        </a:p>
      </dsp:txBody>
      <dsp:txXfrm>
        <a:off x="1774848" y="2688059"/>
        <a:ext cx="6683793" cy="734368"/>
      </dsp:txXfrm>
    </dsp:sp>
    <dsp:sp modelId="{22955B4E-9887-4B19-A3B8-D95ACC6EA86B}">
      <dsp:nvSpPr>
        <dsp:cNvPr id="0" name=""/>
        <dsp:cNvSpPr/>
      </dsp:nvSpPr>
      <dsp:spPr>
        <a:xfrm>
          <a:off x="2336002" y="3553616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Restoration</a:t>
          </a:r>
        </a:p>
      </dsp:txBody>
      <dsp:txXfrm>
        <a:off x="2358849" y="3576463"/>
        <a:ext cx="6683793" cy="734368"/>
      </dsp:txXfrm>
    </dsp:sp>
    <dsp:sp modelId="{565E76E9-3AF3-48C3-96E6-C6FCF7BC03EF}">
      <dsp:nvSpPr>
        <dsp:cNvPr id="0" name=""/>
        <dsp:cNvSpPr/>
      </dsp:nvSpPr>
      <dsp:spPr>
        <a:xfrm>
          <a:off x="7313488" y="569878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27572" y="569878"/>
        <a:ext cx="278872" cy="381548"/>
      </dsp:txXfrm>
    </dsp:sp>
    <dsp:sp modelId="{55A63C3A-9663-498E-AFC9-A6F2954190E4}">
      <dsp:nvSpPr>
        <dsp:cNvPr id="0" name=""/>
        <dsp:cNvSpPr/>
      </dsp:nvSpPr>
      <dsp:spPr>
        <a:xfrm>
          <a:off x="7897488" y="1458282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37757"/>
            <a:satOff val="436"/>
            <a:lumOff val="-15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7757"/>
              <a:satOff val="436"/>
              <a:lumOff val="-15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11572" y="1458282"/>
        <a:ext cx="278872" cy="381548"/>
      </dsp:txXfrm>
    </dsp:sp>
    <dsp:sp modelId="{7437A52D-0FE3-4BA8-B38A-6B9EBAE06249}">
      <dsp:nvSpPr>
        <dsp:cNvPr id="0" name=""/>
        <dsp:cNvSpPr/>
      </dsp:nvSpPr>
      <dsp:spPr>
        <a:xfrm>
          <a:off x="8481489" y="2333686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75513"/>
            <a:satOff val="873"/>
            <a:lumOff val="-30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5513"/>
              <a:satOff val="873"/>
              <a:lumOff val="-30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95573" y="2333686"/>
        <a:ext cx="278872" cy="381548"/>
      </dsp:txXfrm>
    </dsp:sp>
    <dsp:sp modelId="{9B6B9C32-DEA8-4E26-843F-5E8C4B1A0E8C}">
      <dsp:nvSpPr>
        <dsp:cNvPr id="0" name=""/>
        <dsp:cNvSpPr/>
      </dsp:nvSpPr>
      <dsp:spPr>
        <a:xfrm>
          <a:off x="9065490" y="3230757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179574" y="3230757"/>
        <a:ext cx="278872" cy="3815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172F6-4FC2-4490-8E71-B9484E6350EF}">
      <dsp:nvSpPr>
        <dsp:cNvPr id="0" name=""/>
        <dsp:cNvSpPr/>
      </dsp:nvSpPr>
      <dsp:spPr>
        <a:xfrm>
          <a:off x="1865265" y="3668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DE77C-AAB1-4018-9AA2-48070457282A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73500-6ED5-42CC-9B5E-10CCC7A41475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Avenir Next LT Pro"/>
            </a:rPr>
            <a:t>dionisi.1834919@studenti.uniroma1.it</a:t>
          </a:r>
          <a:endParaRPr lang="en-US" sz="1300" kern="1200"/>
        </a:p>
      </dsp:txBody>
      <dsp:txXfrm>
        <a:off x="1163265" y="3246839"/>
        <a:ext cx="3600000" cy="720000"/>
      </dsp:txXfrm>
    </dsp:sp>
    <dsp:sp modelId="{02C09790-3C71-40EA-B95B-B46E4605C724}">
      <dsp:nvSpPr>
        <dsp:cNvPr id="0" name=""/>
        <dsp:cNvSpPr/>
      </dsp:nvSpPr>
      <dsp:spPr>
        <a:xfrm>
          <a:off x="6095265" y="3668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FF571-CD0A-40C7-9CC9-C7E07ECD97C5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74C4-51AD-4787-B34E-DC6C34427AAE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Avenir Next LT Pro"/>
            </a:rPr>
            <a:t>spina.1711821@studenti.uniroma1.it</a:t>
          </a:r>
          <a:endParaRPr lang="en-US" sz="1300" kern="1200"/>
        </a:p>
      </dsp:txBody>
      <dsp:txXfrm>
        <a:off x="5393265" y="324683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012F-CC72-4245-BEC3-C1A29B4327C5}">
      <dsp:nvSpPr>
        <dsp:cNvPr id="0" name=""/>
        <dsp:cNvSpPr/>
      </dsp:nvSpPr>
      <dsp:spPr>
        <a:xfrm>
          <a:off x="49" y="106469"/>
          <a:ext cx="4745996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Giordano</a:t>
          </a:r>
        </a:p>
      </dsp:txBody>
      <dsp:txXfrm>
        <a:off x="49" y="106469"/>
        <a:ext cx="4745996" cy="1123200"/>
      </dsp:txXfrm>
    </dsp:sp>
    <dsp:sp modelId="{24A0520E-62BA-4106-A341-7CF8ECF8F53C}">
      <dsp:nvSpPr>
        <dsp:cNvPr id="0" name=""/>
        <dsp:cNvSpPr/>
      </dsp:nvSpPr>
      <dsp:spPr>
        <a:xfrm>
          <a:off x="49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Logo Design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Presentation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HTML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Use-Cases</a:t>
          </a:r>
        </a:p>
      </dsp:txBody>
      <dsp:txXfrm>
        <a:off x="49" y="1229669"/>
        <a:ext cx="4745996" cy="2997540"/>
      </dsp:txXfrm>
    </dsp:sp>
    <dsp:sp modelId="{8B5E699B-F497-4E9C-AF1B-BE311181C1D1}">
      <dsp:nvSpPr>
        <dsp:cNvPr id="0" name=""/>
        <dsp:cNvSpPr/>
      </dsp:nvSpPr>
      <dsp:spPr>
        <a:xfrm>
          <a:off x="5410485" y="106469"/>
          <a:ext cx="4745996" cy="1123200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Michele</a:t>
          </a:r>
        </a:p>
      </dsp:txBody>
      <dsp:txXfrm>
        <a:off x="5410485" y="106469"/>
        <a:ext cx="4745996" cy="1123200"/>
      </dsp:txXfrm>
    </dsp:sp>
    <dsp:sp modelId="{F55B8AF2-3D89-4F45-965D-11970BA5A238}">
      <dsp:nvSpPr>
        <dsp:cNvPr id="0" name=""/>
        <dsp:cNvSpPr/>
      </dsp:nvSpPr>
      <dsp:spPr>
        <a:xfrm>
          <a:off x="5410485" y="1229669"/>
          <a:ext cx="4745996" cy="2997540"/>
        </a:xfrm>
        <a:prstGeom prst="rect">
          <a:avLst/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Solidity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>
              <a:highlight>
                <a:srgbClr val="FFFF00"/>
              </a:highlight>
            </a:rPr>
            <a:t>Architecture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JavaScript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Conceptual Layer</a:t>
          </a:r>
        </a:p>
      </dsp:txBody>
      <dsp:txXfrm>
        <a:off x="5410485" y="1229669"/>
        <a:ext cx="4745996" cy="2997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3D06-536A-4AF1-BDA2-47A5DDD2A2E7}" type="datetimeFigureOut">
              <a:t>21/12/2022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F0C1-FB92-4AC6-BBCC-D0120402FDB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GIORDANO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0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1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MAX 1:00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MAX 1:00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MICHELE</a:t>
            </a:r>
          </a:p>
          <a:p>
            <a:r>
              <a:rPr lang="en-US">
                <a:cs typeface="Calibri"/>
              </a:rPr>
              <a:t>MAX 1:30 MIN</a:t>
            </a:r>
            <a:endParaRPr lang="en-US"/>
          </a:p>
          <a:p>
            <a:r>
              <a:rPr lang="en-US"/>
              <a:t>Modern Definition of Museum: Link Actors with Definition of Museum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5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ENTRAMBI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8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7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4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/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63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MICHELE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MAX 2:15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2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GIORDANO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MAX 2:40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7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MAX 3:05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6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MAX 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1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  <a:p>
            <a:r>
              <a:rPr lang="en-US" b="1">
                <a:cs typeface="Calibri"/>
              </a:rPr>
              <a:t>MAX 4:00 MIN</a:t>
            </a:r>
            <a:endParaRPr lang="en-US" b="1"/>
          </a:p>
          <a:p>
            <a:r>
              <a:rPr lang="en-US" b="1"/>
              <a:t>FARE UML TRA COMUNICAZIONE TRA SMART CONTRACTS (L'ALTRO PER L'IDENTIFICAZIONE)</a:t>
            </a:r>
            <a:br>
              <a:rPr lang="en-US" b="1">
                <a:cs typeface="+mn-lt"/>
              </a:rPr>
            </a:br>
            <a:r>
              <a:rPr lang="en-US" b="1" err="1"/>
              <a:t>COM'è</a:t>
            </a:r>
            <a:r>
              <a:rPr lang="en-US" b="1"/>
              <a:t> LA COMUNICAZIONE TRA CONTRATTI</a:t>
            </a:r>
            <a:br>
              <a:rPr lang="en-US" b="1">
                <a:cs typeface="+mn-lt"/>
              </a:rPr>
            </a:br>
            <a:br>
              <a:rPr lang="en-US" b="1">
                <a:cs typeface="+mn-lt"/>
              </a:rPr>
            </a:br>
            <a:r>
              <a:rPr lang="en-US" b="1"/>
              <a:t>CON THIS IS DONE AND THIS IS NOT DONE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>
                <a:cs typeface="Calibri"/>
              </a:rPr>
              <a:t>MICHELE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MAX 4:30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DCoin</a:t>
            </a:r>
            <a:r>
              <a:rPr lang="en-US">
                <a:cs typeface="Calibri"/>
              </a:rPr>
              <a:t>: 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Manage </a:t>
            </a:r>
            <a:r>
              <a:rPr lang="en-US" err="1"/>
              <a:t>CrowdFounding</a:t>
            </a:r>
            <a:endParaRPr lang="en-US" err="1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Buy / Sell Artworks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Better: No Market's Oscillations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ENTRAMBI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5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 5:20 MIN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We used another NFT to </a:t>
            </a:r>
            <a:r>
              <a:rPr lang="en-US" err="1"/>
              <a:t>rapresent</a:t>
            </a:r>
            <a:r>
              <a:rPr lang="en-US"/>
              <a:t> </a:t>
            </a:r>
            <a:r>
              <a:rPr lang="en-US" err="1"/>
              <a:t>Exibions</a:t>
            </a:r>
            <a:r>
              <a:rPr lang="en-US"/>
              <a:t> and their main information and also an NFT to represent the </a:t>
            </a:r>
            <a:r>
              <a:rPr lang="en-US" err="1"/>
              <a:t>artwowrk</a:t>
            </a:r>
            <a:endParaRPr lang="en-US">
              <a:cs typeface="Calibri"/>
            </a:endParaRPr>
          </a:p>
          <a:p>
            <a:r>
              <a:rPr lang="en-US"/>
              <a:t>We have information about the property and also the </a:t>
            </a:r>
            <a:r>
              <a:rPr lang="en-US" err="1"/>
              <a:t>possesion</a:t>
            </a:r>
            <a:r>
              <a:rPr lang="en-US"/>
              <a:t>, where the artwork is actually exposed and which </a:t>
            </a:r>
            <a:r>
              <a:rPr lang="en-US" err="1"/>
              <a:t>pretection</a:t>
            </a:r>
            <a:r>
              <a:rPr lang="en-US"/>
              <a:t> activity are in </a:t>
            </a:r>
            <a:r>
              <a:rPr lang="en-US" err="1"/>
              <a:t>progess</a:t>
            </a:r>
            <a:r>
              <a:rPr lang="en-US"/>
              <a:t>. In the end it's </a:t>
            </a:r>
            <a:r>
              <a:rPr lang="en-US" err="1"/>
              <a:t>associed</a:t>
            </a:r>
            <a:r>
              <a:rPr lang="en-US"/>
              <a:t> an </a:t>
            </a:r>
            <a:r>
              <a:rPr lang="en-US" err="1"/>
              <a:t>amout</a:t>
            </a:r>
            <a:r>
              <a:rPr lang="en-US"/>
              <a:t> of </a:t>
            </a:r>
            <a:r>
              <a:rPr lang="en-US" err="1"/>
              <a:t>DCoin</a:t>
            </a:r>
            <a:r>
              <a:rPr lang="en-US"/>
              <a:t> raised with crowdfunding that is locked until the artwork will be restored.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In the end any donator have a </a:t>
            </a:r>
            <a:r>
              <a:rPr lang="en-US" err="1"/>
              <a:t>patronCredit</a:t>
            </a:r>
            <a:r>
              <a:rPr lang="en-US"/>
              <a:t> that can give access to some special benefits 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3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5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5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9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5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7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37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6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  <a:p>
            <a:endParaRPr lang="en-US">
              <a:cs typeface="Calibri"/>
            </a:endParaRPr>
          </a:p>
          <a:p>
            <a:r>
              <a:rPr lang="en-US"/>
              <a:t>È difficile </a:t>
            </a:r>
            <a:r>
              <a:rPr lang="en-US" err="1"/>
              <a:t>muoversi</a:t>
            </a:r>
            <a:r>
              <a:rPr lang="en-US"/>
              <a:t> </a:t>
            </a:r>
            <a:r>
              <a:rPr lang="en-US" err="1"/>
              <a:t>nel</a:t>
            </a:r>
            <a:r>
              <a:rPr lang="en-US"/>
              <a:t> mondo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musei</a:t>
            </a:r>
            <a:r>
              <a:rPr lang="en-US"/>
              <a:t> </a:t>
            </a:r>
            <a:r>
              <a:rPr lang="en-US" err="1"/>
              <a:t>perchè</a:t>
            </a:r>
            <a:r>
              <a:rPr lang="en-US"/>
              <a:t> è un </a:t>
            </a:r>
            <a:r>
              <a:rPr lang="en-US" err="1"/>
              <a:t>ambito</a:t>
            </a:r>
            <a:r>
              <a:rPr lang="en-US"/>
              <a:t> con big player, forte </a:t>
            </a:r>
            <a:r>
              <a:rPr lang="en-US" err="1"/>
              <a:t>burocrazia</a:t>
            </a:r>
            <a:r>
              <a:rPr lang="en-US"/>
              <a:t> e ben </a:t>
            </a:r>
            <a:r>
              <a:rPr lang="en-US" err="1"/>
              <a:t>consolidato</a:t>
            </a:r>
            <a:r>
              <a:rPr lang="en-US"/>
              <a:t> e non a </a:t>
            </a:r>
            <a:r>
              <a:rPr lang="en-US" err="1"/>
              <a:t>caso</a:t>
            </a:r>
            <a:r>
              <a:rPr lang="en-US"/>
              <a:t> </a:t>
            </a:r>
            <a:r>
              <a:rPr lang="en-US" err="1"/>
              <a:t>c'è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forte </a:t>
            </a:r>
            <a:r>
              <a:rPr lang="en-US" err="1"/>
              <a:t>presenza</a:t>
            </a:r>
            <a:r>
              <a:rPr lang="en-US"/>
              <a:t> </a:t>
            </a:r>
            <a:r>
              <a:rPr lang="en-US" err="1"/>
              <a:t>dell'ente</a:t>
            </a:r>
            <a:r>
              <a:rPr lang="en-US"/>
              <a:t> </a:t>
            </a:r>
            <a:r>
              <a:rPr lang="en-US" err="1"/>
              <a:t>pubblico</a:t>
            </a:r>
            <a:r>
              <a:rPr lang="en-US"/>
              <a:t> (difficile </a:t>
            </a:r>
            <a:r>
              <a:rPr lang="en-US" err="1"/>
              <a:t>lavorare</a:t>
            </a:r>
            <a:r>
              <a:rPr lang="en-US"/>
              <a:t> con </a:t>
            </a:r>
            <a:r>
              <a:rPr lang="en-US" err="1"/>
              <a:t>loro</a:t>
            </a:r>
            <a:r>
              <a:rPr lang="en-US"/>
              <a:t>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2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2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GIORDANO</a:t>
            </a:r>
          </a:p>
          <a:p>
            <a:endParaRPr lang="en-US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b="1"/>
              <a:t>Vote Us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We Will Remember of It :)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Seriously: If You like The Idea, Thanks, Otherwise We Are Here To Accept Suggestions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 i="1"/>
              <a:t>THANKS 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GIORDANO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F0C1-FB92-4AC6-BBCC-D0120402FDB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87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70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61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34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11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054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68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46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4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6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55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56" r:id="rId7"/>
    <p:sldLayoutId id="2147483757" r:id="rId8"/>
    <p:sldLayoutId id="2147483758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3.png"/><Relationship Id="rId9" Type="http://schemas.microsoft.com/office/2007/relationships/diagramDrawing" Target="../diagrams/drawin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3.png"/><Relationship Id="rId9" Type="http://schemas.microsoft.com/office/2007/relationships/diagramDrawing" Target="../diagrams/drawin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3.png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3.png"/><Relationship Id="rId9" Type="http://schemas.microsoft.com/office/2007/relationships/diagramDrawing" Target="../diagrams/drawing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3.png"/><Relationship Id="rId9" Type="http://schemas.microsoft.com/office/2007/relationships/diagramDrawing" Target="../diagrams/drawin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3.png"/><Relationship Id="rId9" Type="http://schemas.microsoft.com/office/2007/relationships/diagramDrawing" Target="../diagrams/drawing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3.png"/><Relationship Id="rId9" Type="http://schemas.microsoft.com/office/2007/relationships/diagramDrawing" Target="../diagrams/drawing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3.png"/><Relationship Id="rId9" Type="http://schemas.microsoft.com/office/2007/relationships/diagramDrawing" Target="../diagrams/drawing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3.png"/><Relationship Id="rId9" Type="http://schemas.microsoft.com/office/2007/relationships/diagramDrawing" Target="../diagrams/drawing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1.xml"/><Relationship Id="rId5" Type="http://schemas.openxmlformats.org/officeDocument/2006/relationships/diagramData" Target="../diagrams/data21.xml"/><Relationship Id="rId4" Type="http://schemas.openxmlformats.org/officeDocument/2006/relationships/image" Target="../media/image3.png"/><Relationship Id="rId9" Type="http://schemas.microsoft.com/office/2007/relationships/diagramDrawing" Target="../diagrams/drawing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3.png"/><Relationship Id="rId9" Type="http://schemas.microsoft.com/office/2007/relationships/diagramDrawing" Target="../diagrams/drawin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3.png"/><Relationship Id="rId9" Type="http://schemas.microsoft.com/office/2007/relationships/diagramDrawing" Target="../diagrams/drawing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4.xml"/><Relationship Id="rId5" Type="http://schemas.openxmlformats.org/officeDocument/2006/relationships/diagramData" Target="../diagrams/data24.xml"/><Relationship Id="rId4" Type="http://schemas.openxmlformats.org/officeDocument/2006/relationships/image" Target="../media/image3.png"/><Relationship Id="rId9" Type="http://schemas.microsoft.com/office/2007/relationships/diagramDrawing" Target="../diagrams/drawin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4" Type="http://schemas.openxmlformats.org/officeDocument/2006/relationships/image" Target="../media/image3.png"/><Relationship Id="rId9" Type="http://schemas.microsoft.com/office/2007/relationships/diagramDrawing" Target="../diagrams/drawing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6.xml"/><Relationship Id="rId5" Type="http://schemas.openxmlformats.org/officeDocument/2006/relationships/diagramData" Target="../diagrams/data26.xml"/><Relationship Id="rId4" Type="http://schemas.openxmlformats.org/officeDocument/2006/relationships/image" Target="../media/image3.png"/><Relationship Id="rId9" Type="http://schemas.microsoft.com/office/2007/relationships/diagramDrawing" Target="../diagrams/drawing2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4" Type="http://schemas.openxmlformats.org/officeDocument/2006/relationships/image" Target="../media/image3.png"/><Relationship Id="rId9" Type="http://schemas.microsoft.com/office/2007/relationships/diagramDrawing" Target="../diagrams/drawing2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4" Type="http://schemas.openxmlformats.org/officeDocument/2006/relationships/image" Target="../media/image3.png"/><Relationship Id="rId9" Type="http://schemas.microsoft.com/office/2007/relationships/diagramDrawing" Target="../diagrams/drawing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tx2"/>
                </a:solidFill>
                <a:ea typeface="+mj-lt"/>
                <a:cs typeface="+mj-lt"/>
              </a:rPr>
              <a:t>DArt: Blockchain applied to Cultural Heritage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2"/>
                </a:solidFill>
              </a:rPr>
              <a:t>Revisor: Di Ciccio Claudio</a:t>
            </a:r>
          </a:p>
          <a:p>
            <a:r>
              <a:rPr lang="en-US" sz="2200">
                <a:solidFill>
                  <a:schemeClr val="tx2"/>
                </a:solidFill>
              </a:rPr>
              <a:t>Students: Dionisi Giordano and Spina Michele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F91B17A-2A6F-420B-34D7-8D78D695F9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27" r="-2" b="26981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320FAA-6E4D-C855-9D3D-58A51BAE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627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29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0269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12636-9BB5-D5D8-A40B-05A622CE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is </a:t>
            </a:r>
            <a:r>
              <a:rPr lang="en-US" dirty="0" err="1">
                <a:solidFill>
                  <a:schemeClr val="tx2"/>
                </a:solidFill>
              </a:rPr>
              <a:t>DArt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5FCA-8A5C-09C1-B84E-46697913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877B83-C3A8-886B-53F7-25E5497C2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6696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544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370FFA-B9EF-47D6-9E54-131E11A0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0D49C6-3052-4371-A26F-5629BFE44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75A9CB-E2DE-40AF-BA21-0013285FD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417E81-A886-494D-8D6C-DF34ABC74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5220A0-C23C-4D93-B19D-9B98BD07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664796-91B7-41E2-97C4-33DCC1E5C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D2F89E-949D-4E0E-A44E-D881F7BA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B1F4A0-84C8-449E-AFA7-C80FBAF5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64B903-3433-448F-BEF6-5B62BC2C0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23072F-83DE-4882-B50B-0CFBD12E7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637672-E810-4EB9-8CD7-A402E103C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C056B7-257B-41A0-9FA7-F4F20AB0C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B1742F-1E5F-4D6B-A0A2-AE4FD8BFF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940AE0-797A-4B61-B709-3727B888B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6CF6A1-E314-4500-8649-18F3AAC3C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6AF45-7BD7-9E1B-4E7D-56A2F079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172B0-53AE-1E32-3C1A-D2B82CC7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App</a:t>
            </a:r>
            <a:br>
              <a:rPr lang="it-IT" dirty="0"/>
            </a:br>
            <a:r>
              <a:rPr lang="it-IT" dirty="0" err="1"/>
              <a:t>Decentralised</a:t>
            </a:r>
          </a:p>
          <a:p>
            <a:r>
              <a:rPr lang="it-IT" dirty="0" err="1"/>
              <a:t>Menagment</a:t>
            </a:r>
            <a:endParaRPr lang="it-IT" dirty="0"/>
          </a:p>
          <a:p>
            <a:r>
              <a:rPr lang="it-IT" dirty="0"/>
              <a:t>Artwork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35AFA8-DD95-A47C-F930-326EDF08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12636-9BB5-D5D8-A40B-05A622CE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is </a:t>
            </a:r>
            <a:r>
              <a:rPr lang="en-US" dirty="0" err="1">
                <a:solidFill>
                  <a:schemeClr val="tx2"/>
                </a:solidFill>
              </a:rPr>
              <a:t>DArt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5FCA-8A5C-09C1-B84E-46697913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8" name="Segnaposto contenuto 87">
            <a:extLst>
              <a:ext uri="{FF2B5EF4-FFF2-40B4-BE49-F238E27FC236}">
                <a16:creationId xmlns:a16="http://schemas.microsoft.com/office/drawing/2014/main" id="{1DDC593B-4CAE-24D7-D210-DD643854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14" y="1639007"/>
            <a:ext cx="10496786" cy="40264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it-IT" sz="5000" dirty="0" err="1">
                <a:solidFill>
                  <a:schemeClr val="tx1"/>
                </a:solidFill>
              </a:rPr>
              <a:t>DArt's</a:t>
            </a:r>
            <a:r>
              <a:rPr lang="it-IT" sz="5000" dirty="0">
                <a:solidFill>
                  <a:schemeClr val="tx1"/>
                </a:solidFill>
              </a:rPr>
              <a:t> a </a:t>
            </a:r>
            <a:r>
              <a:rPr lang="it-IT" sz="5000" dirty="0">
                <a:highlight>
                  <a:srgbClr val="800000"/>
                </a:highlight>
              </a:rPr>
              <a:t>DECENTRALISED APPLICATION</a:t>
            </a:r>
            <a:endParaRPr lang="it-IT" sz="5000" dirty="0"/>
          </a:p>
          <a:p>
            <a:pPr marL="0" indent="0" algn="ctr">
              <a:buNone/>
            </a:pPr>
            <a:r>
              <a:rPr lang="it-IT" sz="5000" dirty="0">
                <a:solidFill>
                  <a:schemeClr val="tx1"/>
                </a:solidFill>
              </a:rPr>
              <a:t>to </a:t>
            </a:r>
            <a:r>
              <a:rPr lang="it-IT" sz="5000" dirty="0">
                <a:highlight>
                  <a:srgbClr val="800000"/>
                </a:highlight>
              </a:rPr>
              <a:t>MANAGE</a:t>
            </a:r>
            <a:r>
              <a:rPr lang="it-IT" sz="5000" dirty="0">
                <a:solidFill>
                  <a:schemeClr val="tx1"/>
                </a:solidFill>
              </a:rPr>
              <a:t> </a:t>
            </a:r>
            <a:r>
              <a:rPr lang="it-IT" sz="5000" dirty="0" err="1">
                <a:solidFill>
                  <a:schemeClr val="tx1"/>
                </a:solidFill>
              </a:rPr>
              <a:t>any</a:t>
            </a:r>
            <a:r>
              <a:rPr lang="it-IT" sz="5000" dirty="0">
                <a:solidFill>
                  <a:schemeClr val="tx1"/>
                </a:solidFill>
              </a:rPr>
              <a:t> </a:t>
            </a:r>
            <a:r>
              <a:rPr lang="it-IT" sz="5000" dirty="0" err="1">
                <a:solidFill>
                  <a:schemeClr val="tx1"/>
                </a:solidFill>
              </a:rPr>
              <a:t>type</a:t>
            </a:r>
            <a:r>
              <a:rPr lang="it-IT" sz="5000" dirty="0">
                <a:solidFill>
                  <a:schemeClr val="tx1"/>
                </a:solidFill>
              </a:rPr>
              <a:t> of </a:t>
            </a:r>
            <a:r>
              <a:rPr lang="it-IT" sz="5000" dirty="0" err="1">
                <a:solidFill>
                  <a:schemeClr val="tx1"/>
                </a:solidFill>
              </a:rPr>
              <a:t>physical</a:t>
            </a:r>
            <a:r>
              <a:rPr lang="it-IT" sz="5000" dirty="0">
                <a:solidFill>
                  <a:schemeClr val="tx1"/>
                </a:solidFill>
              </a:rPr>
              <a:t> </a:t>
            </a:r>
            <a:r>
              <a:rPr lang="it-IT" sz="5000" dirty="0">
                <a:highlight>
                  <a:srgbClr val="800000"/>
                </a:highlight>
              </a:rPr>
              <a:t>ARTWORK</a:t>
            </a:r>
            <a:endParaRPr lang="it-IT" sz="500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36E63C58-A2F8-389D-62D0-17FCDDA70EDE}"/>
              </a:ext>
            </a:extLst>
          </p:cNvPr>
          <p:cNvSpPr txBox="1"/>
          <p:nvPr/>
        </p:nvSpPr>
        <p:spPr>
          <a:xfrm>
            <a:off x="1298222" y="265759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15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AB503-0FAE-FAFA-53D7-E50745A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The Context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99D6-7AC2-3542-916D-3176D80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839ABF-9232-6D61-8142-445F51571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800234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02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B28BF3-EBDF-4A46-9286-ECCCAF181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7FB12D-471F-40E1-8B8F-3EE615E70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1303E2-9693-4DB4-B4C8-EB4543BB1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35DE02-83A6-4E4F-A53C-984B2425B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DDEAB9-08CB-4010-8200-35F4BAF37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1691D2-41A6-41EF-8583-03D7D9A8B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65D1DD-9DA4-4FDE-BDE9-B0F134C05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AAF31E-3E33-4F98-93B6-3CCF1CD8A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ED0724-A4FA-4675-B7F9-8B87F8333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6BFEBC-94F9-4432-BE8A-A8D1A56B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4B0266-FFBA-484D-B121-716979475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CA8E7C-B3AA-4F97-9D74-2D5283EAE1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056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846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141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97365-C26A-A19B-2B3C-49FD3101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Let's Start: Who We Are?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F80D6-0907-2511-6D5E-AECB77A0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90F4B41-32CD-7770-8B12-DAB4E0146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50845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625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76A13D-233B-4333-965A-74520D5B7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154CC0-0F55-488F-9EF1-9E3221088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89BC3D-1623-49FA-8DF9-86932D1F9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A71073-013B-4581-9547-748251B4C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BC1349-D42A-4D81-A765-9FBC1E7FE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BB8B6-7ED5-4C60-A653-D1028E98D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9767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28" name="Right Brace 627">
            <a:extLst>
              <a:ext uri="{FF2B5EF4-FFF2-40B4-BE49-F238E27FC236}">
                <a16:creationId xmlns:a16="http://schemas.microsoft.com/office/drawing/2014/main" id="{FEE6BB24-2796-17DB-48B3-D37AC319C3C1}"/>
              </a:ext>
            </a:extLst>
          </p:cNvPr>
          <p:cNvSpPr/>
          <p:nvPr/>
        </p:nvSpPr>
        <p:spPr>
          <a:xfrm>
            <a:off x="3635498" y="3087185"/>
            <a:ext cx="2156603" cy="1552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6A64C52C-6C6C-FDEA-F91C-3205704E4E14}"/>
              </a:ext>
            </a:extLst>
          </p:cNvPr>
          <p:cNvCxnSpPr>
            <a:cxnSpLocks/>
          </p:cNvCxnSpPr>
          <p:nvPr/>
        </p:nvCxnSpPr>
        <p:spPr>
          <a:xfrm flipV="1">
            <a:off x="5969478" y="3311107"/>
            <a:ext cx="684363" cy="52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35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28" name="Right Brace 627">
            <a:extLst>
              <a:ext uri="{FF2B5EF4-FFF2-40B4-BE49-F238E27FC236}">
                <a16:creationId xmlns:a16="http://schemas.microsoft.com/office/drawing/2014/main" id="{FEE6BB24-2796-17DB-48B3-D37AC319C3C1}"/>
              </a:ext>
            </a:extLst>
          </p:cNvPr>
          <p:cNvSpPr/>
          <p:nvPr/>
        </p:nvSpPr>
        <p:spPr>
          <a:xfrm>
            <a:off x="3635498" y="3087185"/>
            <a:ext cx="2156603" cy="1552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6A64C52C-6C6C-FDEA-F91C-3205704E4E14}"/>
              </a:ext>
            </a:extLst>
          </p:cNvPr>
          <p:cNvCxnSpPr>
            <a:cxnSpLocks/>
          </p:cNvCxnSpPr>
          <p:nvPr/>
        </p:nvCxnSpPr>
        <p:spPr>
          <a:xfrm flipV="1">
            <a:off x="5969478" y="3311107"/>
            <a:ext cx="684363" cy="52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4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28" name="Right Brace 627">
            <a:extLst>
              <a:ext uri="{FF2B5EF4-FFF2-40B4-BE49-F238E27FC236}">
                <a16:creationId xmlns:a16="http://schemas.microsoft.com/office/drawing/2014/main" id="{FEE6BB24-2796-17DB-48B3-D37AC319C3C1}"/>
              </a:ext>
            </a:extLst>
          </p:cNvPr>
          <p:cNvSpPr/>
          <p:nvPr/>
        </p:nvSpPr>
        <p:spPr>
          <a:xfrm>
            <a:off x="3635498" y="3087185"/>
            <a:ext cx="2156603" cy="1552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59EF0E1-3A86-DBC2-282E-0754E9B6172D}"/>
              </a:ext>
            </a:extLst>
          </p:cNvPr>
          <p:cNvCxnSpPr>
            <a:cxnSpLocks/>
          </p:cNvCxnSpPr>
          <p:nvPr/>
        </p:nvCxnSpPr>
        <p:spPr>
          <a:xfrm flipV="1">
            <a:off x="4718650" y="3900580"/>
            <a:ext cx="1935193" cy="1055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6A64C52C-6C6C-FDEA-F91C-3205704E4E14}"/>
              </a:ext>
            </a:extLst>
          </p:cNvPr>
          <p:cNvCxnSpPr>
            <a:cxnSpLocks/>
          </p:cNvCxnSpPr>
          <p:nvPr/>
        </p:nvCxnSpPr>
        <p:spPr>
          <a:xfrm flipV="1">
            <a:off x="5969478" y="3311107"/>
            <a:ext cx="684363" cy="52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2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28" name="Right Brace 627">
            <a:extLst>
              <a:ext uri="{FF2B5EF4-FFF2-40B4-BE49-F238E27FC236}">
                <a16:creationId xmlns:a16="http://schemas.microsoft.com/office/drawing/2014/main" id="{FEE6BB24-2796-17DB-48B3-D37AC319C3C1}"/>
              </a:ext>
            </a:extLst>
          </p:cNvPr>
          <p:cNvSpPr/>
          <p:nvPr/>
        </p:nvSpPr>
        <p:spPr>
          <a:xfrm>
            <a:off x="3635498" y="3087185"/>
            <a:ext cx="2156603" cy="1552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59EF0E1-3A86-DBC2-282E-0754E9B6172D}"/>
              </a:ext>
            </a:extLst>
          </p:cNvPr>
          <p:cNvCxnSpPr>
            <a:cxnSpLocks/>
          </p:cNvCxnSpPr>
          <p:nvPr/>
        </p:nvCxnSpPr>
        <p:spPr>
          <a:xfrm flipV="1">
            <a:off x="4718650" y="3900580"/>
            <a:ext cx="1935193" cy="1055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6A64C52C-6C6C-FDEA-F91C-3205704E4E14}"/>
              </a:ext>
            </a:extLst>
          </p:cNvPr>
          <p:cNvCxnSpPr>
            <a:cxnSpLocks/>
          </p:cNvCxnSpPr>
          <p:nvPr/>
        </p:nvCxnSpPr>
        <p:spPr>
          <a:xfrm flipV="1">
            <a:off x="5969478" y="3311107"/>
            <a:ext cx="684363" cy="52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5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One-to-One Keywords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67687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28" name="Right Brace 627">
            <a:extLst>
              <a:ext uri="{FF2B5EF4-FFF2-40B4-BE49-F238E27FC236}">
                <a16:creationId xmlns:a16="http://schemas.microsoft.com/office/drawing/2014/main" id="{FEE6BB24-2796-17DB-48B3-D37AC319C3C1}"/>
              </a:ext>
            </a:extLst>
          </p:cNvPr>
          <p:cNvSpPr/>
          <p:nvPr/>
        </p:nvSpPr>
        <p:spPr>
          <a:xfrm>
            <a:off x="3635498" y="3087185"/>
            <a:ext cx="2156603" cy="1552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95A8E3B0-C98D-C83F-7FA4-D99D81D0FBDD}"/>
              </a:ext>
            </a:extLst>
          </p:cNvPr>
          <p:cNvCxnSpPr/>
          <p:nvPr/>
        </p:nvCxnSpPr>
        <p:spPr>
          <a:xfrm flipV="1">
            <a:off x="5840082" y="4633825"/>
            <a:ext cx="871269" cy="8683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59EF0E1-3A86-DBC2-282E-0754E9B6172D}"/>
              </a:ext>
            </a:extLst>
          </p:cNvPr>
          <p:cNvCxnSpPr>
            <a:cxnSpLocks/>
          </p:cNvCxnSpPr>
          <p:nvPr/>
        </p:nvCxnSpPr>
        <p:spPr>
          <a:xfrm flipV="1">
            <a:off x="4718650" y="3900580"/>
            <a:ext cx="1935193" cy="1055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6A64C52C-6C6C-FDEA-F91C-3205704E4E14}"/>
              </a:ext>
            </a:extLst>
          </p:cNvPr>
          <p:cNvCxnSpPr>
            <a:cxnSpLocks/>
          </p:cNvCxnSpPr>
          <p:nvPr/>
        </p:nvCxnSpPr>
        <p:spPr>
          <a:xfrm flipV="1">
            <a:off x="5969478" y="3311107"/>
            <a:ext cx="684363" cy="52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CCDA8-8B5B-6F0A-F8C9-5EF01BFB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848"/>
            <a:ext cx="10672313" cy="93332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Mhh</a:t>
            </a:r>
            <a:r>
              <a:rPr lang="en-US" dirty="0">
                <a:solidFill>
                  <a:schemeClr val="tx2"/>
                </a:solidFill>
              </a:rPr>
              <a:t>.. Some Entities ?</a:t>
            </a: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444C19-610B-6841-5FD5-C27FE4D7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25" y="1798022"/>
            <a:ext cx="7319126" cy="48290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B87F-BD04-0452-11F5-D069EAC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80C2-FBA2-79F6-A516-1A889406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Blockchain Type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760EF-71C4-A265-6BE8-9EDE807336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66B54433-4AEE-1FF9-461E-A5F5778A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4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646C76-5021-47FD-B24F-1CA7E939A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BB6091-CA8A-43D3-96A7-42958A512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432842-987B-4A7D-BA83-A922A2F0D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18824-B088-9539-6373-2F84044D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Use-Cases 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434B-F483-DD7A-EA51-785C6DE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DB90C4-5965-85D3-6174-332BEAEEF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93296"/>
              </p:ext>
            </p:extLst>
          </p:nvPr>
        </p:nvGraphicFramePr>
        <p:xfrm>
          <a:off x="420891" y="2418378"/>
          <a:ext cx="11752417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11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580760-EDC1-4F6B-B457-0E8A95A8B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CAD2D4-069E-484A-A6C4-92B7A229D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A28B88-AD6B-4A70-B97C-F7F189774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D42C4F-5E18-4598-8FB5-BD66DC8FD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57F8D3-0528-4893-96F6-4E4190C12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19AD70-D9FF-4F30-99ED-B26CB45F5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B8A4D5-EFB6-46DF-B454-9B9A1D7B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123C61-B88B-412B-80E6-8904FC49C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A20364-67A1-4C11-82AE-BCD09546E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F4B5AF-5FD1-4986-8394-50E137B99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46E3D5-5BF4-446A-B065-0D17173A5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DA3C0B-D071-499B-8E3A-106F8D1F3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45D15-AA38-42C5-BC71-02E8C2ED2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4C94B-0BBC-487F-9C72-0B1E57F48F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AB8BC1-9360-47CF-A396-A0BA5BD0A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6AF11-5CD8-4BAF-B499-AA86DDA52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877E90-B5EC-43CF-A27E-FC8820489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F024B0-8046-4AB4-AE83-69A65F5CF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FD2A6-D081-3E50-E858-DDEF73E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577" y="416039"/>
            <a:ext cx="8945593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Smart-Contracts Communication</a:t>
            </a: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1281F4E-E5AF-34D8-D1A7-4C193312A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7911"/>
            <a:ext cx="10515600" cy="3575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5433-7E89-BB00-8870-F5EDA98E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215EC-258A-298C-FED4-13EEC0CD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Common Point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259DD-4F42-B532-5801-71D91C15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FFE614-8FBE-6CB3-629E-251BF7AEB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72299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31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113ACE-92DC-4D9E-B0B3-306D3579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749502-A24D-4B47-808C-569555E22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52695D-E97D-4A9F-99F4-446E5209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D751E6-F2F7-42B2-BB19-0B37DDF00B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0D7B5E-0592-494E-8323-79A2A47B0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74402A-C954-47B9-ACFA-C3C225DDB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B306FD-B10F-4A65-962E-FB4283564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C3099F-6ACC-4C60-AEBE-1B32EF368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698664-516B-4F85-8B51-E1CBAC707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18824-B088-9539-6373-2F84044D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Tokenization (1)</a:t>
            </a:r>
            <a:endParaRPr lang="it-IT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434B-F483-DD7A-EA51-785C6DE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8" name="Segnaposto contenuto 47">
            <a:extLst>
              <a:ext uri="{FF2B5EF4-FFF2-40B4-BE49-F238E27FC236}">
                <a16:creationId xmlns:a16="http://schemas.microsoft.com/office/drawing/2014/main" id="{488938FC-B56F-B624-5AC6-B4A459F2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3663950"/>
            <a:ext cx="4241800" cy="24812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it-IT" sz="4000" b="1" err="1">
                <a:solidFill>
                  <a:schemeClr val="tx1"/>
                </a:solidFill>
              </a:rPr>
              <a:t>TokenID</a:t>
            </a:r>
            <a:endParaRPr lang="it-IT" sz="40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err="1">
                <a:solidFill>
                  <a:schemeClr val="tx1"/>
                </a:solidFill>
              </a:rPr>
              <a:t>hashedName</a:t>
            </a:r>
          </a:p>
          <a:p>
            <a:pPr marL="0" indent="0" algn="ctr">
              <a:buNone/>
            </a:pPr>
            <a:r>
              <a:rPr lang="it-IT" err="1">
                <a:solidFill>
                  <a:schemeClr val="tx1"/>
                </a:solidFill>
              </a:rPr>
              <a:t>verified</a:t>
            </a:r>
          </a:p>
          <a:p>
            <a:pPr marL="0" indent="0" algn="ctr">
              <a:buNone/>
            </a:pPr>
            <a:r>
              <a:rPr lang="it-IT">
                <a:solidFill>
                  <a:schemeClr val="tx1"/>
                </a:solidFill>
              </a:rPr>
              <a:t>role</a:t>
            </a:r>
          </a:p>
        </p:txBody>
      </p:sp>
      <p:pic>
        <p:nvPicPr>
          <p:cNvPr id="50" name="Picture 113" descr="Logo&#10;&#10;Description automatically generated">
            <a:extLst>
              <a:ext uri="{FF2B5EF4-FFF2-40B4-BE49-F238E27FC236}">
                <a16:creationId xmlns:a16="http://schemas.microsoft.com/office/drawing/2014/main" id="{B6750ACC-AB8E-57EC-8A23-C91928A52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259" y="1595603"/>
            <a:ext cx="1651000" cy="1943100"/>
          </a:xfrm>
          <a:prstGeom prst="rect">
            <a:avLst/>
          </a:prstGeom>
        </p:spPr>
      </p:pic>
      <p:sp>
        <p:nvSpPr>
          <p:cNvPr id="52" name="Segnaposto contenuto 47">
            <a:extLst>
              <a:ext uri="{FF2B5EF4-FFF2-40B4-BE49-F238E27FC236}">
                <a16:creationId xmlns:a16="http://schemas.microsoft.com/office/drawing/2014/main" id="{F9C4EB44-61E5-9C5A-6154-731DCBA3E4D6}"/>
              </a:ext>
            </a:extLst>
          </p:cNvPr>
          <p:cNvSpPr txBox="1">
            <a:spLocks/>
          </p:cNvSpPr>
          <p:nvPr/>
        </p:nvSpPr>
        <p:spPr>
          <a:xfrm>
            <a:off x="6489700" y="3676650"/>
            <a:ext cx="4241800" cy="2481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err="1">
                <a:solidFill>
                  <a:schemeClr val="tx1"/>
                </a:solidFill>
              </a:rPr>
              <a:t>DCoin</a:t>
            </a:r>
            <a:endParaRPr lang="it-IT" err="1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5034DF-2FE6-C0FE-37C8-EA42C1FE1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31" y="1501362"/>
            <a:ext cx="1670878" cy="19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18824-B088-9539-6373-2F84044D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Tokenization (2)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434B-F483-DD7A-EA51-785C6DE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8" name="Segnaposto contenuto 47">
            <a:extLst>
              <a:ext uri="{FF2B5EF4-FFF2-40B4-BE49-F238E27FC236}">
                <a16:creationId xmlns:a16="http://schemas.microsoft.com/office/drawing/2014/main" id="{488938FC-B56F-B624-5AC6-B4A459F2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65550"/>
            <a:ext cx="4241800" cy="2481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sz="4000" b="1" err="1">
                <a:solidFill>
                  <a:schemeClr val="tx1"/>
                </a:solidFill>
              </a:rPr>
              <a:t>Exhibition</a:t>
            </a:r>
            <a:endParaRPr lang="it-IT" sz="40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>
                <a:solidFill>
                  <a:schemeClr val="tx1"/>
                </a:solidFill>
              </a:rPr>
              <a:t>organizer</a:t>
            </a:r>
          </a:p>
          <a:p>
            <a:pPr marL="0" indent="0" algn="ctr">
              <a:buNone/>
            </a:pPr>
            <a:r>
              <a:rPr lang="it-IT" err="1">
                <a:solidFill>
                  <a:schemeClr val="tx1"/>
                </a:solidFill>
              </a:rPr>
              <a:t>isOn</a:t>
            </a:r>
            <a:endParaRPr lang="it-IT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it-IT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it-IT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50" name="Picture 113" descr="Logo&#10;&#10;Description automatically generated">
            <a:extLst>
              <a:ext uri="{FF2B5EF4-FFF2-40B4-BE49-F238E27FC236}">
                <a16:creationId xmlns:a16="http://schemas.microsoft.com/office/drawing/2014/main" id="{B6750ACC-AB8E-57EC-8A23-C91928A52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759" y="1595603"/>
            <a:ext cx="1651000" cy="1943100"/>
          </a:xfrm>
          <a:prstGeom prst="rect">
            <a:avLst/>
          </a:prstGeom>
        </p:spPr>
      </p:pic>
      <p:sp>
        <p:nvSpPr>
          <p:cNvPr id="52" name="Segnaposto contenuto 47">
            <a:extLst>
              <a:ext uri="{FF2B5EF4-FFF2-40B4-BE49-F238E27FC236}">
                <a16:creationId xmlns:a16="http://schemas.microsoft.com/office/drawing/2014/main" id="{F9C4EB44-61E5-9C5A-6154-731DCBA3E4D6}"/>
              </a:ext>
            </a:extLst>
          </p:cNvPr>
          <p:cNvSpPr txBox="1">
            <a:spLocks/>
          </p:cNvSpPr>
          <p:nvPr/>
        </p:nvSpPr>
        <p:spPr>
          <a:xfrm>
            <a:off x="3975100" y="3676650"/>
            <a:ext cx="4241800" cy="2481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>
                <a:solidFill>
                  <a:schemeClr val="tx1"/>
                </a:solidFill>
                <a:ea typeface="+mn-lt"/>
                <a:cs typeface="+mn-lt"/>
              </a:rPr>
              <a:t>Artwork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it-IT" sz="40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it-IT" sz="4000" b="1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53" name="Picture 113" descr="Logo&#10;&#10;Description automatically generated">
            <a:extLst>
              <a:ext uri="{FF2B5EF4-FFF2-40B4-BE49-F238E27FC236}">
                <a16:creationId xmlns:a16="http://schemas.microsoft.com/office/drawing/2014/main" id="{2BC2F5D5-F2CB-576A-7331-BE6FE8FFD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859" y="1595602"/>
            <a:ext cx="1651000" cy="1943100"/>
          </a:xfrm>
          <a:prstGeom prst="rect">
            <a:avLst/>
          </a:prstGeom>
        </p:spPr>
      </p:pic>
      <p:sp>
        <p:nvSpPr>
          <p:cNvPr id="5" name="Segnaposto contenuto 47">
            <a:extLst>
              <a:ext uri="{FF2B5EF4-FFF2-40B4-BE49-F238E27FC236}">
                <a16:creationId xmlns:a16="http://schemas.microsoft.com/office/drawing/2014/main" id="{9998AD30-C546-5211-3E4A-72650EC52784}"/>
              </a:ext>
            </a:extLst>
          </p:cNvPr>
          <p:cNvSpPr txBox="1">
            <a:spLocks/>
          </p:cNvSpPr>
          <p:nvPr/>
        </p:nvSpPr>
        <p:spPr>
          <a:xfrm>
            <a:off x="8015908" y="3662293"/>
            <a:ext cx="4241800" cy="2481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err="1">
                <a:solidFill>
                  <a:schemeClr val="tx1"/>
                </a:solidFill>
              </a:rPr>
              <a:t>PatronCredit</a:t>
            </a:r>
          </a:p>
          <a:p>
            <a:pPr marL="0" indent="0" algn="ctr">
              <a:buNone/>
            </a:pPr>
            <a:r>
              <a:rPr lang="it-IT" err="1">
                <a:solidFill>
                  <a:schemeClr val="tx1"/>
                </a:solidFill>
              </a:rPr>
              <a:t>Amount</a:t>
            </a:r>
            <a:endParaRPr lang="it-IT" sz="4000" b="1" err="1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>
                <a:solidFill>
                  <a:schemeClr val="tx1"/>
                </a:solidFill>
              </a:rPr>
              <a:t>Museum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t-IT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2AD01E0-5515-4575-A8AC-67EF74732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4791" y="1449366"/>
            <a:ext cx="2235202" cy="22298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70E859-A370-6F25-2D0C-11042430DD4E}"/>
              </a:ext>
            </a:extLst>
          </p:cNvPr>
          <p:cNvSpPr txBox="1"/>
          <p:nvPr/>
        </p:nvSpPr>
        <p:spPr>
          <a:xfrm>
            <a:off x="2647949" y="4286250"/>
            <a:ext cx="3190875" cy="1741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it-IT" sz="2800">
                <a:ea typeface="+mn-lt"/>
                <a:cs typeface="+mn-lt"/>
              </a:rPr>
              <a:t>holder</a:t>
            </a:r>
            <a:endParaRPr lang="en-US" sz="2800">
              <a:ea typeface="+mn-lt"/>
              <a:cs typeface="+mn-lt"/>
            </a:endParaRPr>
          </a:p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it-IT" sz="2800" err="1">
                <a:ea typeface="+mn-lt"/>
                <a:cs typeface="+mn-lt"/>
              </a:rPr>
              <a:t>owner</a:t>
            </a:r>
            <a:endParaRPr lang="en-US" sz="2800" err="1">
              <a:ea typeface="+mn-lt"/>
              <a:cs typeface="+mn-lt"/>
            </a:endParaRPr>
          </a:p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it-IT" sz="2800" err="1">
                <a:ea typeface="+mn-lt"/>
                <a:cs typeface="+mn-lt"/>
              </a:rPr>
              <a:t>exhibition</a:t>
            </a:r>
            <a:endParaRPr lang="it-IT" sz="2800" err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7A7062-5BE8-B03F-9EEA-F93080DEB394}"/>
              </a:ext>
            </a:extLst>
          </p:cNvPr>
          <p:cNvSpPr txBox="1"/>
          <p:nvPr/>
        </p:nvSpPr>
        <p:spPr>
          <a:xfrm>
            <a:off x="6381750" y="4838700"/>
            <a:ext cx="723900" cy="1238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600C65-4710-8C09-0C2F-54F1E396A4B2}"/>
              </a:ext>
            </a:extLst>
          </p:cNvPr>
          <p:cNvSpPr txBox="1"/>
          <p:nvPr/>
        </p:nvSpPr>
        <p:spPr>
          <a:xfrm>
            <a:off x="6394450" y="4273550"/>
            <a:ext cx="1949450" cy="1599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it-IT" sz="2800">
                <a:ea typeface="+mn-lt"/>
                <a:cs typeface="+mn-lt"/>
              </a:rPr>
              <a:t>status</a:t>
            </a:r>
            <a:endParaRPr lang="en-US" sz="280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it-IT" sz="2800" err="1">
                <a:ea typeface="+mn-lt"/>
                <a:cs typeface="+mn-lt"/>
              </a:rPr>
              <a:t>DCoin</a:t>
            </a:r>
          </a:p>
          <a:p>
            <a:pPr algn="l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029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2" grpId="0"/>
      <p:bldP spid="5" grpId="0" build="p"/>
      <p:bldP spid="7" grpId="0" build="p"/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 descr="Solo journey">
            <a:extLst>
              <a:ext uri="{FF2B5EF4-FFF2-40B4-BE49-F238E27FC236}">
                <a16:creationId xmlns:a16="http://schemas.microsoft.com/office/drawing/2014/main" id="{6A31D676-54F1-D407-51D0-7C8A94F7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4572" r="-2" b="10442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4B2D-99E6-57DD-8844-1159A54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That's Okay.. But No Logo.. :(</a:t>
            </a:r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CA6349-C0CD-068A-E5BB-699B822D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5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CB8D876-B684-8FEF-6DA4-68681FE6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09041" y="74648"/>
            <a:ext cx="8370812" cy="6868284"/>
          </a:xfr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DC947A5-41F4-D9B3-13C2-1DD9CB02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560000">
            <a:off x="-1645789" y="860792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</a:rPr>
              <a:t>Et </a:t>
            </a:r>
            <a:r>
              <a:rPr lang="en-US" sz="5400" err="1">
                <a:solidFill>
                  <a:srgbClr val="FF0000"/>
                </a:solidFill>
              </a:rPr>
              <a:t>Voilaaaa</a:t>
            </a:r>
            <a:r>
              <a:rPr lang="en-US" sz="5400">
                <a:solidFill>
                  <a:srgbClr val="FF0000"/>
                </a:solidFill>
              </a:rPr>
              <a:t> !!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62FD05-857F-D526-9981-B419933F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9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A42AC222-67F2-FB1A-11D9-4B5C8EE70A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</a:blip>
          <a:srcRect t="7259" r="-1" b="6858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18615-FB38-28BF-F295-5D2A7E16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Ideas For GUI..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17A1A9-EDD0-F2F0-C009-51C5046BD741}"/>
              </a:ext>
            </a:extLst>
          </p:cNvPr>
          <p:cNvSpPr txBox="1">
            <a:spLocks/>
          </p:cNvSpPr>
          <p:nvPr/>
        </p:nvSpPr>
        <p:spPr>
          <a:xfrm>
            <a:off x="1218708" y="4069780"/>
            <a:ext cx="9781327" cy="205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Complete One</a:t>
            </a:r>
          </a:p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Much Effort On Concept / Functionalities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633FE8-7021-CF56-C3FA-5CACD44C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9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80C2-FBA2-79F6-A516-1A889406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SURPRISE.. </a:t>
            </a:r>
            <a:r>
              <a:rPr lang="en-US" dirty="0" err="1">
                <a:solidFill>
                  <a:schemeClr val="tx1"/>
                </a:solidFill>
                <a:ea typeface="+mj-lt"/>
                <a:cs typeface="+mj-lt"/>
              </a:rPr>
              <a:t>WebSite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j-lt"/>
                <a:cs typeface="+mj-lt"/>
              </a:rPr>
              <a:t>Readyyy</a:t>
            </a:r>
            <a:endParaRPr lang="en-US" b="0" dirty="0">
              <a:solidFill>
                <a:schemeClr val="tx1"/>
              </a:solidFill>
              <a:ea typeface="+mj-lt"/>
              <a:cs typeface="+mj-lt"/>
            </a:endParaRPr>
          </a:p>
          <a:p>
            <a:pPr algn="ctr"/>
            <a:endParaRPr lang="en-US" sz="4100">
              <a:solidFill>
                <a:schemeClr val="tx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66B54433-4AEE-1FF9-461E-A5F5778A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36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66B54433-4AEE-1FF9-461E-A5F5778A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36</a:t>
            </a:fld>
            <a:endParaRPr lang="it-IT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C7DCB61C-E347-5F44-B13E-2452B427B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701589" y="-5870"/>
            <a:ext cx="4587536" cy="6869951"/>
          </a:xfrm>
        </p:spPr>
      </p:pic>
    </p:spTree>
    <p:extLst>
      <p:ext uri="{BB962C8B-B14F-4D97-AF65-F5344CB8AC3E}">
        <p14:creationId xmlns:p14="http://schemas.microsoft.com/office/powerpoint/2010/main" val="2085805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0" name="Picture 3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14942C-B0CC-8E26-1B14-C72740753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D1EE-7AD9-74A9-B1CE-E18C85E1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48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F567B-4CBD-3A35-0DD6-B019946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D1EE-7AD9-74A9-B1CE-E18C85E1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Immagine 7" descr="Immagine che contiene testo, portatile, interni, elettronico&#10;&#10;Descrizione generata automaticamente">
            <a:extLst>
              <a:ext uri="{FF2B5EF4-FFF2-40B4-BE49-F238E27FC236}">
                <a16:creationId xmlns:a16="http://schemas.microsoft.com/office/drawing/2014/main" id="{9A2F59E1-23FE-B3A3-796C-691294C6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1409" y="-20248"/>
            <a:ext cx="10576653" cy="6539272"/>
          </a:xfrm>
        </p:spPr>
      </p:pic>
      <p:pic>
        <p:nvPicPr>
          <p:cNvPr id="8" name="Immagine 9">
            <a:extLst>
              <a:ext uri="{FF2B5EF4-FFF2-40B4-BE49-F238E27FC236}">
                <a16:creationId xmlns:a16="http://schemas.microsoft.com/office/drawing/2014/main" id="{22CD5DEA-083C-58E2-594F-5FDB59E56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494" y="763036"/>
            <a:ext cx="7887809" cy="44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EF817-4F3F-9AFD-DA07-8903E75D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And Stop... :((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C5687-64EB-BD01-C309-22F74720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E68C4A0-3D2E-A1E3-AC0A-81E3A77AA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10784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615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FBECD96-5A81-46E3-89B7-A9C7190D9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DE9929-90C7-4C96-B97F-906371CBC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1118D7D-09D6-46D5-BFA8-79A7AA1F8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FECF35-9135-4BC5-9AE5-C2B2F3F38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9384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985F9-DF16-A862-F79F-6CC2993C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Limitations / Issues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A9568F0-1F17-24A0-C085-2C90125AA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3342"/>
              </p:ext>
            </p:extLst>
          </p:nvPr>
        </p:nvGraphicFramePr>
        <p:xfrm>
          <a:off x="989720" y="2403097"/>
          <a:ext cx="10197935" cy="370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429F-050C-5280-FD1A-E3AA3AA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C259BEE-8E14-4C20-9E59-9C91D1419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34E4C1B-277C-4615-BB27-380E34820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DC6926D-6D43-4679-A6D2-0D6D17EC9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401429D5-AE93-4C60-8FCA-B1A2548DF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47327DE-2AE9-46DB-92E8-E0B9615D3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7D1F15F-4D38-44BF-9C95-1B07F5496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776E9CB-AE2F-4851-B736-520FED0D7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630B3F2-8CA4-402F-9BC7-91AEE481D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BC60AA9-AC68-47B6-AFC2-690072CA1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26BFE0F-3E2E-4817-8D67-E740F0C24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80C2-FBA2-79F6-A516-1A889406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Please Don't Sleep !! Remember </a:t>
            </a:r>
            <a:r>
              <a:rPr lang="en-US" sz="4100" dirty="0" err="1">
                <a:solidFill>
                  <a:schemeClr val="tx2"/>
                </a:solidFill>
              </a:rPr>
              <a:t>DArt</a:t>
            </a:r>
            <a:r>
              <a:rPr lang="en-US" sz="4100" dirty="0">
                <a:solidFill>
                  <a:schemeClr val="tx2"/>
                </a:solidFill>
              </a:rPr>
              <a:t>...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760EF-71C4-A265-6BE8-9EDE8073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582070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66B54433-4AEE-1FF9-461E-A5F5778A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2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EE63D-D3D1-4B9A-B482-BAAFD37B8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5E76E9-3AF3-48C3-96E6-C6FCF7BC0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73FC8F-074D-4BA6-9097-4A3B3B190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A63C3A-9663-498E-AFC9-A6F295419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9D138-1408-4435-9BE6-A0D4B34E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7A52D-0FE3-4BA8-B38A-6B9EBAE06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4A4FBA-5F38-46F8-BF1B-5C3E4A9EB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6B9C32-DEA8-4E26-843F-5E8C4B1A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955B4E-9887-4B19-A3B8-D95ACC6EA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0BF4C-65F3-DE5E-ECD7-DBA1CC0F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Contacts 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36ED-809C-3703-E093-8E7BC93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70649C-6652-1E59-1787-A3CFB99C1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38302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09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3172F6-4FC2-4490-8E71-B9484E635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6DE77C-AAB1-4018-9AA2-480704572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073500-6ED5-42CC-9B5E-10CCC7A41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C09790-3C71-40EA-B95B-B46E4605C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FF571-CD0A-40C7-9CC9-C7E07ECD9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F974C4-51AD-4787-B34E-DC6C34427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64442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0506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4265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8909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5003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1F84-9D10-7CFD-28C7-019E7C50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Responsibilities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5A79-26C0-7AF1-86E6-C9571B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831C5-ED4A-0D17-05FB-E67B50756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953630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42</Slides>
  <Notes>41</Notes>
  <HiddenSlides>5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3" baseType="lpstr">
      <vt:lpstr>BlockprintVTI</vt:lpstr>
      <vt:lpstr>DArt: Blockchain applied to Cultural Heritage</vt:lpstr>
      <vt:lpstr>Let's Start: Who We Are?</vt:lpstr>
      <vt:lpstr>Common Point</vt:lpstr>
      <vt:lpstr>Responsibilities</vt:lpstr>
      <vt:lpstr>Responsibilities</vt:lpstr>
      <vt:lpstr>Responsibilities</vt:lpstr>
      <vt:lpstr>Responsibilities</vt:lpstr>
      <vt:lpstr>Responsibilities</vt:lpstr>
      <vt:lpstr>Responsibilities</vt:lpstr>
      <vt:lpstr>Responsibilities</vt:lpstr>
      <vt:lpstr>Responsibilities</vt:lpstr>
      <vt:lpstr>Responsibilities</vt:lpstr>
      <vt:lpstr>What is DArt?</vt:lpstr>
      <vt:lpstr>Presentazione standard di PowerPoint</vt:lpstr>
      <vt:lpstr>What is DArt?</vt:lpstr>
      <vt:lpstr>The Context</vt:lpstr>
      <vt:lpstr>One-to-One Keywords</vt:lpstr>
      <vt:lpstr>One-to-One Keywords</vt:lpstr>
      <vt:lpstr>One-to-One Keywords</vt:lpstr>
      <vt:lpstr>One-to-One Keywords</vt:lpstr>
      <vt:lpstr>One-to-One Keywords</vt:lpstr>
      <vt:lpstr>One-to-One Keywords</vt:lpstr>
      <vt:lpstr>One-to-One Keywords</vt:lpstr>
      <vt:lpstr>One-to-One Keywords</vt:lpstr>
      <vt:lpstr>One-to-One Keywords</vt:lpstr>
      <vt:lpstr>Mhh.. Some Entities ?</vt:lpstr>
      <vt:lpstr>Blockchain Type</vt:lpstr>
      <vt:lpstr>Use-Cases ?</vt:lpstr>
      <vt:lpstr>Smart-Contracts Communication</vt:lpstr>
      <vt:lpstr>Tokenization (1)</vt:lpstr>
      <vt:lpstr>Tokenization (2)</vt:lpstr>
      <vt:lpstr>That's Okay.. But No Logo.. :(</vt:lpstr>
      <vt:lpstr>Et Voilaaaa !!</vt:lpstr>
      <vt:lpstr>Ideas For GUI..</vt:lpstr>
      <vt:lpstr>SURPRISE.. WebSite Readyyy </vt:lpstr>
      <vt:lpstr>Presentazione standard di PowerPoint</vt:lpstr>
      <vt:lpstr>Presentazione standard di PowerPoint</vt:lpstr>
      <vt:lpstr>Presentazione standard di PowerPoint</vt:lpstr>
      <vt:lpstr>And Stop... :((</vt:lpstr>
      <vt:lpstr>Limitations / Issues</vt:lpstr>
      <vt:lpstr>Please Don't Sleep !! Remember DArt...</vt:lpstr>
      <vt:lpstr>Contacts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Spina</dc:creator>
  <cp:revision>122</cp:revision>
  <dcterms:created xsi:type="dcterms:W3CDTF">2022-12-11T11:28:17Z</dcterms:created>
  <dcterms:modified xsi:type="dcterms:W3CDTF">2022-12-21T17:13:26Z</dcterms:modified>
</cp:coreProperties>
</file>