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68571" autoAdjust="0"/>
  </p:normalViewPr>
  <p:slideViewPr>
    <p:cSldViewPr snapToGrid="0" snapToObjects="1">
      <p:cViewPr varScale="1">
        <p:scale>
          <a:sx n="117" d="100"/>
          <a:sy n="117" d="100"/>
        </p:scale>
        <p:origin x="243" y="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onti" userId="d603c95c-17a1-4d05-b702-fb1f2a5b4d73" providerId="ADAL" clId="{A5F61BA3-384B-46C7-94B8-329F9AD31EDD}"/>
    <pc:docChg chg="modSld">
      <pc:chgData name="Michael Ponti" userId="d603c95c-17a1-4d05-b702-fb1f2a5b4d73" providerId="ADAL" clId="{A5F61BA3-384B-46C7-94B8-329F9AD31EDD}" dt="2019-06-26T12:09:32.377" v="44" actId="20577"/>
      <pc:docMkLst>
        <pc:docMk/>
      </pc:docMkLst>
      <pc:sldChg chg="modSp">
        <pc:chgData name="Michael Ponti" userId="d603c95c-17a1-4d05-b702-fb1f2a5b4d73" providerId="ADAL" clId="{A5F61BA3-384B-46C7-94B8-329F9AD31EDD}" dt="2019-06-26T12:09:32.377" v="44" actId="20577"/>
        <pc:sldMkLst>
          <pc:docMk/>
          <pc:sldMk cId="2773321865" sldId="258"/>
        </pc:sldMkLst>
        <pc:spChg chg="mod">
          <ac:chgData name="Michael Ponti" userId="d603c95c-17a1-4d05-b702-fb1f2a5b4d73" providerId="ADAL" clId="{A5F61BA3-384B-46C7-94B8-329F9AD31EDD}" dt="2019-06-26T12:09:32.377" v="44" actId="20577"/>
          <ac:spMkLst>
            <pc:docMk/>
            <pc:sldMk cId="2773321865" sldId="258"/>
            <ac:spMk id="3" creationId="{260998C7-DDE0-0A48-9BE7-F22E6D01B0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94F3D-10F1-4296-83B1-68824D5CCC2B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E6285-7CE6-4231-92F4-2E8868F8AF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80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6285-7CE6-4231-92F4-2E8868F8AF5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14B6-665E-6549-AD6F-FA2C7D75E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7464-925F-B04D-877B-7D4FC600F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60EB-8B8C-A142-AFD3-FF32B844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8D3E-E851-C849-8926-EFAF77BC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23271-CF53-8042-84C2-0C5CA373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9E9A-3F32-D340-A7D8-9AEA9EFA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F7C28-82C1-5F4A-B275-815DE10A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46AD-37D2-BD44-AC0D-E8B40BE2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F436-165C-474B-BF3C-990D32A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E152-7D92-574B-9192-F9508FCF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10D49-8158-4C41-8A89-76F9135EF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D57E-4A14-4E40-B6F8-FF05792C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163B-B1A8-684E-9712-4528D107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43B6B-4CB7-404B-B56C-17356ED3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0D15-8AC0-984E-B143-5AE92A94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6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B0F6-3053-944A-86A2-9988BE84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307BF-B38D-7142-9545-CA83F109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AA67-0669-BF46-83C6-A1217843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E12D-AB44-484E-A0F5-046A7899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99AC-3B6A-EA48-9CD3-7FBA929C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47E6-3009-2C40-93D4-75EFEBB9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0F7A8-4DA9-8C4E-A860-87F3F355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91A3-D0C8-9247-A137-9256F67D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FE85-5139-6946-B21B-C1E95A44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354DA-CF72-7140-8E90-05BC8197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235B-6E0F-0247-8879-7F4F4AF5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63F-8867-9540-A7F5-43E60F81D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D538B-377B-784B-AF65-3ADA7B156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2F2-0536-8A48-9A95-30010BA7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AA71-9A3B-344C-9631-64396DB2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90339-C226-6A4E-8A99-DB3D67D8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4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F1E7-9C97-1F4C-BDC1-28F4410B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ABF6-E8A7-8D4A-A08C-613BD604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8B167-A447-D648-9429-B74EBB51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6955B-A2B8-FB42-8CB3-0A9B6E81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CD072-282C-E941-A62B-8EE93208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756AE-5DD9-BF4D-90A8-2BF39C4A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D0EA5-046F-6747-AD27-A925747F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5D204-71E1-224A-ACBE-956A88B5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F144-C871-4546-95E6-9D087A1D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13651-3447-4C4C-95AB-0156A57D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F065-84CD-4943-8AC0-4680B1E4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5F838-5A19-9443-B223-765A05F7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9F2E-4767-354B-9A83-3D3C4D0D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3886D-9C9A-8644-82F0-2E4EE1D0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75E79-049E-3043-B91A-B7AB6C6F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9773-57B0-4E4A-AB4C-96A1836A5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4A16-A15E-DD41-AE7E-C699BD908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56A27-7B69-044F-8C17-BB389A732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07A0B-78D6-4346-B83E-E24735AD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02220-B882-1248-A398-52CBCE6B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AD4F-5E97-6645-985C-8FCAD2B5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65AA-18F3-624C-B736-BC65F4EE3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FD8BA-DF0A-7F41-B7E0-C159FE36A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40ADB-FE59-144B-AF0E-811C1CBC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58BDA-CA56-0841-A1FB-0DB7140F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FAA9D-9D1A-914D-8C70-6594202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2CDA2-5A6A-8949-9694-BB5CFAEC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4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4F565-3912-D44D-A729-A2E22541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361A0-71CE-D540-BE32-5C90CF31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E0C2-B63A-2645-92E5-E3351BC6B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4336-80A1-B540-928A-86CEF82C7B50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19F1-0769-CA45-BC30-4F791E21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3381-34B5-644C-A748-C6B21CF50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45DA-49A7-7C4B-81C0-46308C4F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2F26-353B-6C4F-B8AD-7A09D5950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IoT, </a:t>
            </a:r>
            <a:r>
              <a:rPr lang="en-US" dirty="0" err="1"/>
              <a:t>SignalR</a:t>
            </a:r>
            <a:r>
              <a:rPr lang="en-US" dirty="0"/>
              <a:t> &amp; Functions Mixer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63B22-5445-5240-85BE-0DB8B7519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Real Time Dashboard</a:t>
            </a:r>
          </a:p>
        </p:txBody>
      </p:sp>
    </p:spTree>
    <p:extLst>
      <p:ext uri="{BB962C8B-B14F-4D97-AF65-F5344CB8AC3E}">
        <p14:creationId xmlns:p14="http://schemas.microsoft.com/office/powerpoint/2010/main" val="56963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EDD-975F-F845-A637-194D8156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A8C-ACA3-244A-A5B0-6A5A5889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Azure IoT Hub, Azure </a:t>
            </a:r>
            <a:r>
              <a:rPr lang="en-US" dirty="0" err="1"/>
              <a:t>SignalR</a:t>
            </a:r>
            <a:r>
              <a:rPr lang="en-US" dirty="0"/>
              <a:t> and Azure Functions to create a serverless solution</a:t>
            </a:r>
          </a:p>
          <a:p>
            <a:r>
              <a:rPr lang="en-US" dirty="0"/>
              <a:t>Create an app running on Windows 10 IoT Core that publishes events to IoT Hub</a:t>
            </a:r>
          </a:p>
          <a:p>
            <a:r>
              <a:rPr lang="en-US" dirty="0"/>
              <a:t>Create a web site that will receive </a:t>
            </a:r>
            <a:r>
              <a:rPr lang="en-US" dirty="0" err="1"/>
              <a:t>realtime</a:t>
            </a:r>
            <a:r>
              <a:rPr lang="en-US" dirty="0"/>
              <a:t> communications from Azure IoT Hub via </a:t>
            </a:r>
            <a:r>
              <a:rPr lang="en-US" dirty="0" err="1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8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30E5-A239-0C45-84D9-C2275A6A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998C7-DDE0-0A48-9BE7-F22E6D01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hub that can handle millions of events per second</a:t>
            </a:r>
          </a:p>
          <a:p>
            <a:r>
              <a:rPr lang="en-US" dirty="0"/>
              <a:t>Real time two way communication with billions of devices</a:t>
            </a:r>
          </a:p>
          <a:p>
            <a:r>
              <a:rPr lang="en-US" dirty="0"/>
              <a:t>Include provisioning of devices</a:t>
            </a:r>
          </a:p>
          <a:p>
            <a:r>
              <a:rPr lang="en-US" dirty="0"/>
              <a:t>Authenticate per device</a:t>
            </a:r>
          </a:p>
          <a:p>
            <a:r>
              <a:rPr lang="en-US" dirty="0"/>
              <a:t>For experimentation purposes, we can use the free service</a:t>
            </a:r>
          </a:p>
          <a:p>
            <a:r>
              <a:rPr lang="en-US" dirty="0"/>
              <a:t>Limited to 1 device and 8000 events </a:t>
            </a:r>
            <a:r>
              <a:rPr lang="en-US"/>
              <a:t>per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98E1-9E39-E340-88F5-EA9043D4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E3A1B-D915-2B41-BC38-076384FB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real time two way communications over web sockets (HTTP)</a:t>
            </a:r>
          </a:p>
          <a:p>
            <a:r>
              <a:rPr lang="en-US" dirty="0"/>
              <a:t>Different levels of service</a:t>
            </a:r>
          </a:p>
          <a:p>
            <a:r>
              <a:rPr lang="en-US" dirty="0"/>
              <a:t>Free service is restricted to 20 simultaneous connections</a:t>
            </a:r>
          </a:p>
          <a:p>
            <a:r>
              <a:rPr lang="en-US" dirty="0"/>
              <a:t>And 20k messages/connection/day</a:t>
            </a:r>
          </a:p>
          <a:p>
            <a:r>
              <a:rPr lang="en-US" dirty="0"/>
              <a:t>Standard Service scales up to 100,000 connections</a:t>
            </a:r>
          </a:p>
          <a:p>
            <a:r>
              <a:rPr lang="en-US" dirty="0"/>
              <a:t>And 1million messages per connection</a:t>
            </a:r>
          </a:p>
          <a:p>
            <a:r>
              <a:rPr lang="en-US" dirty="0"/>
              <a:t>Select Serverless </a:t>
            </a:r>
            <a:r>
              <a:rPr lang="en-US" dirty="0" err="1"/>
              <a:t>servicemode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ACDB-F76F-9D4A-A0C9-4F4E1A65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59AF-577F-DF42-A1F4-B31824E80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units of functionality</a:t>
            </a:r>
          </a:p>
          <a:p>
            <a:r>
              <a:rPr lang="en-US" dirty="0"/>
              <a:t>Single functions without having to create a full blown web app or server</a:t>
            </a:r>
          </a:p>
          <a:p>
            <a:r>
              <a:rPr lang="en-US" dirty="0"/>
              <a:t>Execute on an HTTP </a:t>
            </a:r>
            <a:r>
              <a:rPr lang="en-US"/>
              <a:t>trigger (REST API)</a:t>
            </a:r>
            <a:endParaRPr lang="en-US" dirty="0"/>
          </a:p>
          <a:p>
            <a:r>
              <a:rPr lang="en-US" dirty="0"/>
              <a:t>Execute something on a timer</a:t>
            </a:r>
          </a:p>
          <a:p>
            <a:r>
              <a:rPr lang="en-US" dirty="0"/>
              <a:t>Execute something when a file is uploaded to Azure blob storage</a:t>
            </a:r>
          </a:p>
        </p:txBody>
      </p:sp>
    </p:spTree>
    <p:extLst>
      <p:ext uri="{BB962C8B-B14F-4D97-AF65-F5344CB8AC3E}">
        <p14:creationId xmlns:p14="http://schemas.microsoft.com/office/powerpoint/2010/main" val="11989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6BB5-FA18-423F-979F-AA739D73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16AAB-D1FB-4AF4-8BD4-08A58B7BD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085" y="1743587"/>
            <a:ext cx="1847051" cy="1847051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C2E341-02DF-43B2-930E-FB9C30340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581" y="1537670"/>
            <a:ext cx="1891330" cy="18913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0573941-DC7C-46D5-B646-34B738CA3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0273" y="4228107"/>
            <a:ext cx="1847051" cy="184705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1B80A6E-2EBC-4A50-8CA7-82638767A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7348" y="4309309"/>
            <a:ext cx="1891330" cy="189133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061AED2-1DE8-4733-B053-329079ABB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95" y="882723"/>
            <a:ext cx="1891330" cy="1891330"/>
          </a:xfrm>
          <a:prstGeom prst="rect">
            <a:avLst/>
          </a:prstGeom>
        </p:spPr>
      </p:pic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4B2425CE-1358-45A3-B368-A7838D807F9B}"/>
              </a:ext>
            </a:extLst>
          </p:cNvPr>
          <p:cNvSpPr/>
          <p:nvPr/>
        </p:nvSpPr>
        <p:spPr>
          <a:xfrm rot="19759945">
            <a:off x="9531239" y="2466841"/>
            <a:ext cx="432561" cy="18623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9121429-EB14-4AEF-B1D1-29A9D5154783}"/>
              </a:ext>
            </a:extLst>
          </p:cNvPr>
          <p:cNvSpPr/>
          <p:nvPr/>
        </p:nvSpPr>
        <p:spPr>
          <a:xfrm rot="15451341">
            <a:off x="6786888" y="1513167"/>
            <a:ext cx="405184" cy="15246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8AF1BBE-EFC9-439B-A221-714A3C7CE7DB}"/>
              </a:ext>
            </a:extLst>
          </p:cNvPr>
          <p:cNvSpPr/>
          <p:nvPr/>
        </p:nvSpPr>
        <p:spPr>
          <a:xfrm rot="16200000">
            <a:off x="3442305" y="1917314"/>
            <a:ext cx="405184" cy="11388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93C88105-9BEA-4F04-B8EE-44AD7277B0F7}"/>
              </a:ext>
            </a:extLst>
          </p:cNvPr>
          <p:cNvSpPr/>
          <p:nvPr/>
        </p:nvSpPr>
        <p:spPr>
          <a:xfrm rot="19759945">
            <a:off x="2391721" y="3186719"/>
            <a:ext cx="432561" cy="1306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817FFB54-8D97-48FC-B8B0-CEB54C4E2E7B}"/>
              </a:ext>
            </a:extLst>
          </p:cNvPr>
          <p:cNvSpPr/>
          <p:nvPr/>
        </p:nvSpPr>
        <p:spPr>
          <a:xfrm rot="1891525">
            <a:off x="4289749" y="3075433"/>
            <a:ext cx="432561" cy="13062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24D7D-C461-4D47-A18B-C6D78DC050FD}"/>
              </a:ext>
            </a:extLst>
          </p:cNvPr>
          <p:cNvSpPr txBox="1"/>
          <p:nvPr/>
        </p:nvSpPr>
        <p:spPr>
          <a:xfrm>
            <a:off x="7695506" y="5075741"/>
            <a:ext cx="1891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Raspberry Pi</a:t>
            </a:r>
          </a:p>
          <a:p>
            <a:r>
              <a:rPr lang="en-CA" dirty="0"/>
              <a:t>Windows IoT Core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C9685-84F5-4E50-ACBC-00CAFA5510D4}"/>
              </a:ext>
            </a:extLst>
          </p:cNvPr>
          <p:cNvSpPr txBox="1"/>
          <p:nvPr/>
        </p:nvSpPr>
        <p:spPr>
          <a:xfrm>
            <a:off x="2967053" y="5337222"/>
            <a:ext cx="189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Web 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288C8-BDB8-4CEE-B9CF-6873D3FB85DC}"/>
              </a:ext>
            </a:extLst>
          </p:cNvPr>
          <p:cNvSpPr txBox="1"/>
          <p:nvPr/>
        </p:nvSpPr>
        <p:spPr>
          <a:xfrm>
            <a:off x="1646792" y="2404721"/>
            <a:ext cx="11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SignalR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0ACFD1-D66C-42F6-9326-263669FE623F}"/>
              </a:ext>
            </a:extLst>
          </p:cNvPr>
          <p:cNvSpPr txBox="1"/>
          <p:nvPr/>
        </p:nvSpPr>
        <p:spPr>
          <a:xfrm>
            <a:off x="8332234" y="1746150"/>
            <a:ext cx="116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IoT Hub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524165-35EC-4123-89FC-9491053605D8}"/>
              </a:ext>
            </a:extLst>
          </p:cNvPr>
          <p:cNvSpPr txBox="1"/>
          <p:nvPr/>
        </p:nvSpPr>
        <p:spPr>
          <a:xfrm>
            <a:off x="4247824" y="1194288"/>
            <a:ext cx="2242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Azure Functions messages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F57215-7AFF-4467-9673-6E9B42678310}"/>
              </a:ext>
            </a:extLst>
          </p:cNvPr>
          <p:cNvSpPr txBox="1"/>
          <p:nvPr/>
        </p:nvSpPr>
        <p:spPr>
          <a:xfrm>
            <a:off x="4880059" y="3655157"/>
            <a:ext cx="157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SignalR</a:t>
            </a:r>
            <a:r>
              <a:rPr lang="en-CA" dirty="0"/>
              <a:t> negotiate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1C68F7-C3BA-4BCE-ACB4-4373280E52E4}"/>
              </a:ext>
            </a:extLst>
          </p:cNvPr>
          <p:cNvSpPr txBox="1"/>
          <p:nvPr/>
        </p:nvSpPr>
        <p:spPr>
          <a:xfrm>
            <a:off x="1278787" y="3662978"/>
            <a:ext cx="1335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SignalR</a:t>
            </a:r>
            <a:r>
              <a:rPr lang="en-CA" dirty="0"/>
              <a:t> Comms Events</a:t>
            </a:r>
          </a:p>
        </p:txBody>
      </p:sp>
    </p:spTree>
    <p:extLst>
      <p:ext uri="{BB962C8B-B14F-4D97-AF65-F5344CB8AC3E}">
        <p14:creationId xmlns:p14="http://schemas.microsoft.com/office/powerpoint/2010/main" val="417986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219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IoT, SignalR &amp; Functions Mixer</vt:lpstr>
      <vt:lpstr>Summary</vt:lpstr>
      <vt:lpstr>Azure IoT Hub</vt:lpstr>
      <vt:lpstr>Azure SignalR</vt:lpstr>
      <vt:lpstr>Azure Functions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IoT, SignalR &amp; Functions</dc:title>
  <dc:creator>Michael Ponti</dc:creator>
  <cp:lastModifiedBy>Michael Ponti</cp:lastModifiedBy>
  <cp:revision>17</cp:revision>
  <dcterms:created xsi:type="dcterms:W3CDTF">2019-06-04T03:50:28Z</dcterms:created>
  <dcterms:modified xsi:type="dcterms:W3CDTF">2019-06-26T12:09:37Z</dcterms:modified>
</cp:coreProperties>
</file>