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2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Prism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For UWP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bit about Prism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8089" y="1852489"/>
            <a:ext cx="10352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Developed by Microsoft Patterns and Practices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Originally targeted WPF and Silverlight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Goal was to provide a framework for well-architected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After 5 releases, it was turned over to the open-source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Now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Supports WPF, Windows 10 Universal Windows Platform and </a:t>
            </a:r>
            <a:r>
              <a:rPr lang="en-CA" dirty="0" err="1" smtClean="0"/>
              <a:t>Xamarin</a:t>
            </a:r>
            <a:r>
              <a:rPr lang="en-CA" dirty="0" smtClean="0"/>
              <a:t>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29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MVVM: Model-View-</a:t>
            </a:r>
            <a:r>
              <a:rPr lang="en-CA" dirty="0" err="1" smtClean="0"/>
              <a:t>ViewModel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303" y="1554006"/>
            <a:ext cx="99115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//XAML:</a:t>
            </a:r>
          </a:p>
          <a:p>
            <a:r>
              <a:rPr lang="en-CA" dirty="0" smtClean="0"/>
              <a:t>&lt;</a:t>
            </a:r>
            <a:r>
              <a:rPr lang="en-CA" dirty="0" err="1" smtClean="0"/>
              <a:t>TextBox</a:t>
            </a:r>
            <a:r>
              <a:rPr lang="en-CA" dirty="0" smtClean="0"/>
              <a:t> Text={Binding </a:t>
            </a:r>
            <a:r>
              <a:rPr lang="en-CA" dirty="0" err="1" smtClean="0"/>
              <a:t>LastName,Mode</a:t>
            </a:r>
            <a:r>
              <a:rPr lang="en-CA" dirty="0" smtClean="0"/>
              <a:t>=</a:t>
            </a:r>
            <a:r>
              <a:rPr lang="en-CA" dirty="0" err="1" smtClean="0"/>
              <a:t>TwoWay</a:t>
            </a:r>
            <a:r>
              <a:rPr lang="en-CA" dirty="0" smtClean="0"/>
              <a:t>} /&gt;</a:t>
            </a:r>
          </a:p>
          <a:p>
            <a:endParaRPr lang="en-CA" dirty="0"/>
          </a:p>
          <a:p>
            <a:r>
              <a:rPr lang="en-CA" dirty="0" smtClean="0"/>
              <a:t>//XAML Code Behind</a:t>
            </a:r>
          </a:p>
          <a:p>
            <a:r>
              <a:rPr lang="en-CA" dirty="0" smtClean="0"/>
              <a:t>Constructor()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     </a:t>
            </a:r>
            <a:r>
              <a:rPr lang="en-CA" dirty="0" err="1" smtClean="0"/>
              <a:t>DataContext</a:t>
            </a:r>
            <a:r>
              <a:rPr lang="en-CA" dirty="0" smtClean="0"/>
              <a:t> = new </a:t>
            </a:r>
            <a:r>
              <a:rPr lang="en-CA" dirty="0" err="1" smtClean="0"/>
              <a:t>MyViewModel</a:t>
            </a:r>
            <a:r>
              <a:rPr lang="en-CA" dirty="0" smtClean="0"/>
              <a:t>();</a:t>
            </a:r>
          </a:p>
          <a:p>
            <a:r>
              <a:rPr lang="en-CA" dirty="0"/>
              <a:t>}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//</a:t>
            </a:r>
            <a:r>
              <a:rPr lang="en-CA" dirty="0" err="1" smtClean="0"/>
              <a:t>ViewModel</a:t>
            </a:r>
            <a:r>
              <a:rPr lang="en-CA" dirty="0" smtClean="0"/>
              <a:t> class</a:t>
            </a:r>
          </a:p>
          <a:p>
            <a:r>
              <a:rPr lang="en-CA" dirty="0" smtClean="0"/>
              <a:t>class </a:t>
            </a:r>
            <a:r>
              <a:rPr lang="en-CA" dirty="0" err="1" smtClean="0"/>
              <a:t>MyViewModel</a:t>
            </a:r>
            <a:r>
              <a:rPr lang="en-CA" dirty="0"/>
              <a:t> </a:t>
            </a:r>
            <a:r>
              <a:rPr lang="en-CA" dirty="0" smtClean="0"/>
              <a:t>: </a:t>
            </a:r>
            <a:r>
              <a:rPr lang="en-CA" dirty="0" err="1" smtClean="0"/>
              <a:t>ViewModelBase</a:t>
            </a:r>
            <a:r>
              <a:rPr lang="en-CA" dirty="0" smtClean="0"/>
              <a:t> // prism base class for MVVM support</a:t>
            </a:r>
          </a:p>
          <a:p>
            <a:r>
              <a:rPr lang="en-CA" dirty="0" smtClean="0"/>
              <a:t>{</a:t>
            </a:r>
          </a:p>
          <a:p>
            <a:r>
              <a:rPr lang="en-CA" dirty="0"/>
              <a:t> </a:t>
            </a:r>
            <a:r>
              <a:rPr lang="en-CA" dirty="0" smtClean="0"/>
              <a:t>       private string _</a:t>
            </a:r>
            <a:r>
              <a:rPr lang="en-CA" dirty="0" err="1" smtClean="0"/>
              <a:t>lastName</a:t>
            </a:r>
            <a:r>
              <a:rPr lang="en-CA" dirty="0" smtClean="0"/>
              <a:t> = null;</a:t>
            </a:r>
          </a:p>
          <a:p>
            <a:r>
              <a:rPr lang="en-CA" dirty="0" smtClean="0"/>
              <a:t>        public string </a:t>
            </a:r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        { </a:t>
            </a:r>
          </a:p>
          <a:p>
            <a:r>
              <a:rPr lang="en-CA" dirty="0"/>
              <a:t> </a:t>
            </a:r>
            <a:r>
              <a:rPr lang="en-CA" dirty="0" smtClean="0"/>
              <a:t>             get { return _</a:t>
            </a:r>
            <a:r>
              <a:rPr lang="en-CA" dirty="0" err="1" smtClean="0"/>
              <a:t>lastName</a:t>
            </a:r>
            <a:r>
              <a:rPr lang="en-CA" dirty="0" smtClean="0"/>
              <a:t>; }</a:t>
            </a:r>
          </a:p>
          <a:p>
            <a:r>
              <a:rPr lang="en-CA" dirty="0" smtClean="0"/>
              <a:t>              set { </a:t>
            </a:r>
            <a:r>
              <a:rPr lang="en-CA" dirty="0" err="1" smtClean="0"/>
              <a:t>SetProperty</a:t>
            </a:r>
            <a:r>
              <a:rPr lang="en-CA" dirty="0" smtClean="0"/>
              <a:t>&lt;string&gt;(ref _</a:t>
            </a:r>
            <a:r>
              <a:rPr lang="en-CA" dirty="0" err="1" smtClean="0"/>
              <a:t>lastName</a:t>
            </a:r>
            <a:r>
              <a:rPr lang="en-CA" dirty="0" smtClean="0"/>
              <a:t>, value); }</a:t>
            </a:r>
          </a:p>
          <a:p>
            <a:r>
              <a:rPr lang="en-CA" dirty="0" smtClean="0"/>
              <a:t>         }</a:t>
            </a:r>
          </a:p>
          <a:p>
            <a:r>
              <a:rPr lang="en-CA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Dependency Injection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284" y="1885654"/>
            <a:ext cx="10494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interface </a:t>
            </a:r>
            <a:r>
              <a:rPr lang="en-CA" dirty="0" err="1" smtClean="0"/>
              <a:t>IReadRecords</a:t>
            </a:r>
            <a:r>
              <a:rPr lang="en-CA" dirty="0" smtClean="0"/>
              <a:t> { … };</a:t>
            </a:r>
          </a:p>
          <a:p>
            <a:r>
              <a:rPr lang="en-CA" dirty="0" smtClean="0"/>
              <a:t>class </a:t>
            </a:r>
            <a:r>
              <a:rPr lang="en-CA" dirty="0" err="1" smtClean="0"/>
              <a:t>DbReadRecords</a:t>
            </a:r>
            <a:r>
              <a:rPr lang="en-CA" dirty="0" smtClean="0"/>
              <a:t> : </a:t>
            </a:r>
            <a:r>
              <a:rPr lang="en-CA" dirty="0" err="1" smtClean="0"/>
              <a:t>IReadRecords</a:t>
            </a:r>
            <a:r>
              <a:rPr lang="en-CA" dirty="0" smtClean="0"/>
              <a:t> { … };</a:t>
            </a:r>
          </a:p>
          <a:p>
            <a:r>
              <a:rPr lang="en-CA" dirty="0" smtClean="0"/>
              <a:t>class </a:t>
            </a:r>
            <a:r>
              <a:rPr lang="en-CA" dirty="0" err="1" smtClean="0"/>
              <a:t>FlatFileReadRecords</a:t>
            </a:r>
            <a:r>
              <a:rPr lang="en-CA" dirty="0" smtClean="0"/>
              <a:t> : </a:t>
            </a:r>
            <a:r>
              <a:rPr lang="en-CA" dirty="0" err="1" smtClean="0"/>
              <a:t>IReadRecords</a:t>
            </a:r>
            <a:r>
              <a:rPr lang="en-CA" dirty="0" smtClean="0"/>
              <a:t> { … };</a:t>
            </a:r>
          </a:p>
          <a:p>
            <a:endParaRPr lang="en-CA" dirty="0"/>
          </a:p>
          <a:p>
            <a:r>
              <a:rPr lang="en-CA" dirty="0" smtClean="0"/>
              <a:t>public </a:t>
            </a:r>
            <a:r>
              <a:rPr lang="en-CA" dirty="0" err="1" smtClean="0"/>
              <a:t>ConsumerClass</a:t>
            </a:r>
            <a:r>
              <a:rPr lang="en-CA" dirty="0" smtClean="0"/>
              <a:t>(</a:t>
            </a:r>
            <a:r>
              <a:rPr lang="en-CA" dirty="0" err="1" smtClean="0"/>
              <a:t>IReadRecords</a:t>
            </a:r>
            <a:r>
              <a:rPr lang="en-CA" dirty="0" smtClean="0"/>
              <a:t> </a:t>
            </a:r>
            <a:r>
              <a:rPr lang="en-CA" dirty="0" err="1" smtClean="0"/>
              <a:t>recordService</a:t>
            </a:r>
            <a:r>
              <a:rPr lang="en-CA" dirty="0" smtClean="0"/>
              <a:t>)</a:t>
            </a:r>
          </a:p>
          <a:p>
            <a:r>
              <a:rPr lang="en-CA" dirty="0" smtClean="0"/>
              <a:t>{</a:t>
            </a:r>
            <a:r>
              <a:rPr lang="en-US" dirty="0" smtClean="0"/>
              <a:t> }</a:t>
            </a:r>
          </a:p>
          <a:p>
            <a:endParaRPr lang="en-CA" dirty="0"/>
          </a:p>
          <a:p>
            <a:r>
              <a:rPr lang="en-CA" dirty="0" err="1" smtClean="0"/>
              <a:t>Container.RegisterType</a:t>
            </a:r>
            <a:r>
              <a:rPr lang="en-CA" dirty="0" smtClean="0"/>
              <a:t>&lt;</a:t>
            </a:r>
            <a:r>
              <a:rPr lang="en-CA" dirty="0" err="1" smtClean="0"/>
              <a:t>IReadRecords</a:t>
            </a:r>
            <a:r>
              <a:rPr lang="en-CA" dirty="0" smtClean="0"/>
              <a:t>, </a:t>
            </a:r>
            <a:r>
              <a:rPr lang="en-CA" dirty="0" err="1" smtClean="0"/>
              <a:t>DbReadRecords</a:t>
            </a:r>
            <a:r>
              <a:rPr lang="en-CA" dirty="0" smtClean="0"/>
              <a:t>&gt;();</a:t>
            </a:r>
          </a:p>
          <a:p>
            <a:endParaRPr lang="en-CA" dirty="0"/>
          </a:p>
          <a:p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consumerClass</a:t>
            </a:r>
            <a:r>
              <a:rPr lang="en-CA" dirty="0" smtClean="0"/>
              <a:t> = </a:t>
            </a:r>
            <a:r>
              <a:rPr lang="en-CA" dirty="0" err="1" smtClean="0"/>
              <a:t>Container.Resolve</a:t>
            </a:r>
            <a:r>
              <a:rPr lang="en-CA" dirty="0" smtClean="0"/>
              <a:t>&lt;</a:t>
            </a:r>
            <a:r>
              <a:rPr lang="en-CA" dirty="0" err="1" smtClean="0"/>
              <a:t>ConsumerClass</a:t>
            </a:r>
            <a:r>
              <a:rPr lang="en-CA" dirty="0" smtClean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5111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Event Aggregation or Messaging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857" y="1956721"/>
            <a:ext cx="10541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Central object that acts as a messaging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 object that needs to communicate has a reference to this object (dependency injection!)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 object can publish a message with an arbitrary set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 object can subscribe to that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Publisher has no idea of what type of object or even how many objects are consuming 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Subscriber has no idea of who is supplying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only thing anybody knows about is the type of data being passed around and the messaging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 your objects are decoupled from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Use Prism?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381" y="1928294"/>
            <a:ext cx="1055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Framework has a number of design patterns already built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Reduces the boiler plate code that you have to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Provides a framework for making your app easy to design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also has a number of platform specific services built in that you can consume in your app for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Prism 6</vt:lpstr>
      <vt:lpstr>A bit about Prism</vt:lpstr>
      <vt:lpstr>MVVM: Model-View-ViewModel</vt:lpstr>
      <vt:lpstr>Dependency Injection</vt:lpstr>
      <vt:lpstr>Event Aggregation or Messaging</vt:lpstr>
      <vt:lpstr>Why Use Prism?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 6</dc:title>
  <dc:creator>Michael Ponti</dc:creator>
  <cp:lastModifiedBy>Michael Ponti</cp:lastModifiedBy>
  <cp:revision>7</cp:revision>
  <dcterms:created xsi:type="dcterms:W3CDTF">2016-05-24T00:51:00Z</dcterms:created>
  <dcterms:modified xsi:type="dcterms:W3CDTF">2016-05-24T02:04:09Z</dcterms:modified>
</cp:coreProperties>
</file>