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39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09C0-895D-4127-BB6C-1EA7205BB66E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31A7-6FAD-4316-8E6D-560E3DA60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59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09C0-895D-4127-BB6C-1EA7205BB66E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31A7-6FAD-4316-8E6D-560E3DA60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1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09C0-895D-4127-BB6C-1EA7205BB66E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31A7-6FAD-4316-8E6D-560E3DA60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5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09C0-895D-4127-BB6C-1EA7205BB66E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31A7-6FAD-4316-8E6D-560E3DA60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2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09C0-895D-4127-BB6C-1EA7205BB66E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31A7-6FAD-4316-8E6D-560E3DA60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2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09C0-895D-4127-BB6C-1EA7205BB66E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31A7-6FAD-4316-8E6D-560E3DA60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4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09C0-895D-4127-BB6C-1EA7205BB66E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31A7-6FAD-4316-8E6D-560E3DA60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23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09C0-895D-4127-BB6C-1EA7205BB66E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31A7-6FAD-4316-8E6D-560E3DA60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09C0-895D-4127-BB6C-1EA7205BB66E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31A7-6FAD-4316-8E6D-560E3DA60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09C0-895D-4127-BB6C-1EA7205BB66E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31A7-6FAD-4316-8E6D-560E3DA60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2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09C0-895D-4127-BB6C-1EA7205BB66E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31A7-6FAD-4316-8E6D-560E3DA60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9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D09C0-895D-4127-BB6C-1EA7205BB66E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031A7-6FAD-4316-8E6D-560E3DA60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Prism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For UWP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4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bit about Prism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38089" y="1852489"/>
            <a:ext cx="103521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Developed by Microsoft Patterns and Practices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Originally targeted WPF and Silverlight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Goal was to provide a framework for well-architected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After 5 releases, it was turned over to the open-source community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Now on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Supports WPF, Windows 10 Universal Windows Platform and </a:t>
            </a:r>
            <a:r>
              <a:rPr lang="en-CA" dirty="0" err="1" smtClean="0"/>
              <a:t>Xamarin</a:t>
            </a:r>
            <a:r>
              <a:rPr lang="en-CA" dirty="0" smtClean="0"/>
              <a:t> 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2298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MVVM: Model-View-</a:t>
            </a:r>
            <a:r>
              <a:rPr lang="en-CA" dirty="0" err="1" smtClean="0"/>
              <a:t>ViewModel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2303" y="1554006"/>
            <a:ext cx="991152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//XAML:</a:t>
            </a:r>
          </a:p>
          <a:p>
            <a:r>
              <a:rPr lang="en-CA" dirty="0" smtClean="0"/>
              <a:t>&lt;</a:t>
            </a:r>
            <a:r>
              <a:rPr lang="en-CA" dirty="0" err="1" smtClean="0"/>
              <a:t>TextBox</a:t>
            </a:r>
            <a:r>
              <a:rPr lang="en-CA" dirty="0" smtClean="0"/>
              <a:t> Text={Binding </a:t>
            </a:r>
            <a:r>
              <a:rPr lang="en-CA" dirty="0" err="1" smtClean="0"/>
              <a:t>LastName,Mode</a:t>
            </a:r>
            <a:r>
              <a:rPr lang="en-CA" dirty="0" smtClean="0"/>
              <a:t>=</a:t>
            </a:r>
            <a:r>
              <a:rPr lang="en-CA" dirty="0" err="1" smtClean="0"/>
              <a:t>TwoWay</a:t>
            </a:r>
            <a:r>
              <a:rPr lang="en-CA" dirty="0" smtClean="0"/>
              <a:t>} /&gt;</a:t>
            </a:r>
          </a:p>
          <a:p>
            <a:endParaRPr lang="en-CA" dirty="0"/>
          </a:p>
          <a:p>
            <a:r>
              <a:rPr lang="en-CA" dirty="0" smtClean="0"/>
              <a:t>//XAML Code Behind</a:t>
            </a:r>
          </a:p>
          <a:p>
            <a:r>
              <a:rPr lang="en-CA" dirty="0" smtClean="0"/>
              <a:t>Constructor()</a:t>
            </a:r>
          </a:p>
          <a:p>
            <a:r>
              <a:rPr lang="en-CA" dirty="0" smtClean="0"/>
              <a:t>{</a:t>
            </a:r>
          </a:p>
          <a:p>
            <a:r>
              <a:rPr lang="en-CA" dirty="0" smtClean="0"/>
              <a:t>      </a:t>
            </a:r>
            <a:r>
              <a:rPr lang="en-CA" dirty="0" err="1" smtClean="0"/>
              <a:t>DataContext</a:t>
            </a:r>
            <a:r>
              <a:rPr lang="en-CA" dirty="0" smtClean="0"/>
              <a:t> = new </a:t>
            </a:r>
            <a:r>
              <a:rPr lang="en-CA" dirty="0" err="1" smtClean="0"/>
              <a:t>MyViewModel</a:t>
            </a:r>
            <a:r>
              <a:rPr lang="en-CA" dirty="0" smtClean="0"/>
              <a:t>();</a:t>
            </a:r>
          </a:p>
          <a:p>
            <a:r>
              <a:rPr lang="en-CA" dirty="0"/>
              <a:t>}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//</a:t>
            </a:r>
            <a:r>
              <a:rPr lang="en-CA" dirty="0" err="1" smtClean="0"/>
              <a:t>ViewModel</a:t>
            </a:r>
            <a:r>
              <a:rPr lang="en-CA" dirty="0" smtClean="0"/>
              <a:t> class</a:t>
            </a:r>
          </a:p>
          <a:p>
            <a:r>
              <a:rPr lang="en-CA" dirty="0" smtClean="0"/>
              <a:t>class </a:t>
            </a:r>
            <a:r>
              <a:rPr lang="en-CA" dirty="0" err="1" smtClean="0"/>
              <a:t>MyViewModel</a:t>
            </a:r>
            <a:r>
              <a:rPr lang="en-CA" dirty="0"/>
              <a:t> </a:t>
            </a:r>
            <a:r>
              <a:rPr lang="en-CA" dirty="0" smtClean="0"/>
              <a:t>: </a:t>
            </a:r>
            <a:r>
              <a:rPr lang="en-CA" dirty="0" err="1" smtClean="0"/>
              <a:t>ViewModelBase</a:t>
            </a:r>
            <a:r>
              <a:rPr lang="en-CA" dirty="0" smtClean="0"/>
              <a:t> // prism base class for MVVM support</a:t>
            </a:r>
          </a:p>
          <a:p>
            <a:r>
              <a:rPr lang="en-CA" dirty="0" smtClean="0"/>
              <a:t>{</a:t>
            </a:r>
          </a:p>
          <a:p>
            <a:r>
              <a:rPr lang="en-CA" dirty="0"/>
              <a:t> </a:t>
            </a:r>
            <a:r>
              <a:rPr lang="en-CA" dirty="0" smtClean="0"/>
              <a:t>       private string _</a:t>
            </a:r>
            <a:r>
              <a:rPr lang="en-CA" dirty="0" err="1" smtClean="0"/>
              <a:t>lastName</a:t>
            </a:r>
            <a:r>
              <a:rPr lang="en-CA" dirty="0" smtClean="0"/>
              <a:t> = null;</a:t>
            </a:r>
          </a:p>
          <a:p>
            <a:r>
              <a:rPr lang="en-CA" dirty="0" smtClean="0"/>
              <a:t>        public string </a:t>
            </a:r>
            <a:r>
              <a:rPr lang="en-CA" dirty="0" err="1" smtClean="0"/>
              <a:t>LastName</a:t>
            </a:r>
            <a:endParaRPr lang="en-CA" dirty="0" smtClean="0"/>
          </a:p>
          <a:p>
            <a:r>
              <a:rPr lang="en-CA" dirty="0" smtClean="0"/>
              <a:t>        { </a:t>
            </a:r>
          </a:p>
          <a:p>
            <a:r>
              <a:rPr lang="en-CA" dirty="0"/>
              <a:t> </a:t>
            </a:r>
            <a:r>
              <a:rPr lang="en-CA" dirty="0" smtClean="0"/>
              <a:t>             get { return _</a:t>
            </a:r>
            <a:r>
              <a:rPr lang="en-CA" dirty="0" err="1" smtClean="0"/>
              <a:t>lastName</a:t>
            </a:r>
            <a:r>
              <a:rPr lang="en-CA" dirty="0" smtClean="0"/>
              <a:t>; }</a:t>
            </a:r>
          </a:p>
          <a:p>
            <a:r>
              <a:rPr lang="en-CA" dirty="0" smtClean="0"/>
              <a:t>              set { </a:t>
            </a:r>
            <a:r>
              <a:rPr lang="en-CA" dirty="0" err="1" smtClean="0"/>
              <a:t>SetProperty</a:t>
            </a:r>
            <a:r>
              <a:rPr lang="en-CA" dirty="0" smtClean="0"/>
              <a:t>&lt;string&gt;(ref _</a:t>
            </a:r>
            <a:r>
              <a:rPr lang="en-CA" dirty="0" err="1" smtClean="0"/>
              <a:t>lastName</a:t>
            </a:r>
            <a:r>
              <a:rPr lang="en-CA" dirty="0" smtClean="0"/>
              <a:t>, value); }</a:t>
            </a:r>
          </a:p>
          <a:p>
            <a:r>
              <a:rPr lang="en-CA" dirty="0" smtClean="0"/>
              <a:t>         }</a:t>
            </a:r>
          </a:p>
          <a:p>
            <a:r>
              <a:rPr lang="en-CA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83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Dependency Injection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2284" y="1885654"/>
            <a:ext cx="104942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interface </a:t>
            </a:r>
            <a:r>
              <a:rPr lang="en-CA" dirty="0" err="1" smtClean="0"/>
              <a:t>IReadRecords</a:t>
            </a:r>
            <a:r>
              <a:rPr lang="en-CA" dirty="0" smtClean="0"/>
              <a:t> { … };</a:t>
            </a:r>
          </a:p>
          <a:p>
            <a:r>
              <a:rPr lang="en-CA" dirty="0" smtClean="0"/>
              <a:t>class </a:t>
            </a:r>
            <a:r>
              <a:rPr lang="en-CA" dirty="0" err="1" smtClean="0"/>
              <a:t>DbReadRecords</a:t>
            </a:r>
            <a:r>
              <a:rPr lang="en-CA" dirty="0" smtClean="0"/>
              <a:t> : </a:t>
            </a:r>
            <a:r>
              <a:rPr lang="en-CA" dirty="0" err="1" smtClean="0"/>
              <a:t>IReadRecords</a:t>
            </a:r>
            <a:r>
              <a:rPr lang="en-CA" dirty="0" smtClean="0"/>
              <a:t> { … };</a:t>
            </a:r>
          </a:p>
          <a:p>
            <a:r>
              <a:rPr lang="en-CA" dirty="0" smtClean="0"/>
              <a:t>class </a:t>
            </a:r>
            <a:r>
              <a:rPr lang="en-CA" dirty="0" err="1" smtClean="0"/>
              <a:t>FlatFileReadRecords</a:t>
            </a:r>
            <a:r>
              <a:rPr lang="en-CA" dirty="0" smtClean="0"/>
              <a:t> : </a:t>
            </a:r>
            <a:r>
              <a:rPr lang="en-CA" dirty="0" err="1" smtClean="0"/>
              <a:t>IReadRecords</a:t>
            </a:r>
            <a:r>
              <a:rPr lang="en-CA" dirty="0" smtClean="0"/>
              <a:t> { … };</a:t>
            </a:r>
          </a:p>
          <a:p>
            <a:endParaRPr lang="en-CA" dirty="0"/>
          </a:p>
          <a:p>
            <a:r>
              <a:rPr lang="en-CA" dirty="0" smtClean="0"/>
              <a:t>public </a:t>
            </a:r>
            <a:r>
              <a:rPr lang="en-CA" dirty="0" err="1" smtClean="0"/>
              <a:t>ConsumerClass</a:t>
            </a:r>
            <a:r>
              <a:rPr lang="en-CA" dirty="0" smtClean="0"/>
              <a:t>(</a:t>
            </a:r>
            <a:r>
              <a:rPr lang="en-CA" dirty="0" err="1" smtClean="0"/>
              <a:t>IReadRecords</a:t>
            </a:r>
            <a:r>
              <a:rPr lang="en-CA" dirty="0" smtClean="0"/>
              <a:t> </a:t>
            </a:r>
            <a:r>
              <a:rPr lang="en-CA" dirty="0" err="1" smtClean="0"/>
              <a:t>recordService</a:t>
            </a:r>
            <a:r>
              <a:rPr lang="en-CA" dirty="0" smtClean="0"/>
              <a:t>)</a:t>
            </a:r>
          </a:p>
          <a:p>
            <a:r>
              <a:rPr lang="en-CA" dirty="0" smtClean="0"/>
              <a:t>{</a:t>
            </a:r>
            <a:r>
              <a:rPr lang="en-US" dirty="0" smtClean="0"/>
              <a:t> }</a:t>
            </a:r>
          </a:p>
          <a:p>
            <a:endParaRPr lang="en-CA" dirty="0"/>
          </a:p>
          <a:p>
            <a:r>
              <a:rPr lang="en-CA" dirty="0" err="1" smtClean="0"/>
              <a:t>Container.RegisterType</a:t>
            </a:r>
            <a:r>
              <a:rPr lang="en-CA" dirty="0" smtClean="0"/>
              <a:t>&lt;</a:t>
            </a:r>
            <a:r>
              <a:rPr lang="en-CA" dirty="0" err="1" smtClean="0"/>
              <a:t>IReadRecords</a:t>
            </a:r>
            <a:r>
              <a:rPr lang="en-CA" dirty="0" smtClean="0"/>
              <a:t>, </a:t>
            </a:r>
            <a:r>
              <a:rPr lang="en-CA" dirty="0" err="1" smtClean="0"/>
              <a:t>DbReadRecords</a:t>
            </a:r>
            <a:r>
              <a:rPr lang="en-CA" dirty="0" smtClean="0"/>
              <a:t>&gt;();</a:t>
            </a:r>
          </a:p>
          <a:p>
            <a:endParaRPr lang="en-CA" dirty="0"/>
          </a:p>
          <a:p>
            <a:r>
              <a:rPr lang="en-CA" dirty="0" err="1" smtClean="0"/>
              <a:t>var</a:t>
            </a:r>
            <a:r>
              <a:rPr lang="en-CA" dirty="0" smtClean="0"/>
              <a:t> </a:t>
            </a:r>
            <a:r>
              <a:rPr lang="en-CA" dirty="0" err="1" smtClean="0"/>
              <a:t>consumerClass</a:t>
            </a:r>
            <a:r>
              <a:rPr lang="en-CA" dirty="0" smtClean="0"/>
              <a:t> = </a:t>
            </a:r>
            <a:r>
              <a:rPr lang="en-CA" dirty="0" err="1" smtClean="0"/>
              <a:t>Container.Resolve</a:t>
            </a:r>
            <a:r>
              <a:rPr lang="en-CA" dirty="0" smtClean="0"/>
              <a:t>&lt;</a:t>
            </a:r>
            <a:r>
              <a:rPr lang="en-CA" dirty="0" err="1" smtClean="0"/>
              <a:t>ConsumerClass</a:t>
            </a:r>
            <a:r>
              <a:rPr lang="en-CA" dirty="0" smtClean="0"/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val="351116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Event Aggregation (Messaging)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3857" y="1956721"/>
            <a:ext cx="105416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Central object that acts as a messaging 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Any object that needs to communicate has a reference to this object (dependency injection!)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Any object can publish a message with an arbitrary set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Any object can subscribe to that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Publisher has no idea of what type of object or even how many objects are consuming  the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Subscriber has no idea of who is supplying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The only thing anybody knows about is the type of data being passed around and the messaging 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All your objects are decoupled from each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40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Use Prism?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4381" y="1928294"/>
            <a:ext cx="10551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Framework has a number of design patterns already built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Reduces the boiler plate code that you have to write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Provides a framework for making your app easy to design and maintain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It also has a number of platform specific services built in that you can consume in your app for free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23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sample app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1778" y="1724568"/>
            <a:ext cx="103920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Simple to-do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Convert a UWP template app into a prism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Show how navigation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Implement a view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Implement a hamburger menu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Round out navigation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Add app functionality (list, add, delete, edit)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More app functionality in Initialize and suspending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Session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Finally </a:t>
            </a:r>
            <a:r>
              <a:rPr lang="en-CA" smtClean="0"/>
              <a:t>custom navigation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51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384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Prism 6</vt:lpstr>
      <vt:lpstr>A bit about Prism</vt:lpstr>
      <vt:lpstr>MVVM: Model-View-ViewModel</vt:lpstr>
      <vt:lpstr>Dependency Injection</vt:lpstr>
      <vt:lpstr>Event Aggregation (Messaging)</vt:lpstr>
      <vt:lpstr>Why Use Prism?</vt:lpstr>
      <vt:lpstr>The sample app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Prism 6</dc:title>
  <dc:creator>Michael Ponti</dc:creator>
  <cp:lastModifiedBy>Michael Ponti</cp:lastModifiedBy>
  <cp:revision>9</cp:revision>
  <dcterms:created xsi:type="dcterms:W3CDTF">2016-05-24T00:51:00Z</dcterms:created>
  <dcterms:modified xsi:type="dcterms:W3CDTF">2016-05-24T04:41:29Z</dcterms:modified>
</cp:coreProperties>
</file>