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4" r:id="rId4"/>
  </p:sldMasterIdLst>
  <p:notesMasterIdLst>
    <p:notesMasterId r:id="rId20"/>
  </p:notesMasterIdLst>
  <p:handoutMasterIdLst>
    <p:handoutMasterId r:id="rId21"/>
  </p:handoutMasterIdLst>
  <p:sldIdLst>
    <p:sldId id="355" r:id="rId5"/>
    <p:sldId id="372" r:id="rId6"/>
    <p:sldId id="367" r:id="rId7"/>
    <p:sldId id="386" r:id="rId8"/>
    <p:sldId id="378" r:id="rId9"/>
    <p:sldId id="369" r:id="rId10"/>
    <p:sldId id="379" r:id="rId11"/>
    <p:sldId id="380" r:id="rId12"/>
    <p:sldId id="381" r:id="rId13"/>
    <p:sldId id="382" r:id="rId14"/>
    <p:sldId id="383" r:id="rId15"/>
    <p:sldId id="341" r:id="rId16"/>
    <p:sldId id="384" r:id="rId17"/>
    <p:sldId id="377" r:id="rId18"/>
    <p:sldId id="3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87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026" autoAdjust="0"/>
  </p:normalViewPr>
  <p:slideViewPr>
    <p:cSldViewPr snapToGrid="0">
      <p:cViewPr varScale="1">
        <p:scale>
          <a:sx n="114" d="100"/>
          <a:sy n="114" d="100"/>
        </p:scale>
        <p:origin x="414"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A98339-849B-4A1B-94AD-C4117A0FF4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50D5E0A-DBC5-4154-AAB7-1A6EB3DE09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50A84D-7040-4B66-A8F2-FF3252F0E77C}" type="datetimeFigureOut">
              <a:rPr lang="en-US" smtClean="0"/>
              <a:t>6/15/2021</a:t>
            </a:fld>
            <a:endParaRPr lang="en-US" dirty="0"/>
          </a:p>
        </p:txBody>
      </p:sp>
      <p:sp>
        <p:nvSpPr>
          <p:cNvPr id="4" name="Footer Placeholder 3">
            <a:extLst>
              <a:ext uri="{FF2B5EF4-FFF2-40B4-BE49-F238E27FC236}">
                <a16:creationId xmlns:a16="http://schemas.microsoft.com/office/drawing/2014/main" id="{7E10B103-107D-44C7-86CE-09C471DEAD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0E0EF81-D30D-4180-8B94-1BE4961093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51B87B-3F29-42F3-B07C-6AC1131073FA}" type="slidenum">
              <a:rPr lang="en-US" smtClean="0"/>
              <a:t>‹#›</a:t>
            </a:fld>
            <a:endParaRPr lang="en-US" dirty="0"/>
          </a:p>
        </p:txBody>
      </p:sp>
    </p:spTree>
    <p:extLst>
      <p:ext uri="{BB962C8B-B14F-4D97-AF65-F5344CB8AC3E}">
        <p14:creationId xmlns:p14="http://schemas.microsoft.com/office/powerpoint/2010/main" val="610513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252D08-8B84-4A6F-9F01-611184AC5843}" type="datetimeFigureOut">
              <a:rPr lang="en-US" smtClean="0"/>
              <a:t>6/15/2021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FC84E0-A62F-42E1-8B0C-7D28DFB4787A}" type="slidenum">
              <a:rPr lang="en-US" smtClean="0"/>
              <a:t>‹#›</a:t>
            </a:fld>
            <a:endParaRPr lang="en-US" dirty="0"/>
          </a:p>
        </p:txBody>
      </p:sp>
    </p:spTree>
    <p:extLst>
      <p:ext uri="{BB962C8B-B14F-4D97-AF65-F5344CB8AC3E}">
        <p14:creationId xmlns:p14="http://schemas.microsoft.com/office/powerpoint/2010/main" val="2855175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a:t>
            </a:fld>
            <a:endParaRPr lang="en-US" dirty="0"/>
          </a:p>
        </p:txBody>
      </p:sp>
    </p:spTree>
    <p:extLst>
      <p:ext uri="{BB962C8B-B14F-4D97-AF65-F5344CB8AC3E}">
        <p14:creationId xmlns:p14="http://schemas.microsoft.com/office/powerpoint/2010/main" val="1368113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10</a:t>
            </a:fld>
            <a:endParaRPr lang="en-US" dirty="0"/>
          </a:p>
        </p:txBody>
      </p:sp>
    </p:spTree>
    <p:extLst>
      <p:ext uri="{BB962C8B-B14F-4D97-AF65-F5344CB8AC3E}">
        <p14:creationId xmlns:p14="http://schemas.microsoft.com/office/powerpoint/2010/main" val="3470083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11</a:t>
            </a:fld>
            <a:endParaRPr lang="en-US" dirty="0"/>
          </a:p>
        </p:txBody>
      </p:sp>
    </p:spTree>
    <p:extLst>
      <p:ext uri="{BB962C8B-B14F-4D97-AF65-F5344CB8AC3E}">
        <p14:creationId xmlns:p14="http://schemas.microsoft.com/office/powerpoint/2010/main" val="1358805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12</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14</a:t>
            </a:fld>
            <a:endParaRPr lang="en-US" dirty="0"/>
          </a:p>
        </p:txBody>
      </p:sp>
    </p:spTree>
    <p:extLst>
      <p:ext uri="{BB962C8B-B14F-4D97-AF65-F5344CB8AC3E}">
        <p14:creationId xmlns:p14="http://schemas.microsoft.com/office/powerpoint/2010/main" val="188017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2</a:t>
            </a:fld>
            <a:endParaRPr lang="en-US" dirty="0"/>
          </a:p>
        </p:txBody>
      </p:sp>
    </p:spTree>
    <p:extLst>
      <p:ext uri="{BB962C8B-B14F-4D97-AF65-F5344CB8AC3E}">
        <p14:creationId xmlns:p14="http://schemas.microsoft.com/office/powerpoint/2010/main" val="1664122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3</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blue line indicating the relationship between winning and average yards for, among playoff teams has a weaker relationship (.69) than the relationship when all teams are included because undeserving teams are included in the filtered line.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4</a:t>
            </a:fld>
            <a:endParaRPr lang="en-US" dirty="0"/>
          </a:p>
        </p:txBody>
      </p:sp>
    </p:spTree>
    <p:extLst>
      <p:ext uri="{BB962C8B-B14F-4D97-AF65-F5344CB8AC3E}">
        <p14:creationId xmlns:p14="http://schemas.microsoft.com/office/powerpoint/2010/main" val="233796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5</a:t>
            </a:fld>
            <a:endParaRPr lang="en-US" dirty="0"/>
          </a:p>
        </p:txBody>
      </p:sp>
    </p:spTree>
    <p:extLst>
      <p:ext uri="{BB962C8B-B14F-4D97-AF65-F5344CB8AC3E}">
        <p14:creationId xmlns:p14="http://schemas.microsoft.com/office/powerpoint/2010/main" val="3935214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6</a:t>
            </a:fld>
            <a:endParaRPr lang="en-US" dirty="0"/>
          </a:p>
        </p:txBody>
      </p:sp>
    </p:spTree>
    <p:extLst>
      <p:ext uri="{BB962C8B-B14F-4D97-AF65-F5344CB8AC3E}">
        <p14:creationId xmlns:p14="http://schemas.microsoft.com/office/powerpoint/2010/main" val="977106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7</a:t>
            </a:fld>
            <a:endParaRPr lang="en-US" dirty="0"/>
          </a:p>
        </p:txBody>
      </p:sp>
    </p:spTree>
    <p:extLst>
      <p:ext uri="{BB962C8B-B14F-4D97-AF65-F5344CB8AC3E}">
        <p14:creationId xmlns:p14="http://schemas.microsoft.com/office/powerpoint/2010/main" val="1050459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8</a:t>
            </a:fld>
            <a:endParaRPr lang="en-US" dirty="0"/>
          </a:p>
        </p:txBody>
      </p:sp>
    </p:spTree>
    <p:extLst>
      <p:ext uri="{BB962C8B-B14F-4D97-AF65-F5344CB8AC3E}">
        <p14:creationId xmlns:p14="http://schemas.microsoft.com/office/powerpoint/2010/main" val="21108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9</a:t>
            </a:fld>
            <a:endParaRPr lang="en-US" dirty="0"/>
          </a:p>
        </p:txBody>
      </p:sp>
    </p:spTree>
    <p:extLst>
      <p:ext uri="{BB962C8B-B14F-4D97-AF65-F5344CB8AC3E}">
        <p14:creationId xmlns:p14="http://schemas.microsoft.com/office/powerpoint/2010/main" val="1996420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5"/>
        </a:solidFill>
        <a:effectLst/>
      </p:bgPr>
    </p:bg>
    <p:spTree>
      <p:nvGrpSpPr>
        <p:cNvPr id="1" name=""/>
        <p:cNvGrpSpPr/>
        <p:nvPr/>
      </p:nvGrpSpPr>
      <p:grpSpPr>
        <a:xfrm>
          <a:off x="0" y="0"/>
          <a:ext cx="0" cy="0"/>
          <a:chOff x="0" y="0"/>
          <a:chExt cx="0" cy="0"/>
        </a:xfrm>
      </p:grpSpPr>
      <p:sp>
        <p:nvSpPr>
          <p:cNvPr id="23" name="Graphic 10">
            <a:extLst>
              <a:ext uri="{FF2B5EF4-FFF2-40B4-BE49-F238E27FC236}">
                <a16:creationId xmlns:a16="http://schemas.microsoft.com/office/drawing/2014/main" id="{750609E5-CE3B-4880-AF1C-03AAE8F98B27}"/>
              </a:ext>
              <a:ext uri="{C183D7F6-B498-43B3-948B-1728B52AA6E4}">
                <adec:decorative xmlns:adec="http://schemas.microsoft.com/office/drawing/2017/decorative" val="1"/>
              </a:ext>
            </a:extLst>
          </p:cNvPr>
          <p:cNvSpPr/>
          <p:nvPr/>
        </p:nvSpPr>
        <p:spPr>
          <a:xfrm rot="2700000">
            <a:off x="175989" y="443117"/>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24" name="Graphic 10">
            <a:extLst>
              <a:ext uri="{FF2B5EF4-FFF2-40B4-BE49-F238E27FC236}">
                <a16:creationId xmlns:a16="http://schemas.microsoft.com/office/drawing/2014/main" id="{30A1EBAD-5F9E-43E3-852F-53FD94BE234C}"/>
              </a:ext>
              <a:ext uri="{C183D7F6-B498-43B3-948B-1728B52AA6E4}">
                <adec:decorative xmlns:adec="http://schemas.microsoft.com/office/drawing/2017/decorative" val="1"/>
              </a:ext>
            </a:extLst>
          </p:cNvPr>
          <p:cNvSpPr/>
          <p:nvPr/>
        </p:nvSpPr>
        <p:spPr>
          <a:xfrm rot="2700000">
            <a:off x="3678849" y="710118"/>
            <a:ext cx="485348" cy="48534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26" name="Oval 25">
            <a:extLst>
              <a:ext uri="{FF2B5EF4-FFF2-40B4-BE49-F238E27FC236}">
                <a16:creationId xmlns:a16="http://schemas.microsoft.com/office/drawing/2014/main" id="{B12F733F-6A95-4365-941D-3C310EC06055}"/>
              </a:ext>
              <a:ext uri="{C183D7F6-B498-43B3-948B-1728B52AA6E4}">
                <adec:decorative xmlns:adec="http://schemas.microsoft.com/office/drawing/2017/decorative" val="1"/>
              </a:ext>
            </a:extLst>
          </p:cNvPr>
          <p:cNvSpPr/>
          <p:nvPr/>
        </p:nvSpPr>
        <p:spPr>
          <a:xfrm rot="10800000">
            <a:off x="1949364" y="328201"/>
            <a:ext cx="418430" cy="41843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34" name="Title 1">
            <a:extLst>
              <a:ext uri="{FF2B5EF4-FFF2-40B4-BE49-F238E27FC236}">
                <a16:creationId xmlns:a16="http://schemas.microsoft.com/office/drawing/2014/main" id="{1F2624E7-C182-4BF3-A1CE-10E080235268}"/>
              </a:ext>
            </a:extLst>
          </p:cNvPr>
          <p:cNvSpPr>
            <a:spLocks noGrp="1"/>
          </p:cNvSpPr>
          <p:nvPr>
            <p:ph type="ctrTitle"/>
          </p:nvPr>
        </p:nvSpPr>
        <p:spPr>
          <a:xfrm>
            <a:off x="485634" y="575423"/>
            <a:ext cx="5435027" cy="3234577"/>
          </a:xfrm>
        </p:spPr>
        <p:txBody>
          <a:bodyPr anchor="b">
            <a:normAutofit/>
          </a:bodyPr>
          <a:lstStyle>
            <a:lvl1pPr>
              <a:defRPr sz="5400">
                <a:solidFill>
                  <a:schemeClr val="bg1"/>
                </a:solidFill>
              </a:defRPr>
            </a:lvl1pPr>
          </a:lstStyle>
          <a:p>
            <a:pPr algn="l"/>
            <a:r>
              <a:rPr lang="en-US" sz="5400">
                <a:solidFill>
                  <a:srgbClr val="FFFFFF"/>
                </a:solidFill>
              </a:rPr>
              <a:t>Click to edit Master title style</a:t>
            </a:r>
            <a:endParaRPr lang="en-US" sz="5400" dirty="0">
              <a:solidFill>
                <a:srgbClr val="FFFFFF"/>
              </a:solidFill>
            </a:endParaRPr>
          </a:p>
        </p:txBody>
      </p:sp>
      <p:sp>
        <p:nvSpPr>
          <p:cNvPr id="29" name="Subtitle 2">
            <a:extLst>
              <a:ext uri="{FF2B5EF4-FFF2-40B4-BE49-F238E27FC236}">
                <a16:creationId xmlns:a16="http://schemas.microsoft.com/office/drawing/2014/main" id="{2E173997-1548-44F7-B0A4-108B77F0B820}"/>
              </a:ext>
            </a:extLst>
          </p:cNvPr>
          <p:cNvSpPr>
            <a:spLocks noGrp="1"/>
          </p:cNvSpPr>
          <p:nvPr>
            <p:ph type="subTitle" idx="1"/>
          </p:nvPr>
        </p:nvSpPr>
        <p:spPr>
          <a:xfrm>
            <a:off x="485636" y="4004423"/>
            <a:ext cx="5435026" cy="2278154"/>
          </a:xfrm>
        </p:spPr>
        <p:txBody>
          <a:bodyPr anchor="t">
            <a:normAutofit/>
          </a:bodyPr>
          <a:lstStyle>
            <a:lvl1pPr marL="0" indent="0">
              <a:buNone/>
              <a:defRPr sz="2400">
                <a:solidFill>
                  <a:schemeClr val="bg1"/>
                </a:solidFill>
              </a:defRPr>
            </a:lvl1pPr>
          </a:lstStyle>
          <a:p>
            <a:pPr algn="l"/>
            <a:r>
              <a:rPr lang="en-US">
                <a:solidFill>
                  <a:srgbClr val="FFFFFF"/>
                </a:solidFill>
              </a:rPr>
              <a:t>Click to edit Master subtitle style</a:t>
            </a:r>
            <a:endParaRPr lang="en-US" dirty="0">
              <a:solidFill>
                <a:srgbClr val="FFFFFF"/>
              </a:solidFill>
            </a:endParaRPr>
          </a:p>
        </p:txBody>
      </p:sp>
      <p:sp>
        <p:nvSpPr>
          <p:cNvPr id="37" name="Picture Placeholder 34">
            <a:extLst>
              <a:ext uri="{FF2B5EF4-FFF2-40B4-BE49-F238E27FC236}">
                <a16:creationId xmlns:a16="http://schemas.microsoft.com/office/drawing/2014/main" id="{A37CD930-076A-4257-8800-922EDF1A0576}"/>
              </a:ext>
            </a:extLst>
          </p:cNvPr>
          <p:cNvSpPr>
            <a:spLocks noGrp="1"/>
          </p:cNvSpPr>
          <p:nvPr>
            <p:ph type="pic" sz="quarter" idx="13" hasCustomPrompt="1"/>
          </p:nvPr>
        </p:nvSpPr>
        <p:spPr>
          <a:xfrm>
            <a:off x="6197600" y="574675"/>
            <a:ext cx="5445125" cy="5749925"/>
          </a:xfrm>
        </p:spPr>
        <p:txBody>
          <a:bodyPr>
            <a:normAutofit/>
          </a:bodyPr>
          <a:lstStyle>
            <a:lvl1pPr marL="0" indent="0" algn="ctr">
              <a:buNone/>
              <a:defRPr sz="2000">
                <a:solidFill>
                  <a:schemeClr val="bg1"/>
                </a:solidFill>
              </a:defRPr>
            </a:lvl1pPr>
          </a:lstStyle>
          <a:p>
            <a:r>
              <a:rPr lang="en-US" dirty="0"/>
              <a:t>Insert photo here</a:t>
            </a:r>
          </a:p>
        </p:txBody>
      </p:sp>
      <p:sp>
        <p:nvSpPr>
          <p:cNvPr id="31" name="Date Placeholder 4">
            <a:extLst>
              <a:ext uri="{FF2B5EF4-FFF2-40B4-BE49-F238E27FC236}">
                <a16:creationId xmlns:a16="http://schemas.microsoft.com/office/drawing/2014/main" id="{B17F4254-E7F3-482D-83B2-F40E678DC31A}"/>
              </a:ext>
            </a:extLst>
          </p:cNvPr>
          <p:cNvSpPr>
            <a:spLocks noGrp="1"/>
          </p:cNvSpPr>
          <p:nvPr>
            <p:ph type="dt" sz="half" idx="10"/>
          </p:nvPr>
        </p:nvSpPr>
        <p:spPr>
          <a:xfrm>
            <a:off x="838200" y="6400800"/>
            <a:ext cx="2743200" cy="365125"/>
          </a:xfrm>
        </p:spPr>
        <p:txBody>
          <a:bodyPr/>
          <a:lstStyle/>
          <a:p>
            <a:r>
              <a:rPr lang="en-US">
                <a:solidFill>
                  <a:srgbClr val="FFFFFF"/>
                </a:solidFill>
              </a:rPr>
              <a:t>2/2/20XX</a:t>
            </a:r>
            <a:endParaRPr lang="en-US" dirty="0">
              <a:solidFill>
                <a:srgbClr val="FFFFFF"/>
              </a:solidFill>
            </a:endParaRPr>
          </a:p>
        </p:txBody>
      </p:sp>
      <p:sp>
        <p:nvSpPr>
          <p:cNvPr id="32" name="Footer Placeholder 5">
            <a:extLst>
              <a:ext uri="{FF2B5EF4-FFF2-40B4-BE49-F238E27FC236}">
                <a16:creationId xmlns:a16="http://schemas.microsoft.com/office/drawing/2014/main" id="{69A3213B-8554-4293-925C-3977950B2FC8}"/>
              </a:ext>
            </a:extLst>
          </p:cNvPr>
          <p:cNvSpPr>
            <a:spLocks noGrp="1"/>
          </p:cNvSpPr>
          <p:nvPr>
            <p:ph type="ftr" sz="quarter" idx="11"/>
          </p:nvPr>
        </p:nvSpPr>
        <p:spPr>
          <a:xfrm>
            <a:off x="4038600" y="6400800"/>
            <a:ext cx="4114800" cy="365125"/>
          </a:xfrm>
        </p:spPr>
        <p:txBody>
          <a:bodyPr/>
          <a:lstStyle/>
          <a:p>
            <a:r>
              <a:rPr lang="en-US" dirty="0">
                <a:solidFill>
                  <a:srgbClr val="FFFFFF"/>
                </a:solidFill>
              </a:rPr>
              <a:t>PRESENTATION TITLE</a:t>
            </a:r>
          </a:p>
        </p:txBody>
      </p:sp>
      <p:sp>
        <p:nvSpPr>
          <p:cNvPr id="33" name="Slide Number Placeholder 6">
            <a:extLst>
              <a:ext uri="{FF2B5EF4-FFF2-40B4-BE49-F238E27FC236}">
                <a16:creationId xmlns:a16="http://schemas.microsoft.com/office/drawing/2014/main" id="{E6081EFA-FDDB-48B1-8F8F-506DAA8FB2BE}"/>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solidFill>
                  <a:srgbClr val="FFFFFF"/>
                </a:solidFill>
              </a:rPr>
              <a:pPr/>
              <a:t>‹#›</a:t>
            </a:fld>
            <a:endParaRPr lang="en-US" dirty="0">
              <a:solidFill>
                <a:srgbClr val="FFFFFF"/>
              </a:solidFill>
            </a:endParaRPr>
          </a:p>
        </p:txBody>
      </p:sp>
      <p:sp>
        <p:nvSpPr>
          <p:cNvPr id="39" name="Oval 38">
            <a:extLst>
              <a:ext uri="{FF2B5EF4-FFF2-40B4-BE49-F238E27FC236}">
                <a16:creationId xmlns:a16="http://schemas.microsoft.com/office/drawing/2014/main" id="{7A5EAFD9-C10D-423D-877A-A7E344B82A86}"/>
              </a:ext>
              <a:ext uri="{C183D7F6-B498-43B3-948B-1728B52AA6E4}">
                <adec:decorative xmlns:adec="http://schemas.microsoft.com/office/drawing/2017/decorative" val="1"/>
              </a:ext>
            </a:extLst>
          </p:cNvPr>
          <p:cNvSpPr/>
          <p:nvPr userDrawn="1"/>
        </p:nvSpPr>
        <p:spPr>
          <a:xfrm rot="10800000">
            <a:off x="11725987" y="6085893"/>
            <a:ext cx="261660" cy="26166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41" name="Oval 40">
            <a:extLst>
              <a:ext uri="{FF2B5EF4-FFF2-40B4-BE49-F238E27FC236}">
                <a16:creationId xmlns:a16="http://schemas.microsoft.com/office/drawing/2014/main" id="{552E34FD-F45A-4FC4-A537-1CD327317B7F}"/>
              </a:ext>
              <a:ext uri="{C183D7F6-B498-43B3-948B-1728B52AA6E4}">
                <adec:decorative xmlns:adec="http://schemas.microsoft.com/office/drawing/2017/decorative" val="1"/>
              </a:ext>
            </a:extLst>
          </p:cNvPr>
          <p:cNvSpPr/>
          <p:nvPr userDrawn="1"/>
        </p:nvSpPr>
        <p:spPr>
          <a:xfrm rot="10800000">
            <a:off x="11234728" y="5325178"/>
            <a:ext cx="418430" cy="41843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Tree>
    <p:extLst>
      <p:ext uri="{BB962C8B-B14F-4D97-AF65-F5344CB8AC3E}">
        <p14:creationId xmlns:p14="http://schemas.microsoft.com/office/powerpoint/2010/main" val="384020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accent5"/>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1B714E7-4FD4-46B0-8831-48EB663CFE50}"/>
              </a:ext>
              <a:ext uri="{C183D7F6-B498-43B3-948B-1728B52AA6E4}">
                <adec:decorative xmlns:adec="http://schemas.microsoft.com/office/drawing/2017/decorative" val="1"/>
              </a:ext>
            </a:extLst>
          </p:cNvPr>
          <p:cNvGrpSpPr/>
          <p:nvPr userDrawn="1"/>
        </p:nvGrpSpPr>
        <p:grpSpPr>
          <a:xfrm>
            <a:off x="183404" y="225822"/>
            <a:ext cx="1847971" cy="2438142"/>
            <a:chOff x="183404" y="225822"/>
            <a:chExt cx="1847971" cy="2438142"/>
          </a:xfrm>
        </p:grpSpPr>
        <p:sp useBgFill="1">
          <p:nvSpPr>
            <p:cNvPr id="11" name="Graphic 10">
              <a:extLst>
                <a:ext uri="{FF2B5EF4-FFF2-40B4-BE49-F238E27FC236}">
                  <a16:creationId xmlns:a16="http://schemas.microsoft.com/office/drawing/2014/main" id="{28748170-3B03-4983-B18A-BD3434F6A1E0}"/>
                </a:ext>
              </a:extLst>
            </p:cNvPr>
            <p:cNvSpPr/>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8763577F-7D99-42DD-8DEE-6CC576187D1E}"/>
                </a:ext>
              </a:extLst>
            </p:cNvPr>
            <p:cNvSpPr/>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4EF5F2E5-90C0-417E-8B26-0927E3086B9A}"/>
                </a:ext>
              </a:extLst>
            </p:cNvPr>
            <p:cNvSpPr/>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648150F6-4F74-4696-AF2C-455208042AA2}"/>
                </a:ext>
              </a:extLst>
            </p:cNvPr>
            <p:cNvSpPr/>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6" name="Title 1">
            <a:extLst>
              <a:ext uri="{FF2B5EF4-FFF2-40B4-BE49-F238E27FC236}">
                <a16:creationId xmlns:a16="http://schemas.microsoft.com/office/drawing/2014/main" id="{DF341ACE-BA74-497F-B0A2-112DCBB28EDA}"/>
              </a:ext>
            </a:extLst>
          </p:cNvPr>
          <p:cNvSpPr>
            <a:spLocks noGrp="1"/>
          </p:cNvSpPr>
          <p:nvPr>
            <p:ph type="title"/>
          </p:nvPr>
        </p:nvSpPr>
        <p:spPr>
          <a:xfrm>
            <a:off x="822352" y="566127"/>
            <a:ext cx="10531448" cy="1490825"/>
          </a:xfrm>
        </p:spPr>
        <p:txBody>
          <a:bodyPr anchor="ctr">
            <a:normAutofit/>
          </a:bodyPr>
          <a:lstStyle>
            <a:lvl1pPr algn="ctr">
              <a:defRPr>
                <a:solidFill>
                  <a:schemeClr val="bg1"/>
                </a:solidFill>
                <a:effectLst>
                  <a:outerShdw blurRad="50800" dist="38100" dir="2700000" algn="tl" rotWithShape="0">
                    <a:prstClr val="black">
                      <a:alpha val="40000"/>
                    </a:prstClr>
                  </a:outerShdw>
                </a:effectLst>
              </a:defRPr>
            </a:lvl1pPr>
          </a:lstStyle>
          <a:p>
            <a:pPr algn="ctr"/>
            <a:r>
              <a:rPr lang="en-US">
                <a:solidFill>
                  <a:srgbClr val="FFFFFF"/>
                </a:solidFill>
                <a:effectLst>
                  <a:outerShdw blurRad="38100" dist="38100" dir="2700000" algn="tl">
                    <a:srgbClr val="000000">
                      <a:alpha val="43137"/>
                    </a:srgbClr>
                  </a:outerShdw>
                </a:effectLst>
                <a:cs typeface="Segoe UI" panose="020B0502040204020203" pitchFamily="34" charset="0"/>
              </a:rPr>
              <a:t>Click to edit Master title style</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p:txBody>
      </p:sp>
      <p:sp>
        <p:nvSpPr>
          <p:cNvPr id="24" name="Text Placeholder 23">
            <a:extLst>
              <a:ext uri="{FF2B5EF4-FFF2-40B4-BE49-F238E27FC236}">
                <a16:creationId xmlns:a16="http://schemas.microsoft.com/office/drawing/2014/main" id="{03858BEB-3028-46B2-A113-0312EFEC2187}"/>
              </a:ext>
            </a:extLst>
          </p:cNvPr>
          <p:cNvSpPr>
            <a:spLocks noGrp="1"/>
          </p:cNvSpPr>
          <p:nvPr>
            <p:ph type="body" sz="quarter" idx="13" hasCustomPrompt="1"/>
          </p:nvPr>
        </p:nvSpPr>
        <p:spPr>
          <a:xfrm>
            <a:off x="1592541" y="2346854"/>
            <a:ext cx="4360512"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8" name="Text Placeholder 25">
            <a:extLst>
              <a:ext uri="{FF2B5EF4-FFF2-40B4-BE49-F238E27FC236}">
                <a16:creationId xmlns:a16="http://schemas.microsoft.com/office/drawing/2014/main" id="{04B6002D-221D-4D66-93ED-DAD87E6478D3}"/>
              </a:ext>
            </a:extLst>
          </p:cNvPr>
          <p:cNvSpPr>
            <a:spLocks noGrp="1"/>
          </p:cNvSpPr>
          <p:nvPr>
            <p:ph type="body" sz="quarter" idx="14" hasCustomPrompt="1"/>
          </p:nvPr>
        </p:nvSpPr>
        <p:spPr>
          <a:xfrm>
            <a:off x="1592191" y="2899269"/>
            <a:ext cx="4360862"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1" name="Text Placeholder 23">
            <a:extLst>
              <a:ext uri="{FF2B5EF4-FFF2-40B4-BE49-F238E27FC236}">
                <a16:creationId xmlns:a16="http://schemas.microsoft.com/office/drawing/2014/main" id="{37B583B4-9EAA-4C7A-8DE1-DF310A0D2442}"/>
              </a:ext>
            </a:extLst>
          </p:cNvPr>
          <p:cNvSpPr>
            <a:spLocks noGrp="1"/>
          </p:cNvSpPr>
          <p:nvPr>
            <p:ph type="body" sz="quarter" idx="15" hasCustomPrompt="1"/>
          </p:nvPr>
        </p:nvSpPr>
        <p:spPr>
          <a:xfrm>
            <a:off x="6287397" y="2346854"/>
            <a:ext cx="4360512"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2" name="Text Placeholder 25">
            <a:extLst>
              <a:ext uri="{FF2B5EF4-FFF2-40B4-BE49-F238E27FC236}">
                <a16:creationId xmlns:a16="http://schemas.microsoft.com/office/drawing/2014/main" id="{694B9F6A-3683-47F2-8548-EA26CEADE524}"/>
              </a:ext>
            </a:extLst>
          </p:cNvPr>
          <p:cNvSpPr>
            <a:spLocks noGrp="1"/>
          </p:cNvSpPr>
          <p:nvPr>
            <p:ph type="body" sz="quarter" idx="16" hasCustomPrompt="1"/>
          </p:nvPr>
        </p:nvSpPr>
        <p:spPr>
          <a:xfrm>
            <a:off x="6287047" y="2899269"/>
            <a:ext cx="4360862"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18" name="Date Placeholder 4">
            <a:extLst>
              <a:ext uri="{FF2B5EF4-FFF2-40B4-BE49-F238E27FC236}">
                <a16:creationId xmlns:a16="http://schemas.microsoft.com/office/drawing/2014/main" id="{1FDFCFD6-336A-4319-8946-39E7EC2CD1B3}"/>
              </a:ext>
            </a:extLst>
          </p:cNvPr>
          <p:cNvSpPr>
            <a:spLocks noGrp="1"/>
          </p:cNvSpPr>
          <p:nvPr>
            <p:ph type="dt" sz="half" idx="10"/>
          </p:nvPr>
        </p:nvSpPr>
        <p:spPr>
          <a:xfrm>
            <a:off x="8382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19" name="Footer Placeholder 5">
            <a:extLst>
              <a:ext uri="{FF2B5EF4-FFF2-40B4-BE49-F238E27FC236}">
                <a16:creationId xmlns:a16="http://schemas.microsoft.com/office/drawing/2014/main" id="{EDA87BDB-4AAD-4508-9D8E-9413194A6FB5}"/>
              </a:ext>
            </a:extLst>
          </p:cNvPr>
          <p:cNvSpPr>
            <a:spLocks noGrp="1"/>
          </p:cNvSpPr>
          <p:nvPr>
            <p:ph type="ftr" sz="quarter" idx="11"/>
          </p:nvPr>
        </p:nvSpPr>
        <p:spPr>
          <a:xfrm>
            <a:off x="4038600" y="6400800"/>
            <a:ext cx="41148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0" name="Slide Number Placeholder 6">
            <a:extLst>
              <a:ext uri="{FF2B5EF4-FFF2-40B4-BE49-F238E27FC236}">
                <a16:creationId xmlns:a16="http://schemas.microsoft.com/office/drawing/2014/main" id="{972B28B4-16BA-417A-B46D-DBD7D41F7650}"/>
              </a:ext>
            </a:extLst>
          </p:cNvPr>
          <p:cNvSpPr>
            <a:spLocks noGrp="1"/>
          </p:cNvSpPr>
          <p:nvPr>
            <p:ph type="sldNum" sz="quarter" idx="12"/>
          </p:nvPr>
        </p:nvSpPr>
        <p:spPr>
          <a:xfrm>
            <a:off x="86106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4250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umn 3 Content">
    <p:bg>
      <p:bgPr>
        <a:solidFill>
          <a:schemeClr val="accent5"/>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8A1D0A1-1FD1-4F94-B2C0-06C2E2030D53}"/>
              </a:ext>
              <a:ext uri="{C183D7F6-B498-43B3-948B-1728B52AA6E4}">
                <adec:decorative xmlns:adec="http://schemas.microsoft.com/office/drawing/2017/decorative" val="1"/>
              </a:ext>
            </a:extLst>
          </p:cNvPr>
          <p:cNvGrpSpPr/>
          <p:nvPr userDrawn="1"/>
        </p:nvGrpSpPr>
        <p:grpSpPr>
          <a:xfrm>
            <a:off x="183404" y="225822"/>
            <a:ext cx="1847971" cy="2438142"/>
            <a:chOff x="183404" y="225822"/>
            <a:chExt cx="1847971" cy="2438142"/>
          </a:xfrm>
        </p:grpSpPr>
        <p:sp useBgFill="1">
          <p:nvSpPr>
            <p:cNvPr id="11" name="Graphic 10">
              <a:extLst>
                <a:ext uri="{FF2B5EF4-FFF2-40B4-BE49-F238E27FC236}">
                  <a16:creationId xmlns:a16="http://schemas.microsoft.com/office/drawing/2014/main" id="{58CFF91A-90A9-4CD1-A803-636F9F1304A4}"/>
                </a:ext>
              </a:extLst>
            </p:cNvPr>
            <p:cNvSpPr/>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4FBC4BC7-0780-43F3-A67A-65EB564F696D}"/>
                </a:ext>
              </a:extLst>
            </p:cNvPr>
            <p:cNvSpPr/>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1CE0ABAF-CF8C-4E0D-A844-F01B6E85B2E3}"/>
                </a:ext>
              </a:extLst>
            </p:cNvPr>
            <p:cNvSpPr/>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5E894DEB-17BA-46D9-AF52-DFC04FC4E93A}"/>
                </a:ext>
              </a:extLst>
            </p:cNvPr>
            <p:cNvSpPr/>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6" name="Title 1">
            <a:extLst>
              <a:ext uri="{FF2B5EF4-FFF2-40B4-BE49-F238E27FC236}">
                <a16:creationId xmlns:a16="http://schemas.microsoft.com/office/drawing/2014/main" id="{30AFDACD-10D0-493F-9AA6-0C0AC8835228}"/>
              </a:ext>
            </a:extLst>
          </p:cNvPr>
          <p:cNvSpPr>
            <a:spLocks noGrp="1"/>
          </p:cNvSpPr>
          <p:nvPr>
            <p:ph type="title"/>
          </p:nvPr>
        </p:nvSpPr>
        <p:spPr>
          <a:xfrm>
            <a:off x="822352" y="566127"/>
            <a:ext cx="10531448" cy="1490825"/>
          </a:xfrm>
        </p:spPr>
        <p:txBody>
          <a:bodyPr anchor="ctr">
            <a:normAutofit/>
          </a:bodyPr>
          <a:lstStyle>
            <a:lvl1pPr algn="ctr">
              <a:defRPr>
                <a:solidFill>
                  <a:schemeClr val="bg1"/>
                </a:solidFill>
                <a:effectLst>
                  <a:outerShdw blurRad="50800" dist="38100" dir="2700000" algn="tl" rotWithShape="0">
                    <a:prstClr val="black">
                      <a:alpha val="40000"/>
                    </a:prstClr>
                  </a:outerShdw>
                </a:effectLst>
              </a:defRPr>
            </a:lvl1pPr>
          </a:lstStyle>
          <a:p>
            <a:pPr algn="ctr"/>
            <a:r>
              <a:rPr lang="en-US">
                <a:solidFill>
                  <a:srgbClr val="FFFFFF"/>
                </a:solidFill>
                <a:effectLst>
                  <a:outerShdw blurRad="38100" dist="38100" dir="2700000" algn="tl">
                    <a:srgbClr val="000000">
                      <a:alpha val="43137"/>
                    </a:srgbClr>
                  </a:outerShdw>
                </a:effectLst>
                <a:cs typeface="Segoe UI" panose="020B0502040204020203" pitchFamily="34" charset="0"/>
              </a:rPr>
              <a:t>Click to edit Master title style</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p:txBody>
      </p:sp>
      <p:sp>
        <p:nvSpPr>
          <p:cNvPr id="20" name="Text Placeholder 23">
            <a:extLst>
              <a:ext uri="{FF2B5EF4-FFF2-40B4-BE49-F238E27FC236}">
                <a16:creationId xmlns:a16="http://schemas.microsoft.com/office/drawing/2014/main" id="{FCFF65AC-D857-44D4-8C75-42685EEC828C}"/>
              </a:ext>
            </a:extLst>
          </p:cNvPr>
          <p:cNvSpPr>
            <a:spLocks noGrp="1"/>
          </p:cNvSpPr>
          <p:nvPr>
            <p:ph type="body" sz="quarter" idx="13" hasCustomPrompt="1"/>
          </p:nvPr>
        </p:nvSpPr>
        <p:spPr>
          <a:xfrm>
            <a:off x="1001992" y="2346854"/>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1" name="Text Placeholder 25">
            <a:extLst>
              <a:ext uri="{FF2B5EF4-FFF2-40B4-BE49-F238E27FC236}">
                <a16:creationId xmlns:a16="http://schemas.microsoft.com/office/drawing/2014/main" id="{CBC02743-732C-4B86-AB3D-5C05A02D0D11}"/>
              </a:ext>
            </a:extLst>
          </p:cNvPr>
          <p:cNvSpPr>
            <a:spLocks noGrp="1"/>
          </p:cNvSpPr>
          <p:nvPr>
            <p:ph type="body" sz="quarter" idx="14" hasCustomPrompt="1"/>
          </p:nvPr>
        </p:nvSpPr>
        <p:spPr>
          <a:xfrm>
            <a:off x="1001641" y="2899269"/>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2" name="Text Placeholder 23">
            <a:extLst>
              <a:ext uri="{FF2B5EF4-FFF2-40B4-BE49-F238E27FC236}">
                <a16:creationId xmlns:a16="http://schemas.microsoft.com/office/drawing/2014/main" id="{01F8B39A-529F-4E49-AE13-52EC4704DEB0}"/>
              </a:ext>
            </a:extLst>
          </p:cNvPr>
          <p:cNvSpPr>
            <a:spLocks noGrp="1"/>
          </p:cNvSpPr>
          <p:nvPr>
            <p:ph type="body" sz="quarter" idx="15" hasCustomPrompt="1"/>
          </p:nvPr>
        </p:nvSpPr>
        <p:spPr>
          <a:xfrm>
            <a:off x="4453829" y="2346854"/>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3" name="Text Placeholder 25">
            <a:extLst>
              <a:ext uri="{FF2B5EF4-FFF2-40B4-BE49-F238E27FC236}">
                <a16:creationId xmlns:a16="http://schemas.microsoft.com/office/drawing/2014/main" id="{2A6AE7B0-4281-44CE-83E8-FF70EB548ACA}"/>
              </a:ext>
            </a:extLst>
          </p:cNvPr>
          <p:cNvSpPr>
            <a:spLocks noGrp="1"/>
          </p:cNvSpPr>
          <p:nvPr>
            <p:ph type="body" sz="quarter" idx="16" hasCustomPrompt="1"/>
          </p:nvPr>
        </p:nvSpPr>
        <p:spPr>
          <a:xfrm>
            <a:off x="4453478" y="2899269"/>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4" name="Text Placeholder 23">
            <a:extLst>
              <a:ext uri="{FF2B5EF4-FFF2-40B4-BE49-F238E27FC236}">
                <a16:creationId xmlns:a16="http://schemas.microsoft.com/office/drawing/2014/main" id="{9D1E92C6-323C-467F-8117-84624685E70D}"/>
              </a:ext>
            </a:extLst>
          </p:cNvPr>
          <p:cNvSpPr>
            <a:spLocks noGrp="1"/>
          </p:cNvSpPr>
          <p:nvPr>
            <p:ph type="body" sz="quarter" idx="17" hasCustomPrompt="1"/>
          </p:nvPr>
        </p:nvSpPr>
        <p:spPr>
          <a:xfrm>
            <a:off x="7906017" y="2333139"/>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5" name="Text Placeholder 25">
            <a:extLst>
              <a:ext uri="{FF2B5EF4-FFF2-40B4-BE49-F238E27FC236}">
                <a16:creationId xmlns:a16="http://schemas.microsoft.com/office/drawing/2014/main" id="{E292D7CF-B506-4D5A-9747-949D5607895B}"/>
              </a:ext>
            </a:extLst>
          </p:cNvPr>
          <p:cNvSpPr>
            <a:spLocks noGrp="1"/>
          </p:cNvSpPr>
          <p:nvPr>
            <p:ph type="body" sz="quarter" idx="18" hasCustomPrompt="1"/>
          </p:nvPr>
        </p:nvSpPr>
        <p:spPr>
          <a:xfrm>
            <a:off x="7905666" y="2885554"/>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17" name="Date Placeholder 4">
            <a:extLst>
              <a:ext uri="{FF2B5EF4-FFF2-40B4-BE49-F238E27FC236}">
                <a16:creationId xmlns:a16="http://schemas.microsoft.com/office/drawing/2014/main" id="{39C4FF29-BCBF-4D15-B2D8-AE2E1F3891F7}"/>
              </a:ext>
            </a:extLst>
          </p:cNvPr>
          <p:cNvSpPr>
            <a:spLocks noGrp="1"/>
          </p:cNvSpPr>
          <p:nvPr>
            <p:ph type="dt" sz="half" idx="10"/>
          </p:nvPr>
        </p:nvSpPr>
        <p:spPr>
          <a:xfrm>
            <a:off x="8382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18" name="Footer Placeholder 5">
            <a:extLst>
              <a:ext uri="{FF2B5EF4-FFF2-40B4-BE49-F238E27FC236}">
                <a16:creationId xmlns:a16="http://schemas.microsoft.com/office/drawing/2014/main" id="{308F6E4A-924F-4513-8E2C-B2815410DE94}"/>
              </a:ext>
            </a:extLst>
          </p:cNvPr>
          <p:cNvSpPr>
            <a:spLocks noGrp="1"/>
          </p:cNvSpPr>
          <p:nvPr>
            <p:ph type="ftr" sz="quarter" idx="11"/>
          </p:nvPr>
        </p:nvSpPr>
        <p:spPr>
          <a:xfrm>
            <a:off x="4038600" y="6400800"/>
            <a:ext cx="41148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9" name="Slide Number Placeholder 6">
            <a:extLst>
              <a:ext uri="{FF2B5EF4-FFF2-40B4-BE49-F238E27FC236}">
                <a16:creationId xmlns:a16="http://schemas.microsoft.com/office/drawing/2014/main" id="{54E5349C-86B2-431A-A9BA-60665D1797BD}"/>
              </a:ext>
            </a:extLst>
          </p:cNvPr>
          <p:cNvSpPr>
            <a:spLocks noGrp="1"/>
          </p:cNvSpPr>
          <p:nvPr>
            <p:ph type="sldNum" sz="quarter" idx="12"/>
          </p:nvPr>
        </p:nvSpPr>
        <p:spPr>
          <a:xfrm>
            <a:off x="86106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212544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E5D41C-AF53-4BB3-B90C-55B007BC4CDE}"/>
              </a:ext>
            </a:extLst>
          </p:cNvPr>
          <p:cNvSpPr>
            <a:spLocks noGrp="1"/>
          </p:cNvSpPr>
          <p:nvPr>
            <p:ph type="title"/>
          </p:nvPr>
        </p:nvSpPr>
        <p:spPr>
          <a:xfrm>
            <a:off x="580403" y="4038599"/>
            <a:ext cx="4715498" cy="2235494"/>
          </a:xfrm>
        </p:spPr>
        <p:txBody>
          <a:bodyPr anchor="ctr">
            <a:normAutofit/>
          </a:bodyPr>
          <a:lstStyle/>
          <a:p>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sp>
        <p:nvSpPr>
          <p:cNvPr id="15" name="Picture Placeholder 14">
            <a:extLst>
              <a:ext uri="{FF2B5EF4-FFF2-40B4-BE49-F238E27FC236}">
                <a16:creationId xmlns:a16="http://schemas.microsoft.com/office/drawing/2014/main" id="{2F6A086D-145E-4C1B-B127-20F3EB745519}"/>
              </a:ext>
            </a:extLst>
          </p:cNvPr>
          <p:cNvSpPr>
            <a:spLocks noGrp="1"/>
          </p:cNvSpPr>
          <p:nvPr>
            <p:ph type="pic" sz="quarter" idx="14" hasCustomPrompt="1"/>
          </p:nvPr>
        </p:nvSpPr>
        <p:spPr>
          <a:xfrm>
            <a:off x="581025" y="533400"/>
            <a:ext cx="3628551" cy="3297238"/>
          </a:xfrm>
          <a:custGeom>
            <a:avLst/>
            <a:gdLst>
              <a:gd name="connsiteX0" fmla="*/ 318559 w 3628551"/>
              <a:gd name="connsiteY0" fmla="*/ 1414022 h 3297238"/>
              <a:gd name="connsiteX1" fmla="*/ 187729 w 3628551"/>
              <a:gd name="connsiteY1" fmla="*/ 1544852 h 3297238"/>
              <a:gd name="connsiteX2" fmla="*/ 318559 w 3628551"/>
              <a:gd name="connsiteY2" fmla="*/ 1675682 h 3297238"/>
              <a:gd name="connsiteX3" fmla="*/ 449389 w 3628551"/>
              <a:gd name="connsiteY3" fmla="*/ 1544852 h 3297238"/>
              <a:gd name="connsiteX4" fmla="*/ 318559 w 3628551"/>
              <a:gd name="connsiteY4" fmla="*/ 1414022 h 3297238"/>
              <a:gd name="connsiteX5" fmla="*/ 0 w 3628551"/>
              <a:gd name="connsiteY5" fmla="*/ 0 h 3297238"/>
              <a:gd name="connsiteX6" fmla="*/ 3628551 w 3628551"/>
              <a:gd name="connsiteY6" fmla="*/ 0 h 3297238"/>
              <a:gd name="connsiteX7" fmla="*/ 3628551 w 3628551"/>
              <a:gd name="connsiteY7" fmla="*/ 3297238 h 3297238"/>
              <a:gd name="connsiteX8" fmla="*/ 0 w 3628551"/>
              <a:gd name="connsiteY8" fmla="*/ 3297238 h 3297238"/>
              <a:gd name="connsiteX9" fmla="*/ 0 w 3628551"/>
              <a:gd name="connsiteY9" fmla="*/ 1060944 h 3297238"/>
              <a:gd name="connsiteX10" fmla="*/ 93526 w 3628551"/>
              <a:gd name="connsiteY10" fmla="*/ 1154470 h 3297238"/>
              <a:gd name="connsiteX11" fmla="*/ 185334 w 3628551"/>
              <a:gd name="connsiteY11" fmla="*/ 1152160 h 3297238"/>
              <a:gd name="connsiteX12" fmla="*/ 187645 w 3628551"/>
              <a:gd name="connsiteY12" fmla="*/ 1060352 h 3297238"/>
              <a:gd name="connsiteX13" fmla="*/ 31028 w 3628551"/>
              <a:gd name="connsiteY13" fmla="*/ 903736 h 3297238"/>
              <a:gd name="connsiteX14" fmla="*/ 195727 w 3628551"/>
              <a:gd name="connsiteY14" fmla="*/ 739037 h 3297238"/>
              <a:gd name="connsiteX15" fmla="*/ 198037 w 3628551"/>
              <a:gd name="connsiteY15" fmla="*/ 647229 h 3297238"/>
              <a:gd name="connsiteX16" fmla="*/ 106229 w 3628551"/>
              <a:gd name="connsiteY16" fmla="*/ 649539 h 3297238"/>
              <a:gd name="connsiteX17" fmla="*/ 0 w 3628551"/>
              <a:gd name="connsiteY17" fmla="*/ 755768 h 329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28551" h="3297238">
                <a:moveTo>
                  <a:pt x="318559" y="1414022"/>
                </a:moveTo>
                <a:cubicBezTo>
                  <a:pt x="246304" y="1414022"/>
                  <a:pt x="187729" y="1472597"/>
                  <a:pt x="187729" y="1544852"/>
                </a:cubicBezTo>
                <a:cubicBezTo>
                  <a:pt x="187729" y="1617107"/>
                  <a:pt x="246304" y="1675682"/>
                  <a:pt x="318559" y="1675682"/>
                </a:cubicBezTo>
                <a:cubicBezTo>
                  <a:pt x="390814" y="1675682"/>
                  <a:pt x="449389" y="1617107"/>
                  <a:pt x="449389" y="1544852"/>
                </a:cubicBezTo>
                <a:cubicBezTo>
                  <a:pt x="449389" y="1472597"/>
                  <a:pt x="390814" y="1414022"/>
                  <a:pt x="318559" y="1414022"/>
                </a:cubicBezTo>
                <a:close/>
                <a:moveTo>
                  <a:pt x="0" y="0"/>
                </a:moveTo>
                <a:lnTo>
                  <a:pt x="3628551" y="0"/>
                </a:lnTo>
                <a:lnTo>
                  <a:pt x="3628551" y="3297238"/>
                </a:lnTo>
                <a:lnTo>
                  <a:pt x="0" y="3297238"/>
                </a:lnTo>
                <a:lnTo>
                  <a:pt x="0" y="1060944"/>
                </a:lnTo>
                <a:lnTo>
                  <a:pt x="93526" y="1154470"/>
                </a:lnTo>
                <a:cubicBezTo>
                  <a:pt x="118240" y="1179184"/>
                  <a:pt x="159345" y="1178149"/>
                  <a:pt x="185334" y="1152160"/>
                </a:cubicBezTo>
                <a:cubicBezTo>
                  <a:pt x="211324" y="1126171"/>
                  <a:pt x="212361" y="1085068"/>
                  <a:pt x="187645" y="1060352"/>
                </a:cubicBezTo>
                <a:lnTo>
                  <a:pt x="31028" y="903736"/>
                </a:lnTo>
                <a:lnTo>
                  <a:pt x="195727" y="739037"/>
                </a:lnTo>
                <a:cubicBezTo>
                  <a:pt x="221716" y="713048"/>
                  <a:pt x="222754" y="671945"/>
                  <a:pt x="198037" y="647229"/>
                </a:cubicBezTo>
                <a:cubicBezTo>
                  <a:pt x="173324" y="622515"/>
                  <a:pt x="132218" y="623550"/>
                  <a:pt x="106229" y="649539"/>
                </a:cubicBezTo>
                <a:lnTo>
                  <a:pt x="0" y="755768"/>
                </a:lnTo>
                <a:close/>
              </a:path>
            </a:pathLst>
          </a:custGeom>
        </p:spPr>
        <p:txBody>
          <a:bodyPr wrap="square">
            <a:noAutofit/>
          </a:bodyPr>
          <a:lstStyle>
            <a:lvl1pPr marL="0" indent="0" algn="ctr">
              <a:buNone/>
              <a:defRPr sz="2000"/>
            </a:lvl1pPr>
          </a:lstStyle>
          <a:p>
            <a:r>
              <a:rPr lang="en-US" dirty="0"/>
              <a:t>Click to add photo</a:t>
            </a:r>
          </a:p>
        </p:txBody>
      </p:sp>
      <p:sp>
        <p:nvSpPr>
          <p:cNvPr id="32" name="Picture Placeholder 27">
            <a:extLst>
              <a:ext uri="{FF2B5EF4-FFF2-40B4-BE49-F238E27FC236}">
                <a16:creationId xmlns:a16="http://schemas.microsoft.com/office/drawing/2014/main" id="{7F0E1CD0-7716-4ECA-95A0-1DAD5D7BB0E4}"/>
              </a:ext>
            </a:extLst>
          </p:cNvPr>
          <p:cNvSpPr>
            <a:spLocks noGrp="1"/>
          </p:cNvSpPr>
          <p:nvPr>
            <p:ph type="pic" sz="quarter" idx="15" hasCustomPrompt="1"/>
          </p:nvPr>
        </p:nvSpPr>
        <p:spPr>
          <a:xfrm>
            <a:off x="4291941" y="533400"/>
            <a:ext cx="3663496" cy="3297238"/>
          </a:xfrm>
        </p:spPr>
        <p:txBody>
          <a:bodyPr>
            <a:normAutofit/>
          </a:bodyPr>
          <a:lstStyle>
            <a:lvl1pPr marL="0" indent="0" algn="ctr">
              <a:buNone/>
              <a:defRPr sz="2000"/>
            </a:lvl1pPr>
          </a:lstStyle>
          <a:p>
            <a:r>
              <a:rPr lang="en-US" dirty="0"/>
              <a:t>Click to add photo</a:t>
            </a:r>
          </a:p>
        </p:txBody>
      </p:sp>
      <p:sp>
        <p:nvSpPr>
          <p:cNvPr id="33" name="Picture Placeholder 29">
            <a:extLst>
              <a:ext uri="{FF2B5EF4-FFF2-40B4-BE49-F238E27FC236}">
                <a16:creationId xmlns:a16="http://schemas.microsoft.com/office/drawing/2014/main" id="{DA591C55-F69F-4200-828A-2D6335F0513A}"/>
              </a:ext>
            </a:extLst>
          </p:cNvPr>
          <p:cNvSpPr>
            <a:spLocks noGrp="1"/>
          </p:cNvSpPr>
          <p:nvPr>
            <p:ph type="pic" sz="quarter" idx="16" hasCustomPrompt="1"/>
          </p:nvPr>
        </p:nvSpPr>
        <p:spPr>
          <a:xfrm>
            <a:off x="8032564" y="533400"/>
            <a:ext cx="3653023" cy="3297238"/>
          </a:xfrm>
        </p:spPr>
        <p:txBody>
          <a:bodyPr>
            <a:normAutofit/>
          </a:bodyPr>
          <a:lstStyle>
            <a:lvl1pPr marL="0" indent="0" algn="ctr">
              <a:buNone/>
              <a:defRPr sz="2000"/>
            </a:lvl1pPr>
          </a:lstStyle>
          <a:p>
            <a:r>
              <a:rPr lang="en-US" dirty="0"/>
              <a:t>Click to add photo</a:t>
            </a:r>
          </a:p>
        </p:txBody>
      </p:sp>
      <p:sp>
        <p:nvSpPr>
          <p:cNvPr id="24" name="Text Placeholder 21">
            <a:extLst>
              <a:ext uri="{FF2B5EF4-FFF2-40B4-BE49-F238E27FC236}">
                <a16:creationId xmlns:a16="http://schemas.microsoft.com/office/drawing/2014/main" id="{6A0E906F-C44E-4A99-AFF8-D3402964E5A0}"/>
              </a:ext>
            </a:extLst>
          </p:cNvPr>
          <p:cNvSpPr>
            <a:spLocks noGrp="1"/>
          </p:cNvSpPr>
          <p:nvPr>
            <p:ph type="body" sz="quarter" idx="13" hasCustomPrompt="1"/>
          </p:nvPr>
        </p:nvSpPr>
        <p:spPr>
          <a:xfrm>
            <a:off x="5486400" y="4038600"/>
            <a:ext cx="6199189" cy="2235200"/>
          </a:xfrm>
        </p:spPr>
        <p:txBody>
          <a:bodyPr anchor="ctr">
            <a:normAutofit/>
          </a:bodyPr>
          <a:lstStyle>
            <a:lvl1pPr marL="0" indent="0">
              <a:lnSpc>
                <a:spcPct val="120000"/>
              </a:lnSpc>
              <a:buNone/>
              <a:defRPr sz="1800"/>
            </a:lvl1pPr>
          </a:lstStyle>
          <a:p>
            <a:pPr lvl="0"/>
            <a:r>
              <a:rPr lang="en-US" dirty="0"/>
              <a:t>Click to add text</a:t>
            </a:r>
          </a:p>
        </p:txBody>
      </p:sp>
      <p:sp>
        <p:nvSpPr>
          <p:cNvPr id="18" name="Date Placeholder 4">
            <a:extLst>
              <a:ext uri="{FF2B5EF4-FFF2-40B4-BE49-F238E27FC236}">
                <a16:creationId xmlns:a16="http://schemas.microsoft.com/office/drawing/2014/main" id="{0F951813-3955-4553-A366-5835C924A092}"/>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5">
            <a:extLst>
              <a:ext uri="{FF2B5EF4-FFF2-40B4-BE49-F238E27FC236}">
                <a16:creationId xmlns:a16="http://schemas.microsoft.com/office/drawing/2014/main" id="{B1F7E77F-0625-469F-B5F7-157B7B0564F8}"/>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6">
            <a:extLst>
              <a:ext uri="{FF2B5EF4-FFF2-40B4-BE49-F238E27FC236}">
                <a16:creationId xmlns:a16="http://schemas.microsoft.com/office/drawing/2014/main" id="{C84C6DAD-05C6-4F35-8750-E504AD54AA70}"/>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Text Placeholder 2">
            <a:extLst>
              <a:ext uri="{FF2B5EF4-FFF2-40B4-BE49-F238E27FC236}">
                <a16:creationId xmlns:a16="http://schemas.microsoft.com/office/drawing/2014/main" id="{DF0A57B7-7651-4DB0-ACED-9BDE318828E4}"/>
              </a:ext>
            </a:extLst>
          </p:cNvPr>
          <p:cNvSpPr>
            <a:spLocks noGrp="1"/>
          </p:cNvSpPr>
          <p:nvPr userDrawn="1">
            <p:ph type="body" sz="quarter" idx="17" hasCustomPrompt="1"/>
          </p:nvPr>
        </p:nvSpPr>
        <p:spPr>
          <a:xfrm>
            <a:off x="768350" y="1944688"/>
            <a:ext cx="256827" cy="261937"/>
          </a:xfrm>
          <a:prstGeom prst="ellipse">
            <a:avLst/>
          </a:prstGeom>
          <a:solidFill>
            <a:schemeClr val="bg1"/>
          </a:solidFill>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lIns="0" tIns="0" rIns="0" bIns="0" rtlCol="0" anchor="ctr">
            <a:noAutofit/>
          </a:bodyPr>
          <a:lstStyle>
            <a:lvl1pPr marL="0" indent="0" algn="ctr">
              <a:spcBef>
                <a:spcPts val="0"/>
              </a:spcBef>
              <a:buNone/>
              <a:defRPr lang="en-US" sz="800" dirty="0">
                <a:solidFill>
                  <a:schemeClr val="bg1"/>
                </a:solidFill>
              </a:defRPr>
            </a:lvl1pPr>
          </a:lstStyle>
          <a:p>
            <a:pPr marL="0" lvl="0"/>
            <a:r>
              <a:rPr lang="en-US" dirty="0"/>
              <a:t>X</a:t>
            </a:r>
          </a:p>
        </p:txBody>
      </p:sp>
      <p:sp>
        <p:nvSpPr>
          <p:cNvPr id="28" name="Text Placeholder 27">
            <a:extLst>
              <a:ext uri="{FF2B5EF4-FFF2-40B4-BE49-F238E27FC236}">
                <a16:creationId xmlns:a16="http://schemas.microsoft.com/office/drawing/2014/main" id="{5A62BA73-D580-45D8-8B0F-D2BBC0B5823F}"/>
              </a:ext>
            </a:extLst>
          </p:cNvPr>
          <p:cNvSpPr>
            <a:spLocks noGrp="1"/>
          </p:cNvSpPr>
          <p:nvPr>
            <p:ph type="body" sz="quarter" idx="19" hasCustomPrompt="1"/>
          </p:nvPr>
        </p:nvSpPr>
        <p:spPr>
          <a:xfrm rot="18893241">
            <a:off x="153842" y="1083887"/>
            <a:ext cx="731521" cy="707965"/>
          </a:xfrm>
          <a:custGeom>
            <a:avLst/>
            <a:gdLst>
              <a:gd name="connsiteX0" fmla="*/ 713237 w 731521"/>
              <a:gd name="connsiteY0" fmla="*/ 308718 h 707965"/>
              <a:gd name="connsiteX1" fmla="*/ 731521 w 731521"/>
              <a:gd name="connsiteY1" fmla="*/ 352774 h 707965"/>
              <a:gd name="connsiteX2" fmla="*/ 669242 w 731521"/>
              <a:gd name="connsiteY2" fmla="*/ 415141 h 707965"/>
              <a:gd name="connsiteX3" fmla="*/ 428024 w 731521"/>
              <a:gd name="connsiteY3" fmla="*/ 415309 h 707965"/>
              <a:gd name="connsiteX4" fmla="*/ 428024 w 731521"/>
              <a:gd name="connsiteY4" fmla="*/ 645642 h 707965"/>
              <a:gd name="connsiteX5" fmla="*/ 365701 w 731521"/>
              <a:gd name="connsiteY5" fmla="*/ 707965 h 707965"/>
              <a:gd name="connsiteX6" fmla="*/ 365702 w 731521"/>
              <a:gd name="connsiteY6" fmla="*/ 707964 h 707965"/>
              <a:gd name="connsiteX7" fmla="*/ 303379 w 731521"/>
              <a:gd name="connsiteY7" fmla="*/ 645641 h 707965"/>
              <a:gd name="connsiteX8" fmla="*/ 303379 w 731521"/>
              <a:gd name="connsiteY8" fmla="*/ 415395 h 707965"/>
              <a:gd name="connsiteX9" fmla="*/ 62367 w 731521"/>
              <a:gd name="connsiteY9" fmla="*/ 415563 h 707965"/>
              <a:gd name="connsiteX10" fmla="*/ 0 w 731521"/>
              <a:gd name="connsiteY10" fmla="*/ 353284 h 707965"/>
              <a:gd name="connsiteX11" fmla="*/ 1 w 731521"/>
              <a:gd name="connsiteY11" fmla="*/ 353285 h 707965"/>
              <a:gd name="connsiteX12" fmla="*/ 62281 w 731521"/>
              <a:gd name="connsiteY12" fmla="*/ 290918 h 707965"/>
              <a:gd name="connsiteX13" fmla="*/ 303379 w 731521"/>
              <a:gd name="connsiteY13" fmla="*/ 290750 h 707965"/>
              <a:gd name="connsiteX14" fmla="*/ 303379 w 731521"/>
              <a:gd name="connsiteY14" fmla="*/ 62323 h 707965"/>
              <a:gd name="connsiteX15" fmla="*/ 365702 w 731521"/>
              <a:gd name="connsiteY15" fmla="*/ 0 h 707965"/>
              <a:gd name="connsiteX16" fmla="*/ 428025 w 731521"/>
              <a:gd name="connsiteY16" fmla="*/ 62323 h 707965"/>
              <a:gd name="connsiteX17" fmla="*/ 428025 w 731521"/>
              <a:gd name="connsiteY17" fmla="*/ 290663 h 707965"/>
              <a:gd name="connsiteX18" fmla="*/ 669155 w 731521"/>
              <a:gd name="connsiteY18" fmla="*/ 290495 h 707965"/>
              <a:gd name="connsiteX19" fmla="*/ 713237 w 731521"/>
              <a:gd name="connsiteY19" fmla="*/ 308718 h 70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1521" h="707965">
                <a:moveTo>
                  <a:pt x="713237" y="308718"/>
                </a:moveTo>
                <a:cubicBezTo>
                  <a:pt x="724523" y="319988"/>
                  <a:pt x="731509" y="335564"/>
                  <a:pt x="731521" y="352774"/>
                </a:cubicBezTo>
                <a:cubicBezTo>
                  <a:pt x="731545" y="387194"/>
                  <a:pt x="703662" y="415117"/>
                  <a:pt x="669242" y="415141"/>
                </a:cubicBezTo>
                <a:lnTo>
                  <a:pt x="428024" y="415309"/>
                </a:lnTo>
                <a:lnTo>
                  <a:pt x="428024" y="645642"/>
                </a:lnTo>
                <a:cubicBezTo>
                  <a:pt x="428024" y="680062"/>
                  <a:pt x="400121" y="707965"/>
                  <a:pt x="365701" y="707965"/>
                </a:cubicBezTo>
                <a:lnTo>
                  <a:pt x="365702" y="707964"/>
                </a:lnTo>
                <a:cubicBezTo>
                  <a:pt x="331282" y="707964"/>
                  <a:pt x="303379" y="680061"/>
                  <a:pt x="303379" y="645641"/>
                </a:cubicBezTo>
                <a:lnTo>
                  <a:pt x="303379" y="415395"/>
                </a:lnTo>
                <a:lnTo>
                  <a:pt x="62367" y="415563"/>
                </a:lnTo>
                <a:cubicBezTo>
                  <a:pt x="27947" y="415587"/>
                  <a:pt x="24" y="387704"/>
                  <a:pt x="0" y="353284"/>
                </a:cubicBezTo>
                <a:lnTo>
                  <a:pt x="1" y="353285"/>
                </a:lnTo>
                <a:cubicBezTo>
                  <a:pt x="-23" y="318865"/>
                  <a:pt x="27861" y="290942"/>
                  <a:pt x="62281" y="290918"/>
                </a:cubicBezTo>
                <a:lnTo>
                  <a:pt x="303379" y="290750"/>
                </a:lnTo>
                <a:lnTo>
                  <a:pt x="303379" y="62323"/>
                </a:lnTo>
                <a:cubicBezTo>
                  <a:pt x="303379" y="27903"/>
                  <a:pt x="331282" y="0"/>
                  <a:pt x="365702" y="0"/>
                </a:cubicBezTo>
                <a:cubicBezTo>
                  <a:pt x="400122" y="0"/>
                  <a:pt x="428025" y="27903"/>
                  <a:pt x="428025" y="62323"/>
                </a:cubicBezTo>
                <a:lnTo>
                  <a:pt x="428025" y="290663"/>
                </a:lnTo>
                <a:lnTo>
                  <a:pt x="669155" y="290495"/>
                </a:lnTo>
                <a:cubicBezTo>
                  <a:pt x="686365" y="290483"/>
                  <a:pt x="701950" y="297448"/>
                  <a:pt x="713237" y="308718"/>
                </a:cubicBezTo>
                <a:close/>
              </a:path>
            </a:pathLst>
          </a:custGeom>
          <a:solidFill>
            <a:schemeClr val="bg1"/>
          </a:solidFill>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vert="horz" lIns="0" tIns="0" rIns="0" bIns="0" rtlCol="0" anchor="ctr">
            <a:noAutofit/>
          </a:bodyPr>
          <a:lstStyle>
            <a:lvl1pPr marL="0" indent="0">
              <a:buNone/>
              <a:defRPr lang="en-US" sz="800" dirty="0">
                <a:solidFill>
                  <a:schemeClr val="bg1"/>
                </a:solidFill>
              </a:defRPr>
            </a:lvl1pPr>
          </a:lstStyle>
          <a:p>
            <a:pPr marL="228600" lvl="0" indent="-228600" algn="ctr">
              <a:spcBef>
                <a:spcPts val="0"/>
              </a:spcBef>
            </a:pPr>
            <a:r>
              <a:rPr lang="en-US" dirty="0"/>
              <a:t>X</a:t>
            </a:r>
          </a:p>
        </p:txBody>
      </p:sp>
    </p:spTree>
    <p:extLst>
      <p:ext uri="{BB962C8B-B14F-4D97-AF65-F5344CB8AC3E}">
        <p14:creationId xmlns:p14="http://schemas.microsoft.com/office/powerpoint/2010/main" val="2217219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useBgFill="1">
        <p:nvSpPr>
          <p:cNvPr id="9" name="Oval 8">
            <a:extLst>
              <a:ext uri="{FF2B5EF4-FFF2-40B4-BE49-F238E27FC236}">
                <a16:creationId xmlns:a16="http://schemas.microsoft.com/office/drawing/2014/main" id="{CE03E97F-76F9-45EC-AE80-C1D5F8B5A142}"/>
              </a:ext>
              <a:ext uri="{C183D7F6-B498-43B3-948B-1728B52AA6E4}">
                <adec:decorative xmlns:adec="http://schemas.microsoft.com/office/drawing/2017/decorative" val="1"/>
              </a:ext>
            </a:extLst>
          </p:cNvPr>
          <p:cNvSpPr/>
          <p:nvPr userDrawn="1"/>
        </p:nvSpPr>
        <p:spPr>
          <a:xfrm rot="10800000">
            <a:off x="2422250" y="1219200"/>
            <a:ext cx="373689" cy="373689"/>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Graphic 10">
            <a:extLst>
              <a:ext uri="{FF2B5EF4-FFF2-40B4-BE49-F238E27FC236}">
                <a16:creationId xmlns:a16="http://schemas.microsoft.com/office/drawing/2014/main" id="{C3FCAC5B-085B-4039-869E-017D5522AAF5}"/>
              </a:ext>
              <a:ext uri="{C183D7F6-B498-43B3-948B-1728B52AA6E4}">
                <adec:decorative xmlns:adec="http://schemas.microsoft.com/office/drawing/2017/decorative" val="1"/>
              </a:ext>
            </a:extLst>
          </p:cNvPr>
          <p:cNvSpPr/>
          <p:nvPr userDrawn="1"/>
        </p:nvSpPr>
        <p:spPr>
          <a:xfrm rot="2700000">
            <a:off x="145890" y="28456"/>
            <a:ext cx="1977027" cy="197702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1" name="Title 1">
            <a:extLst>
              <a:ext uri="{FF2B5EF4-FFF2-40B4-BE49-F238E27FC236}">
                <a16:creationId xmlns:a16="http://schemas.microsoft.com/office/drawing/2014/main" id="{5BA51163-2B3E-42EC-9F43-B0BBBAB574B7}"/>
              </a:ext>
            </a:extLst>
          </p:cNvPr>
          <p:cNvSpPr>
            <a:spLocks noGrp="1"/>
          </p:cNvSpPr>
          <p:nvPr>
            <p:ph type="ctrTitle"/>
          </p:nvPr>
        </p:nvSpPr>
        <p:spPr>
          <a:xfrm>
            <a:off x="485634" y="728905"/>
            <a:ext cx="5893683" cy="3184274"/>
          </a:xfrm>
        </p:spPr>
        <p:txBody>
          <a:bodyPr anchor="b">
            <a:normAutofit/>
          </a:bodyPr>
          <a:lstStyle/>
          <a:p>
            <a:pPr algn="l"/>
            <a:r>
              <a:rPr lang="en-US" sz="5400"/>
              <a:t>Click to edit Master title style</a:t>
            </a:r>
            <a:endParaRPr lang="en-US" sz="5400" dirty="0"/>
          </a:p>
        </p:txBody>
      </p:sp>
      <p:sp>
        <p:nvSpPr>
          <p:cNvPr id="3" name="Text Placeholder 2">
            <a:extLst>
              <a:ext uri="{FF2B5EF4-FFF2-40B4-BE49-F238E27FC236}">
                <a16:creationId xmlns:a16="http://schemas.microsoft.com/office/drawing/2014/main" id="{B7A0A2EA-07DC-44D9-B650-F1F2DC25B0F7}"/>
              </a:ext>
            </a:extLst>
          </p:cNvPr>
          <p:cNvSpPr>
            <a:spLocks noGrp="1"/>
          </p:cNvSpPr>
          <p:nvPr>
            <p:ph type="body" sz="quarter" idx="14" hasCustomPrompt="1"/>
          </p:nvPr>
        </p:nvSpPr>
        <p:spPr>
          <a:xfrm>
            <a:off x="452754" y="4092681"/>
            <a:ext cx="5926564" cy="2500206"/>
          </a:xfrm>
        </p:spPr>
        <p:txBody>
          <a:bodyPr>
            <a:normAutofit/>
          </a:bodyPr>
          <a:lstStyle>
            <a:lvl1pPr>
              <a:lnSpc>
                <a:spcPct val="100000"/>
              </a:lnSpc>
              <a:buClr>
                <a:schemeClr val="accent6"/>
              </a:buClr>
              <a:defRPr sz="2400"/>
            </a:lvl1pPr>
            <a:lvl2pPr>
              <a:defRPr sz="2400"/>
            </a:lvl2pPr>
            <a:lvl3pPr>
              <a:defRPr sz="2400"/>
            </a:lvl3pPr>
            <a:lvl4pPr>
              <a:defRPr sz="2400"/>
            </a:lvl4pPr>
            <a:lvl5pPr>
              <a:defRPr sz="2400"/>
            </a:lvl5pPr>
          </a:lstStyle>
          <a:p>
            <a:pPr lvl="0"/>
            <a:r>
              <a:rPr lang="en-US" dirty="0"/>
              <a:t>Click to add subtitle</a:t>
            </a:r>
          </a:p>
        </p:txBody>
      </p:sp>
      <p:sp>
        <p:nvSpPr>
          <p:cNvPr id="15" name="Date Placeholder 10">
            <a:extLst>
              <a:ext uri="{FF2B5EF4-FFF2-40B4-BE49-F238E27FC236}">
                <a16:creationId xmlns:a16="http://schemas.microsoft.com/office/drawing/2014/main" id="{79CBD6DC-50A5-42AC-B06C-16CD14A3EF4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11">
            <a:extLst>
              <a:ext uri="{FF2B5EF4-FFF2-40B4-BE49-F238E27FC236}">
                <a16:creationId xmlns:a16="http://schemas.microsoft.com/office/drawing/2014/main" id="{AEB7CDBA-0E82-4480-9708-7E305596A662}"/>
              </a:ext>
            </a:extLst>
          </p:cNvPr>
          <p:cNvSpPr>
            <a:spLocks noGrp="1"/>
          </p:cNvSpPr>
          <p:nvPr>
            <p:ph type="ftr" sz="quarter" idx="11"/>
          </p:nvPr>
        </p:nvSpPr>
        <p:spPr>
          <a:xfrm>
            <a:off x="3581400" y="6400800"/>
            <a:ext cx="3657600" cy="365125"/>
          </a:xfrm>
        </p:spPr>
        <p:txBody>
          <a:bodyPr/>
          <a:lstStyle>
            <a:lvl1pPr>
              <a:defRPr/>
            </a:lvl1pPr>
          </a:lstStyle>
          <a:p>
            <a:r>
              <a:rPr lang="en-US" dirty="0"/>
              <a:t>PRESENTATION TITLE</a:t>
            </a:r>
          </a:p>
        </p:txBody>
      </p:sp>
      <p:sp>
        <p:nvSpPr>
          <p:cNvPr id="13" name="Picture Placeholder 12">
            <a:extLst>
              <a:ext uri="{FF2B5EF4-FFF2-40B4-BE49-F238E27FC236}">
                <a16:creationId xmlns:a16="http://schemas.microsoft.com/office/drawing/2014/main" id="{F7AE4B01-8A3C-46A5-A1F0-E67DE4EC8A2C}"/>
              </a:ext>
            </a:extLst>
          </p:cNvPr>
          <p:cNvSpPr>
            <a:spLocks noGrp="1"/>
          </p:cNvSpPr>
          <p:nvPr>
            <p:ph type="pic" sz="quarter" idx="13" hasCustomPrompt="1"/>
          </p:nvPr>
        </p:nvSpPr>
        <p:spPr>
          <a:xfrm>
            <a:off x="7331075" y="0"/>
            <a:ext cx="4860925" cy="6858000"/>
          </a:xfrm>
          <a:custGeom>
            <a:avLst/>
            <a:gdLst>
              <a:gd name="connsiteX0" fmla="*/ 0 w 4860925"/>
              <a:gd name="connsiteY0" fmla="*/ 0 h 6858000"/>
              <a:gd name="connsiteX1" fmla="*/ 4860925 w 4860925"/>
              <a:gd name="connsiteY1" fmla="*/ 0 h 6858000"/>
              <a:gd name="connsiteX2" fmla="*/ 4860925 w 4860925"/>
              <a:gd name="connsiteY2" fmla="*/ 6858000 h 6858000"/>
              <a:gd name="connsiteX3" fmla="*/ 0 w 4860925"/>
              <a:gd name="connsiteY3" fmla="*/ 6858000 h 6858000"/>
              <a:gd name="connsiteX4" fmla="*/ 0 w 4860925"/>
              <a:gd name="connsiteY4" fmla="*/ 5663791 h 6858000"/>
              <a:gd name="connsiteX5" fmla="*/ 158149 w 4860925"/>
              <a:gd name="connsiteY5" fmla="*/ 5821940 h 6858000"/>
              <a:gd name="connsiteX6" fmla="*/ 250704 w 4860925"/>
              <a:gd name="connsiteY6" fmla="*/ 5821940 h 6858000"/>
              <a:gd name="connsiteX7" fmla="*/ 250704 w 4860925"/>
              <a:gd name="connsiteY7" fmla="*/ 5729385 h 6858000"/>
              <a:gd name="connsiteX8" fmla="*/ 88738 w 4860925"/>
              <a:gd name="connsiteY8" fmla="*/ 5567420 h 6858000"/>
              <a:gd name="connsiteX9" fmla="*/ 250701 w 4860925"/>
              <a:gd name="connsiteY9" fmla="*/ 5405457 h 6858000"/>
              <a:gd name="connsiteX10" fmla="*/ 250701 w 4860925"/>
              <a:gd name="connsiteY10" fmla="*/ 5312902 h 6858000"/>
              <a:gd name="connsiteX11" fmla="*/ 158146 w 4860925"/>
              <a:gd name="connsiteY11" fmla="*/ 5312902 h 6858000"/>
              <a:gd name="connsiteX12" fmla="*/ 0 w 4860925"/>
              <a:gd name="connsiteY12" fmla="*/ 54710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0925" h="6858000">
                <a:moveTo>
                  <a:pt x="0" y="0"/>
                </a:moveTo>
                <a:lnTo>
                  <a:pt x="4860925" y="0"/>
                </a:lnTo>
                <a:lnTo>
                  <a:pt x="4860925" y="6858000"/>
                </a:lnTo>
                <a:lnTo>
                  <a:pt x="0" y="6858000"/>
                </a:lnTo>
                <a:lnTo>
                  <a:pt x="0" y="5663791"/>
                </a:lnTo>
                <a:lnTo>
                  <a:pt x="158149" y="5821940"/>
                </a:lnTo>
                <a:cubicBezTo>
                  <a:pt x="183706" y="5847497"/>
                  <a:pt x="225146" y="5847497"/>
                  <a:pt x="250704" y="5821940"/>
                </a:cubicBezTo>
                <a:cubicBezTo>
                  <a:pt x="276261" y="5796382"/>
                  <a:pt x="276264" y="5754945"/>
                  <a:pt x="250704" y="5729385"/>
                </a:cubicBezTo>
                <a:lnTo>
                  <a:pt x="88738" y="5567420"/>
                </a:lnTo>
                <a:lnTo>
                  <a:pt x="250701" y="5405457"/>
                </a:lnTo>
                <a:cubicBezTo>
                  <a:pt x="276258" y="5379899"/>
                  <a:pt x="276261" y="5338463"/>
                  <a:pt x="250701" y="5312902"/>
                </a:cubicBezTo>
                <a:cubicBezTo>
                  <a:pt x="225143" y="5287344"/>
                  <a:pt x="183703" y="5287344"/>
                  <a:pt x="158146" y="5312902"/>
                </a:cubicBezTo>
                <a:lnTo>
                  <a:pt x="0" y="5471047"/>
                </a:lnTo>
                <a:close/>
              </a:path>
            </a:pathLst>
          </a:custGeom>
        </p:spPr>
        <p:txBody>
          <a:bodyPr wrap="square">
            <a:noAutofit/>
          </a:bodyPr>
          <a:lstStyle>
            <a:lvl1pPr marL="0" indent="0" algn="ctr">
              <a:buFont typeface="Arial" panose="020B0604020202020204" pitchFamily="34" charset="0"/>
              <a:buNone/>
              <a:defRPr sz="2000"/>
            </a:lvl1pPr>
          </a:lstStyle>
          <a:p>
            <a:r>
              <a:rPr lang="en-US" dirty="0"/>
              <a:t>Insert photo here</a:t>
            </a:r>
          </a:p>
        </p:txBody>
      </p:sp>
      <p:sp>
        <p:nvSpPr>
          <p:cNvPr id="17" name="Slide Number Placeholder 12">
            <a:extLst>
              <a:ext uri="{FF2B5EF4-FFF2-40B4-BE49-F238E27FC236}">
                <a16:creationId xmlns:a16="http://schemas.microsoft.com/office/drawing/2014/main" id="{92F0D34E-56DB-45B4-B7F0-CE5961F94587}"/>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solidFill>
                  <a:srgbClr val="FFFFFF"/>
                </a:solidFill>
                <a:effectLst>
                  <a:outerShdw blurRad="38100" dist="38100" dir="2700000" algn="tl">
                    <a:srgbClr val="000000">
                      <a:alpha val="43137"/>
                    </a:srgbClr>
                  </a:outerShdw>
                </a:effectLst>
              </a:rPr>
              <a:pPr/>
              <a:t>‹#›</a:t>
            </a:fld>
            <a:endParaRPr lang="en-US" dirty="0">
              <a:solidFill>
                <a:srgbClr val="FFFFFF"/>
              </a:solidFill>
              <a:effectLst>
                <a:outerShdw blurRad="38100" dist="38100" dir="2700000" algn="tl">
                  <a:srgbClr val="000000">
                    <a:alpha val="43137"/>
                  </a:srgbClr>
                </a:outerShdw>
              </a:effectLst>
            </a:endParaRPr>
          </a:p>
        </p:txBody>
      </p:sp>
      <p:sp useBgFill="1">
        <p:nvSpPr>
          <p:cNvPr id="14" name="Graphic 10">
            <a:extLst>
              <a:ext uri="{FF2B5EF4-FFF2-40B4-BE49-F238E27FC236}">
                <a16:creationId xmlns:a16="http://schemas.microsoft.com/office/drawing/2014/main" id="{6EFE6B19-328D-40CF-90BA-F287CC59B04E}"/>
              </a:ext>
              <a:ext uri="{C183D7F6-B498-43B3-948B-1728B52AA6E4}">
                <adec:decorative xmlns:adec="http://schemas.microsoft.com/office/drawing/2017/decorative" val="1"/>
              </a:ext>
            </a:extLst>
          </p:cNvPr>
          <p:cNvSpPr/>
          <p:nvPr userDrawn="1"/>
        </p:nvSpPr>
        <p:spPr>
          <a:xfrm rot="2700000">
            <a:off x="6967314" y="5207478"/>
            <a:ext cx="719888" cy="71988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135497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BE28B89-23CB-4E2C-9090-24A7CDF75E0C}"/>
              </a:ext>
              <a:ext uri="{C183D7F6-B498-43B3-948B-1728B52AA6E4}">
                <adec:decorative xmlns:adec="http://schemas.microsoft.com/office/drawing/2017/decorative" val="1"/>
              </a:ext>
            </a:extLst>
          </p:cNvPr>
          <p:cNvGrpSpPr/>
          <p:nvPr userDrawn="1"/>
        </p:nvGrpSpPr>
        <p:grpSpPr>
          <a:xfrm>
            <a:off x="127986" y="173174"/>
            <a:ext cx="11687253" cy="6145490"/>
            <a:chOff x="127986" y="173174"/>
            <a:chExt cx="11687253" cy="6145490"/>
          </a:xfrm>
        </p:grpSpPr>
        <p:sp useBgFill="1">
          <p:nvSpPr>
            <p:cNvPr id="10" name="Graphic 10">
              <a:extLst>
                <a:ext uri="{FF2B5EF4-FFF2-40B4-BE49-F238E27FC236}">
                  <a16:creationId xmlns:a16="http://schemas.microsoft.com/office/drawing/2014/main" id="{26535BF8-E789-4325-8C4F-264426E02116}"/>
                </a:ext>
              </a:extLst>
            </p:cNvPr>
            <p:cNvSpPr/>
            <p:nvPr/>
          </p:nvSpPr>
          <p:spPr>
            <a:xfrm rot="18900000" flipH="1">
              <a:off x="10799652"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Oval 10">
              <a:extLst>
                <a:ext uri="{FF2B5EF4-FFF2-40B4-BE49-F238E27FC236}">
                  <a16:creationId xmlns:a16="http://schemas.microsoft.com/office/drawing/2014/main" id="{B78DBD66-1754-4720-8E59-A61B23F58E27}"/>
                </a:ext>
              </a:extLst>
            </p:cNvPr>
            <p:cNvSpPr/>
            <p:nvPr/>
          </p:nvSpPr>
          <p:spPr>
            <a:xfrm rot="10800000" flipH="1">
              <a:off x="10187575" y="200771"/>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75D17540-387A-482A-B432-46A1EFB58756}"/>
                </a:ext>
              </a:extLst>
            </p:cNvPr>
            <p:cNvSpPr/>
            <p:nvPr/>
          </p:nvSpPr>
          <p:spPr>
            <a:xfrm rot="10800000" flipH="1">
              <a:off x="127986" y="6031517"/>
              <a:ext cx="287147" cy="28714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E29BA681-D191-4B3E-B7AD-D4DD1956C66B}"/>
                </a:ext>
              </a:extLst>
            </p:cNvPr>
            <p:cNvSpPr/>
            <p:nvPr/>
          </p:nvSpPr>
          <p:spPr>
            <a:xfrm rot="10800000" flipH="1">
              <a:off x="9714204" y="733387"/>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4" name="Title 1">
            <a:extLst>
              <a:ext uri="{FF2B5EF4-FFF2-40B4-BE49-F238E27FC236}">
                <a16:creationId xmlns:a16="http://schemas.microsoft.com/office/drawing/2014/main" id="{B0E8379E-F532-476C-8A66-79F96DB2E7A9}"/>
              </a:ext>
            </a:extLst>
          </p:cNvPr>
          <p:cNvSpPr>
            <a:spLocks noGrp="1"/>
          </p:cNvSpPr>
          <p:nvPr>
            <p:ph type="title"/>
          </p:nvPr>
        </p:nvSpPr>
        <p:spPr>
          <a:xfrm>
            <a:off x="5178252" y="544786"/>
            <a:ext cx="6400800" cy="1683971"/>
          </a:xfrm>
        </p:spPr>
        <p:txBody>
          <a:bodyPr anchor="b">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sp>
        <p:nvSpPr>
          <p:cNvPr id="28" name="Picture Placeholder 22">
            <a:extLst>
              <a:ext uri="{FF2B5EF4-FFF2-40B4-BE49-F238E27FC236}">
                <a16:creationId xmlns:a16="http://schemas.microsoft.com/office/drawing/2014/main" id="{C1B7FDD6-4D3A-4AE1-B7D0-86DC45B0EA39}"/>
              </a:ext>
            </a:extLst>
          </p:cNvPr>
          <p:cNvSpPr>
            <a:spLocks noGrp="1"/>
          </p:cNvSpPr>
          <p:nvPr>
            <p:ph type="pic" sz="quarter" idx="13" hasCustomPrompt="1"/>
          </p:nvPr>
        </p:nvSpPr>
        <p:spPr>
          <a:xfrm>
            <a:off x="542925" y="574675"/>
            <a:ext cx="4022725" cy="1867360"/>
          </a:xfrm>
        </p:spPr>
        <p:txBody>
          <a:bodyPr>
            <a:normAutofit/>
          </a:bodyPr>
          <a:lstStyle>
            <a:lvl1pPr marL="0" indent="0" algn="ctr">
              <a:buNone/>
              <a:defRPr sz="2000"/>
            </a:lvl1pPr>
          </a:lstStyle>
          <a:p>
            <a:r>
              <a:rPr lang="en-US" dirty="0"/>
              <a:t>Insert photo here</a:t>
            </a:r>
          </a:p>
        </p:txBody>
      </p:sp>
      <p:sp>
        <p:nvSpPr>
          <p:cNvPr id="29" name="Picture Placeholder 24">
            <a:extLst>
              <a:ext uri="{FF2B5EF4-FFF2-40B4-BE49-F238E27FC236}">
                <a16:creationId xmlns:a16="http://schemas.microsoft.com/office/drawing/2014/main" id="{31A33AED-20A4-4373-814A-DA708A6CBE47}"/>
              </a:ext>
            </a:extLst>
          </p:cNvPr>
          <p:cNvSpPr>
            <a:spLocks noGrp="1"/>
          </p:cNvSpPr>
          <p:nvPr>
            <p:ph type="pic" sz="quarter" idx="14" hasCustomPrompt="1"/>
          </p:nvPr>
        </p:nvSpPr>
        <p:spPr>
          <a:xfrm>
            <a:off x="542925" y="2519163"/>
            <a:ext cx="4022725" cy="1843040"/>
          </a:xfrm>
        </p:spPr>
        <p:txBody>
          <a:bodyPr>
            <a:normAutofit/>
          </a:bodyPr>
          <a:lstStyle>
            <a:lvl1pPr marL="0" indent="0" algn="ctr">
              <a:buNone/>
              <a:defRPr sz="2000"/>
            </a:lvl1pPr>
          </a:lstStyle>
          <a:p>
            <a:r>
              <a:rPr lang="en-US" dirty="0"/>
              <a:t>Insert photo here</a:t>
            </a:r>
          </a:p>
        </p:txBody>
      </p:sp>
      <p:sp>
        <p:nvSpPr>
          <p:cNvPr id="30" name="Picture Placeholder 26">
            <a:extLst>
              <a:ext uri="{FF2B5EF4-FFF2-40B4-BE49-F238E27FC236}">
                <a16:creationId xmlns:a16="http://schemas.microsoft.com/office/drawing/2014/main" id="{912C8FB0-089E-45C8-820C-1DB37CF6EDD2}"/>
              </a:ext>
            </a:extLst>
          </p:cNvPr>
          <p:cNvSpPr>
            <a:spLocks noGrp="1"/>
          </p:cNvSpPr>
          <p:nvPr>
            <p:ph type="pic" sz="quarter" idx="15" hasCustomPrompt="1"/>
          </p:nvPr>
        </p:nvSpPr>
        <p:spPr>
          <a:xfrm>
            <a:off x="542925" y="4439331"/>
            <a:ext cx="4022725" cy="1879333"/>
          </a:xfrm>
        </p:spPr>
        <p:txBody>
          <a:bodyPr>
            <a:normAutofit/>
          </a:bodyPr>
          <a:lstStyle>
            <a:lvl1pPr marL="0" indent="0" algn="ctr">
              <a:buNone/>
              <a:defRPr sz="2000"/>
            </a:lvl1pPr>
          </a:lstStyle>
          <a:p>
            <a:r>
              <a:rPr lang="en-US" dirty="0"/>
              <a:t>Insert photo here</a:t>
            </a:r>
          </a:p>
        </p:txBody>
      </p:sp>
      <p:sp>
        <p:nvSpPr>
          <p:cNvPr id="18" name="Content Placeholder 2">
            <a:extLst>
              <a:ext uri="{FF2B5EF4-FFF2-40B4-BE49-F238E27FC236}">
                <a16:creationId xmlns:a16="http://schemas.microsoft.com/office/drawing/2014/main" id="{27E06B4D-C658-4E45-A3F7-F9764B1970D4}"/>
              </a:ext>
            </a:extLst>
          </p:cNvPr>
          <p:cNvSpPr>
            <a:spLocks noGrp="1"/>
          </p:cNvSpPr>
          <p:nvPr>
            <p:ph idx="1"/>
          </p:nvPr>
        </p:nvSpPr>
        <p:spPr>
          <a:xfrm>
            <a:off x="5178252" y="2409776"/>
            <a:ext cx="6400800" cy="3714837"/>
          </a:xfrm>
        </p:spPr>
        <p:txBody>
          <a:bodyPr anchor="t">
            <a:normAutofit/>
          </a:bodyPr>
          <a:lstStyle>
            <a:lvl1pPr>
              <a:lnSpc>
                <a:spcPct val="100000"/>
              </a:lnSpc>
              <a:buClr>
                <a:schemeClr val="accent6"/>
              </a:buClr>
              <a:defRPr/>
            </a:lvl1pPr>
          </a:lstStyle>
          <a:p>
            <a:pPr lvl="0">
              <a:lnSpc>
                <a:spcPct val="120000"/>
              </a:lnSpc>
              <a:buFont typeface="Aller" panose="020B0603020203020204" pitchFamily="34" charset="0"/>
              <a:buChar char="+"/>
            </a:pPr>
            <a:r>
              <a:rPr lang="en-US" sz="1800">
                <a:cs typeface="Segoe UI" panose="020B0502040204020203" pitchFamily="34" charset="0"/>
              </a:rPr>
              <a:t>Click to edit Master text styles</a:t>
            </a:r>
          </a:p>
        </p:txBody>
      </p:sp>
      <p:sp>
        <p:nvSpPr>
          <p:cNvPr id="19" name="Date Placeholder 4">
            <a:extLst>
              <a:ext uri="{FF2B5EF4-FFF2-40B4-BE49-F238E27FC236}">
                <a16:creationId xmlns:a16="http://schemas.microsoft.com/office/drawing/2014/main" id="{15A75550-8D38-4A9F-85E4-7A0AAC044353}"/>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20" name="Footer Placeholder 5">
            <a:extLst>
              <a:ext uri="{FF2B5EF4-FFF2-40B4-BE49-F238E27FC236}">
                <a16:creationId xmlns:a16="http://schemas.microsoft.com/office/drawing/2014/main" id="{38B8FA61-4080-4FE6-A841-33EBEFFA7F0E}"/>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1" name="Slide Number Placeholder 6">
            <a:extLst>
              <a:ext uri="{FF2B5EF4-FFF2-40B4-BE49-F238E27FC236}">
                <a16:creationId xmlns:a16="http://schemas.microsoft.com/office/drawing/2014/main" id="{D100CF52-3E48-4F45-8364-508D4B714566}"/>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09126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9" name="Graphic 10">
            <a:extLst>
              <a:ext uri="{FF2B5EF4-FFF2-40B4-BE49-F238E27FC236}">
                <a16:creationId xmlns:a16="http://schemas.microsoft.com/office/drawing/2014/main" id="{700F5C96-E2D7-4D19-99B6-D56001B8D3D4}"/>
              </a:ext>
              <a:ext uri="{C183D7F6-B498-43B3-948B-1728B52AA6E4}">
                <adec:decorative xmlns:adec="http://schemas.microsoft.com/office/drawing/2017/decorative" val="1"/>
              </a:ext>
            </a:extLst>
          </p:cNvPr>
          <p:cNvSpPr/>
          <p:nvPr userDrawn="1"/>
        </p:nvSpPr>
        <p:spPr>
          <a:xfrm rot="2700000">
            <a:off x="10891156" y="241085"/>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Oval 9">
            <a:extLst>
              <a:ext uri="{FF2B5EF4-FFF2-40B4-BE49-F238E27FC236}">
                <a16:creationId xmlns:a16="http://schemas.microsoft.com/office/drawing/2014/main" id="{C3AFF211-012D-43E4-B59F-BAFA07FEE0EF}"/>
              </a:ext>
              <a:ext uri="{C183D7F6-B498-43B3-948B-1728B52AA6E4}">
                <adec:decorative xmlns:adec="http://schemas.microsoft.com/office/drawing/2017/decorative" val="1"/>
              </a:ext>
            </a:extLst>
          </p:cNvPr>
          <p:cNvSpPr/>
          <p:nvPr userDrawn="1"/>
        </p:nvSpPr>
        <p:spPr>
          <a:xfrm rot="10800000">
            <a:off x="10734076" y="1394142"/>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1" name="Title 1">
            <a:extLst>
              <a:ext uri="{FF2B5EF4-FFF2-40B4-BE49-F238E27FC236}">
                <a16:creationId xmlns:a16="http://schemas.microsoft.com/office/drawing/2014/main" id="{6525CA5D-5FF0-4FEA-A2FC-2239486D981A}"/>
              </a:ext>
            </a:extLst>
          </p:cNvPr>
          <p:cNvSpPr>
            <a:spLocks noGrp="1"/>
          </p:cNvSpPr>
          <p:nvPr>
            <p:ph type="title"/>
          </p:nvPr>
        </p:nvSpPr>
        <p:spPr>
          <a:xfrm>
            <a:off x="457199" y="566490"/>
            <a:ext cx="11238347" cy="1502704"/>
          </a:xfrm>
        </p:spPr>
        <p:txBody>
          <a:bodyPr anchor="ctr">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sp>
        <p:nvSpPr>
          <p:cNvPr id="3" name="Content Placeholder 2">
            <a:extLst>
              <a:ext uri="{FF2B5EF4-FFF2-40B4-BE49-F238E27FC236}">
                <a16:creationId xmlns:a16="http://schemas.microsoft.com/office/drawing/2014/main" id="{A3976CE4-35AA-4B7D-B1D9-AFEC56F1F97C}"/>
              </a:ext>
            </a:extLst>
          </p:cNvPr>
          <p:cNvSpPr>
            <a:spLocks noGrp="1"/>
          </p:cNvSpPr>
          <p:nvPr>
            <p:ph sz="quarter" idx="14" hasCustomPrompt="1"/>
          </p:nvPr>
        </p:nvSpPr>
        <p:spPr>
          <a:xfrm>
            <a:off x="457201" y="2286000"/>
            <a:ext cx="5435600" cy="4005263"/>
          </a:xfrm>
        </p:spPr>
        <p:txBody>
          <a:bodyPr>
            <a:normAutofit/>
          </a:bodyPr>
          <a:lstStyle>
            <a:lvl1pPr marL="0" indent="0">
              <a:lnSpc>
                <a:spcPct val="100000"/>
              </a:lnSpc>
              <a:spcBef>
                <a:spcPts val="1000"/>
              </a:spcBef>
              <a:buNone/>
              <a:defRPr sz="1800" baseline="0"/>
            </a:lvl1pPr>
            <a:lvl2pPr marL="457200" indent="0">
              <a:lnSpc>
                <a:spcPct val="100000"/>
              </a:lnSpc>
              <a:spcBef>
                <a:spcPts val="1000"/>
              </a:spcBef>
              <a:buNone/>
              <a:defRPr/>
            </a:lvl2pPr>
            <a:lvl3pPr marL="914400" indent="0">
              <a:lnSpc>
                <a:spcPct val="100000"/>
              </a:lnSpc>
              <a:spcBef>
                <a:spcPts val="1000"/>
              </a:spcBef>
              <a:buNone/>
              <a:defRPr/>
            </a:lvl3pPr>
            <a:lvl4pPr marL="1371600" indent="0">
              <a:lnSpc>
                <a:spcPct val="100000"/>
              </a:lnSpc>
              <a:spcBef>
                <a:spcPts val="1000"/>
              </a:spcBef>
              <a:buNone/>
              <a:defRPr/>
            </a:lvl4pPr>
            <a:lvl5pPr marL="1828800" indent="0">
              <a:lnSpc>
                <a:spcPct val="100000"/>
              </a:lnSpc>
              <a:spcBef>
                <a:spcPts val="1000"/>
              </a:spcBef>
              <a:buNone/>
              <a:defRPr/>
            </a:lvl5pPr>
          </a:lstStyle>
          <a:p>
            <a:pPr lvl="0"/>
            <a:r>
              <a:rPr lang="en-US" dirty="0"/>
              <a:t>Object</a:t>
            </a:r>
          </a:p>
        </p:txBody>
      </p:sp>
      <p:sp>
        <p:nvSpPr>
          <p:cNvPr id="20" name="Picture Placeholder 18">
            <a:extLst>
              <a:ext uri="{FF2B5EF4-FFF2-40B4-BE49-F238E27FC236}">
                <a16:creationId xmlns:a16="http://schemas.microsoft.com/office/drawing/2014/main" id="{CA50A35E-7645-4F70-8ADA-229A6593E79D}"/>
              </a:ext>
            </a:extLst>
          </p:cNvPr>
          <p:cNvSpPr>
            <a:spLocks noGrp="1"/>
          </p:cNvSpPr>
          <p:nvPr>
            <p:ph type="pic" sz="quarter" idx="13" hasCustomPrompt="1"/>
          </p:nvPr>
        </p:nvSpPr>
        <p:spPr>
          <a:xfrm>
            <a:off x="6207125" y="2286000"/>
            <a:ext cx="5435600" cy="4038600"/>
          </a:xfrm>
        </p:spPr>
        <p:txBody>
          <a:bodyPr>
            <a:normAutofit/>
          </a:bodyPr>
          <a:lstStyle>
            <a:lvl1pPr marL="0" indent="0" algn="ctr">
              <a:buNone/>
              <a:defRPr sz="2000"/>
            </a:lvl1pPr>
          </a:lstStyle>
          <a:p>
            <a:r>
              <a:rPr lang="en-US" dirty="0"/>
              <a:t>Insert photo here</a:t>
            </a:r>
          </a:p>
        </p:txBody>
      </p:sp>
      <p:sp>
        <p:nvSpPr>
          <p:cNvPr id="15" name="Date Placeholder 4">
            <a:extLst>
              <a:ext uri="{FF2B5EF4-FFF2-40B4-BE49-F238E27FC236}">
                <a16:creationId xmlns:a16="http://schemas.microsoft.com/office/drawing/2014/main" id="{0190A104-68BF-4430-B596-8DF4AAFD6BA4}"/>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5">
            <a:extLst>
              <a:ext uri="{FF2B5EF4-FFF2-40B4-BE49-F238E27FC236}">
                <a16:creationId xmlns:a16="http://schemas.microsoft.com/office/drawing/2014/main" id="{8CCC4275-F340-400B-8C07-11B2A7B22D7D}"/>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7" name="Slide Number Placeholder 6">
            <a:extLst>
              <a:ext uri="{FF2B5EF4-FFF2-40B4-BE49-F238E27FC236}">
                <a16:creationId xmlns:a16="http://schemas.microsoft.com/office/drawing/2014/main" id="{9C38366E-8B47-475F-9F64-91C075E2FE0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2307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DDE94BA-93DF-4A00-A48C-185D23B2FF6B}"/>
              </a:ext>
            </a:extLst>
          </p:cNvPr>
          <p:cNvSpPr>
            <a:spLocks noGrp="1"/>
          </p:cNvSpPr>
          <p:nvPr>
            <p:ph type="ctrTitle"/>
          </p:nvPr>
        </p:nvSpPr>
        <p:spPr>
          <a:xfrm>
            <a:off x="5430848" y="728905"/>
            <a:ext cx="5922952" cy="3184274"/>
          </a:xfrm>
        </p:spPr>
        <p:txBody>
          <a:bodyPr anchor="b">
            <a:normAutofit/>
          </a:bodyPr>
          <a:lstStyle/>
          <a:p>
            <a:pPr algn="l"/>
            <a:r>
              <a:rPr lang="en-US" sz="5400"/>
              <a:t>Click to edit Master title style</a:t>
            </a:r>
            <a:endParaRPr lang="en-US" sz="5400" dirty="0"/>
          </a:p>
        </p:txBody>
      </p:sp>
      <p:sp>
        <p:nvSpPr>
          <p:cNvPr id="11" name="Subtitle 2">
            <a:extLst>
              <a:ext uri="{FF2B5EF4-FFF2-40B4-BE49-F238E27FC236}">
                <a16:creationId xmlns:a16="http://schemas.microsoft.com/office/drawing/2014/main" id="{4DBB12C2-98A6-4E7C-8122-E2EE21BFC7E7}"/>
              </a:ext>
            </a:extLst>
          </p:cNvPr>
          <p:cNvSpPr>
            <a:spLocks noGrp="1"/>
          </p:cNvSpPr>
          <p:nvPr>
            <p:ph type="subTitle" idx="1"/>
          </p:nvPr>
        </p:nvSpPr>
        <p:spPr>
          <a:xfrm>
            <a:off x="5397967" y="4072044"/>
            <a:ext cx="5942079" cy="1495379"/>
          </a:xfrm>
        </p:spPr>
        <p:txBody>
          <a:bodyPr/>
          <a:lstStyle>
            <a:lvl1pPr marL="0" indent="0">
              <a:buClr>
                <a:schemeClr val="accent6"/>
              </a:buClr>
              <a:buNone/>
              <a:defRPr/>
            </a:lvl1pPr>
          </a:lstStyle>
          <a:p>
            <a:pPr algn="l"/>
            <a:r>
              <a:rPr lang="en-US"/>
              <a:t>Click to edit Master subtitle style</a:t>
            </a:r>
            <a:endParaRPr lang="en-US" dirty="0"/>
          </a:p>
        </p:txBody>
      </p:sp>
      <p:sp>
        <p:nvSpPr>
          <p:cNvPr id="18" name="Date Placeholder 10">
            <a:extLst>
              <a:ext uri="{FF2B5EF4-FFF2-40B4-BE49-F238E27FC236}">
                <a16:creationId xmlns:a16="http://schemas.microsoft.com/office/drawing/2014/main" id="{AC49D1E9-8FDA-48E9-88F2-80DF0F22B64A}"/>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11">
            <a:extLst>
              <a:ext uri="{FF2B5EF4-FFF2-40B4-BE49-F238E27FC236}">
                <a16:creationId xmlns:a16="http://schemas.microsoft.com/office/drawing/2014/main" id="{C4FC0EA3-7981-40EF-88D1-1AAF5E60F28B}"/>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12">
            <a:extLst>
              <a:ext uri="{FF2B5EF4-FFF2-40B4-BE49-F238E27FC236}">
                <a16:creationId xmlns:a16="http://schemas.microsoft.com/office/drawing/2014/main" id="{E6BA146E-DA8D-460D-962E-8D54A903DF6D}"/>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16" name="Picture Placeholder 15">
            <a:extLst>
              <a:ext uri="{FF2B5EF4-FFF2-40B4-BE49-F238E27FC236}">
                <a16:creationId xmlns:a16="http://schemas.microsoft.com/office/drawing/2014/main" id="{3D93F340-CFEF-4E87-A7A5-E9177B914DB5}"/>
              </a:ext>
            </a:extLst>
          </p:cNvPr>
          <p:cNvSpPr>
            <a:spLocks noGrp="1"/>
          </p:cNvSpPr>
          <p:nvPr>
            <p:ph type="pic" sz="quarter" idx="13" hasCustomPrompt="1"/>
          </p:nvPr>
        </p:nvSpPr>
        <p:spPr>
          <a:xfrm>
            <a:off x="679450" y="574675"/>
            <a:ext cx="4311650" cy="2820988"/>
          </a:xfrm>
          <a:custGeom>
            <a:avLst/>
            <a:gdLst>
              <a:gd name="connsiteX0" fmla="*/ 337233 w 4311650"/>
              <a:gd name="connsiteY0" fmla="*/ 0 h 2820988"/>
              <a:gd name="connsiteX1" fmla="*/ 1035594 w 4311650"/>
              <a:gd name="connsiteY1" fmla="*/ 0 h 2820988"/>
              <a:gd name="connsiteX2" fmla="*/ 1035443 w 4311650"/>
              <a:gd name="connsiteY2" fmla="*/ 749 h 2820988"/>
              <a:gd name="connsiteX3" fmla="*/ 1209844 w 4311650"/>
              <a:gd name="connsiteY3" fmla="*/ 175150 h 2820988"/>
              <a:gd name="connsiteX4" fmla="*/ 1384245 w 4311650"/>
              <a:gd name="connsiteY4" fmla="*/ 749 h 2820988"/>
              <a:gd name="connsiteX5" fmla="*/ 1384094 w 4311650"/>
              <a:gd name="connsiteY5" fmla="*/ 0 h 2820988"/>
              <a:gd name="connsiteX6" fmla="*/ 4311650 w 4311650"/>
              <a:gd name="connsiteY6" fmla="*/ 0 h 2820988"/>
              <a:gd name="connsiteX7" fmla="*/ 4311650 w 4311650"/>
              <a:gd name="connsiteY7" fmla="*/ 2820988 h 2820988"/>
              <a:gd name="connsiteX8" fmla="*/ 0 w 4311650"/>
              <a:gd name="connsiteY8" fmla="*/ 2820988 h 2820988"/>
              <a:gd name="connsiteX9" fmla="*/ 0 w 4311650"/>
              <a:gd name="connsiteY9" fmla="*/ 337233 h 2820988"/>
              <a:gd name="connsiteX10" fmla="*/ 100372 w 4311650"/>
              <a:gd name="connsiteY10" fmla="*/ 236861 h 2820988"/>
              <a:gd name="connsiteX11" fmla="*/ 328865 w 4311650"/>
              <a:gd name="connsiteY11" fmla="*/ 465355 h 2820988"/>
              <a:gd name="connsiteX12" fmla="*/ 459438 w 4311650"/>
              <a:gd name="connsiteY12" fmla="*/ 465355 h 2820988"/>
              <a:gd name="connsiteX13" fmla="*/ 459438 w 4311650"/>
              <a:gd name="connsiteY13" fmla="*/ 334783 h 2820988"/>
              <a:gd name="connsiteX14" fmla="*/ 230944 w 4311650"/>
              <a:gd name="connsiteY14" fmla="*/ 106289 h 2820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11650" h="2820988">
                <a:moveTo>
                  <a:pt x="337233" y="0"/>
                </a:moveTo>
                <a:lnTo>
                  <a:pt x="1035594" y="0"/>
                </a:lnTo>
                <a:lnTo>
                  <a:pt x="1035443" y="749"/>
                </a:lnTo>
                <a:cubicBezTo>
                  <a:pt x="1035443" y="97068"/>
                  <a:pt x="1113525" y="175150"/>
                  <a:pt x="1209844" y="175150"/>
                </a:cubicBezTo>
                <a:cubicBezTo>
                  <a:pt x="1306163" y="175150"/>
                  <a:pt x="1384245" y="97068"/>
                  <a:pt x="1384245" y="749"/>
                </a:cubicBezTo>
                <a:lnTo>
                  <a:pt x="1384094" y="0"/>
                </a:lnTo>
                <a:lnTo>
                  <a:pt x="4311650" y="0"/>
                </a:lnTo>
                <a:lnTo>
                  <a:pt x="4311650" y="2820988"/>
                </a:lnTo>
                <a:lnTo>
                  <a:pt x="0" y="2820988"/>
                </a:lnTo>
                <a:lnTo>
                  <a:pt x="0" y="337233"/>
                </a:lnTo>
                <a:lnTo>
                  <a:pt x="100372" y="236861"/>
                </a:lnTo>
                <a:lnTo>
                  <a:pt x="328865" y="465355"/>
                </a:lnTo>
                <a:cubicBezTo>
                  <a:pt x="364921" y="501411"/>
                  <a:pt x="423382" y="501411"/>
                  <a:pt x="459438" y="465355"/>
                </a:cubicBezTo>
                <a:cubicBezTo>
                  <a:pt x="495494" y="429299"/>
                  <a:pt x="495498" y="370842"/>
                  <a:pt x="459438" y="334783"/>
                </a:cubicBezTo>
                <a:lnTo>
                  <a:pt x="230944" y="106289"/>
                </a:lnTo>
                <a:close/>
              </a:path>
            </a:pathLst>
          </a:custGeom>
        </p:spPr>
        <p:txBody>
          <a:bodyPr wrap="square">
            <a:noAutofit/>
          </a:bodyPr>
          <a:lstStyle>
            <a:lvl1pPr marL="0" indent="0" algn="ctr">
              <a:buNone/>
              <a:defRPr sz="2000"/>
            </a:lvl1pPr>
          </a:lstStyle>
          <a:p>
            <a:r>
              <a:rPr lang="en-US" dirty="0"/>
              <a:t>Insert photo here</a:t>
            </a:r>
          </a:p>
        </p:txBody>
      </p:sp>
      <p:sp>
        <p:nvSpPr>
          <p:cNvPr id="26" name="Picture Placeholder 23">
            <a:extLst>
              <a:ext uri="{FF2B5EF4-FFF2-40B4-BE49-F238E27FC236}">
                <a16:creationId xmlns:a16="http://schemas.microsoft.com/office/drawing/2014/main" id="{CE34FBF6-A149-4B42-B3B9-271F169AFFA8}"/>
              </a:ext>
            </a:extLst>
          </p:cNvPr>
          <p:cNvSpPr>
            <a:spLocks noGrp="1"/>
          </p:cNvSpPr>
          <p:nvPr>
            <p:ph type="pic" sz="quarter" idx="14" hasCustomPrompt="1"/>
          </p:nvPr>
        </p:nvSpPr>
        <p:spPr>
          <a:xfrm>
            <a:off x="679450" y="3487738"/>
            <a:ext cx="4311650" cy="2833687"/>
          </a:xfrm>
        </p:spPr>
        <p:txBody>
          <a:bodyPr>
            <a:normAutofit/>
          </a:bodyPr>
          <a:lstStyle>
            <a:lvl1pPr marL="0" indent="0" algn="ctr">
              <a:buNone/>
              <a:defRPr sz="2000"/>
            </a:lvl1pPr>
          </a:lstStyle>
          <a:p>
            <a:r>
              <a:rPr lang="en-US" dirty="0"/>
              <a:t>Insert photo here</a:t>
            </a:r>
          </a:p>
        </p:txBody>
      </p:sp>
      <p:grpSp>
        <p:nvGrpSpPr>
          <p:cNvPr id="17" name="Group 16">
            <a:extLst>
              <a:ext uri="{FF2B5EF4-FFF2-40B4-BE49-F238E27FC236}">
                <a16:creationId xmlns:a16="http://schemas.microsoft.com/office/drawing/2014/main" id="{7CDB6B12-76FD-4280-86DE-B351366A1BC9}"/>
              </a:ext>
              <a:ext uri="{C183D7F6-B498-43B3-948B-1728B52AA6E4}">
                <adec:decorative xmlns:adec="http://schemas.microsoft.com/office/drawing/2017/decorative" val="1"/>
              </a:ext>
            </a:extLst>
          </p:cNvPr>
          <p:cNvGrpSpPr/>
          <p:nvPr userDrawn="1"/>
        </p:nvGrpSpPr>
        <p:grpSpPr>
          <a:xfrm>
            <a:off x="265908" y="173174"/>
            <a:ext cx="1797787" cy="1668695"/>
            <a:chOff x="265908" y="173174"/>
            <a:chExt cx="1797787" cy="1668695"/>
          </a:xfrm>
        </p:grpSpPr>
        <p:sp useBgFill="1">
          <p:nvSpPr>
            <p:cNvPr id="21" name="Graphic 10">
              <a:extLst>
                <a:ext uri="{FF2B5EF4-FFF2-40B4-BE49-F238E27FC236}">
                  <a16:creationId xmlns:a16="http://schemas.microsoft.com/office/drawing/2014/main" id="{0DCFA73E-0BBC-4BDD-A0D3-396BC9C659B0}"/>
                </a:ext>
              </a:extLst>
            </p:cNvPr>
            <p:cNvSpPr/>
            <p:nvPr/>
          </p:nvSpPr>
          <p:spPr>
            <a:xfrm rot="2700000">
              <a:off x="272028"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2" name="Oval 21">
              <a:extLst>
                <a:ext uri="{FF2B5EF4-FFF2-40B4-BE49-F238E27FC236}">
                  <a16:creationId xmlns:a16="http://schemas.microsoft.com/office/drawing/2014/main" id="{CA1CA5DB-AEE4-4355-8599-F7BD50C85C79}"/>
                </a:ext>
              </a:extLst>
            </p:cNvPr>
            <p:cNvSpPr/>
            <p:nvPr/>
          </p:nvSpPr>
          <p:spPr>
            <a:xfrm rot="10800000">
              <a:off x="265908" y="1557961"/>
              <a:ext cx="283908" cy="283908"/>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3" name="Oval 22">
              <a:extLst>
                <a:ext uri="{FF2B5EF4-FFF2-40B4-BE49-F238E27FC236}">
                  <a16:creationId xmlns:a16="http://schemas.microsoft.com/office/drawing/2014/main" id="{2005B60E-16D1-4A97-8788-9718DAF6AA95}"/>
                </a:ext>
              </a:extLst>
            </p:cNvPr>
            <p:cNvSpPr/>
            <p:nvPr/>
          </p:nvSpPr>
          <p:spPr>
            <a:xfrm rot="10800000">
              <a:off x="1714894" y="401024"/>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154267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FE2DC9A-7C93-4FE3-B388-FB7A243D948E}"/>
              </a:ext>
            </a:extLst>
          </p:cNvPr>
          <p:cNvSpPr>
            <a:spLocks noGrp="1"/>
          </p:cNvSpPr>
          <p:nvPr>
            <p:ph type="title"/>
          </p:nvPr>
        </p:nvSpPr>
        <p:spPr>
          <a:xfrm>
            <a:off x="822352" y="566127"/>
            <a:ext cx="10531448" cy="1386498"/>
          </a:xfrm>
        </p:spPr>
        <p:txBody>
          <a:bodyPr anchor="ctr">
            <a:normAutofit/>
          </a:bodyPr>
          <a:lstStyle>
            <a:lvl1pPr algn="ctr">
              <a:defRPr/>
            </a:lvl1pPr>
          </a:lstStyle>
          <a:p>
            <a:pPr algn="ctr"/>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grpSp>
        <p:nvGrpSpPr>
          <p:cNvPr id="13" name="Group 12">
            <a:extLst>
              <a:ext uri="{FF2B5EF4-FFF2-40B4-BE49-F238E27FC236}">
                <a16:creationId xmlns:a16="http://schemas.microsoft.com/office/drawing/2014/main" id="{128A406E-B859-428A-BEC7-33F294F0F71D}"/>
              </a:ext>
              <a:ext uri="{C183D7F6-B498-43B3-948B-1728B52AA6E4}">
                <adec:decorative xmlns:adec="http://schemas.microsoft.com/office/drawing/2017/decorative" val="1"/>
              </a:ext>
            </a:extLst>
          </p:cNvPr>
          <p:cNvGrpSpPr/>
          <p:nvPr userDrawn="1"/>
        </p:nvGrpSpPr>
        <p:grpSpPr>
          <a:xfrm>
            <a:off x="9969500" y="206142"/>
            <a:ext cx="2102143" cy="1530997"/>
            <a:chOff x="9969500" y="206142"/>
            <a:chExt cx="2102143" cy="1530997"/>
          </a:xfrm>
        </p:grpSpPr>
        <p:sp useBgFill="1">
          <p:nvSpPr>
            <p:cNvPr id="14" name="Graphic 10">
              <a:extLst>
                <a:ext uri="{FF2B5EF4-FFF2-40B4-BE49-F238E27FC236}">
                  <a16:creationId xmlns:a16="http://schemas.microsoft.com/office/drawing/2014/main" id="{3B215ABC-BA07-4988-85DE-DE8F4BC0E073}"/>
                </a:ext>
              </a:extLst>
            </p:cNvPr>
            <p:cNvSpPr/>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5" name="Oval 14">
              <a:extLst>
                <a:ext uri="{FF2B5EF4-FFF2-40B4-BE49-F238E27FC236}">
                  <a16:creationId xmlns:a16="http://schemas.microsoft.com/office/drawing/2014/main" id="{D909885A-5D3C-4D71-A937-69B3D935C302}"/>
                </a:ext>
              </a:extLst>
            </p:cNvPr>
            <p:cNvSpPr/>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6" name="Oval 15">
              <a:extLst>
                <a:ext uri="{FF2B5EF4-FFF2-40B4-BE49-F238E27FC236}">
                  <a16:creationId xmlns:a16="http://schemas.microsoft.com/office/drawing/2014/main" id="{1C2CCEA3-5FBC-4911-BC8F-47522E1C7A48}"/>
                </a:ext>
              </a:extLst>
            </p:cNvPr>
            <p:cNvSpPr/>
            <p:nvPr/>
          </p:nvSpPr>
          <p:spPr>
            <a:xfrm rot="10800000">
              <a:off x="9969500" y="380388"/>
              <a:ext cx="642322" cy="64232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8" name="Date Placeholder 2">
            <a:extLst>
              <a:ext uri="{FF2B5EF4-FFF2-40B4-BE49-F238E27FC236}">
                <a16:creationId xmlns:a16="http://schemas.microsoft.com/office/drawing/2014/main" id="{CEBDC8E3-DB7D-444D-B9B6-36628B962FB7}"/>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5">
            <a:extLst>
              <a:ext uri="{FF2B5EF4-FFF2-40B4-BE49-F238E27FC236}">
                <a16:creationId xmlns:a16="http://schemas.microsoft.com/office/drawing/2014/main" id="{04CF7828-4D00-4A80-A2C2-488A6CBE1601}"/>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6">
            <a:extLst>
              <a:ext uri="{FF2B5EF4-FFF2-40B4-BE49-F238E27FC236}">
                <a16:creationId xmlns:a16="http://schemas.microsoft.com/office/drawing/2014/main" id="{1A7427F8-39B8-4BCB-8133-43D6D1ABAA7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E2EEF69E-6727-40D9-9752-CE0768FA0791}"/>
              </a:ext>
            </a:extLst>
          </p:cNvPr>
          <p:cNvSpPr>
            <a:spLocks noGrp="1"/>
          </p:cNvSpPr>
          <p:nvPr>
            <p:ph sz="quarter" idx="13" hasCustomPrompt="1"/>
          </p:nvPr>
        </p:nvSpPr>
        <p:spPr>
          <a:xfrm>
            <a:off x="1335088" y="1952625"/>
            <a:ext cx="9521825" cy="4049713"/>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Content</a:t>
            </a:r>
          </a:p>
        </p:txBody>
      </p:sp>
    </p:spTree>
    <p:extLst>
      <p:ext uri="{BB962C8B-B14F-4D97-AF65-F5344CB8AC3E}">
        <p14:creationId xmlns:p14="http://schemas.microsoft.com/office/powerpoint/2010/main" val="114203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693AFB7-EE11-42A5-A443-CEE872841BD5}"/>
              </a:ext>
            </a:extLst>
          </p:cNvPr>
          <p:cNvSpPr>
            <a:spLocks noGrp="1"/>
          </p:cNvSpPr>
          <p:nvPr>
            <p:ph type="title"/>
          </p:nvPr>
        </p:nvSpPr>
        <p:spPr>
          <a:xfrm>
            <a:off x="822352" y="566127"/>
            <a:ext cx="10531448" cy="1386498"/>
          </a:xfrm>
        </p:spPr>
        <p:txBody>
          <a:bodyPr anchor="ctr">
            <a:normAutofit/>
          </a:bodyPr>
          <a:lstStyle>
            <a:lvl1pPr algn="ctr">
              <a:defRPr/>
            </a:lvl1pPr>
          </a:lstStyle>
          <a:p>
            <a:pPr algn="ctr"/>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grpSp>
        <p:nvGrpSpPr>
          <p:cNvPr id="7" name="Group 6">
            <a:extLst>
              <a:ext uri="{FF2B5EF4-FFF2-40B4-BE49-F238E27FC236}">
                <a16:creationId xmlns:a16="http://schemas.microsoft.com/office/drawing/2014/main" id="{24365C1B-8502-4C76-A183-977A61681004}"/>
              </a:ext>
              <a:ext uri="{C183D7F6-B498-43B3-948B-1728B52AA6E4}">
                <adec:decorative xmlns:adec="http://schemas.microsoft.com/office/drawing/2017/decorative" val="1"/>
              </a:ext>
            </a:extLst>
          </p:cNvPr>
          <p:cNvGrpSpPr/>
          <p:nvPr userDrawn="1"/>
        </p:nvGrpSpPr>
        <p:grpSpPr>
          <a:xfrm>
            <a:off x="9969500" y="206142"/>
            <a:ext cx="2102143" cy="1530997"/>
            <a:chOff x="9969500" y="206142"/>
            <a:chExt cx="2102143" cy="1530997"/>
          </a:xfrm>
        </p:grpSpPr>
        <p:sp useBgFill="1">
          <p:nvSpPr>
            <p:cNvPr id="8" name="Graphic 10">
              <a:extLst>
                <a:ext uri="{FF2B5EF4-FFF2-40B4-BE49-F238E27FC236}">
                  <a16:creationId xmlns:a16="http://schemas.microsoft.com/office/drawing/2014/main" id="{8B301D95-DC48-420E-A7BA-A8B0209F7CC6}"/>
                </a:ext>
              </a:extLst>
            </p:cNvPr>
            <p:cNvSpPr/>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9" name="Oval 8">
              <a:extLst>
                <a:ext uri="{FF2B5EF4-FFF2-40B4-BE49-F238E27FC236}">
                  <a16:creationId xmlns:a16="http://schemas.microsoft.com/office/drawing/2014/main" id="{4437A3E9-B343-4F63-8EB3-E20E196ADA6F}"/>
                </a:ext>
              </a:extLst>
            </p:cNvPr>
            <p:cNvSpPr/>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Oval 9">
              <a:extLst>
                <a:ext uri="{FF2B5EF4-FFF2-40B4-BE49-F238E27FC236}">
                  <a16:creationId xmlns:a16="http://schemas.microsoft.com/office/drawing/2014/main" id="{1CE068AC-F212-42BF-A1F0-707A57D7DE65}"/>
                </a:ext>
              </a:extLst>
            </p:cNvPr>
            <p:cNvSpPr/>
            <p:nvPr/>
          </p:nvSpPr>
          <p:spPr>
            <a:xfrm rot="10800000">
              <a:off x="9969500" y="380388"/>
              <a:ext cx="642322" cy="64232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1" name="Date Placeholder 2">
            <a:extLst>
              <a:ext uri="{FF2B5EF4-FFF2-40B4-BE49-F238E27FC236}">
                <a16:creationId xmlns:a16="http://schemas.microsoft.com/office/drawing/2014/main" id="{0538589D-580E-49A3-9B5F-41A31152C491}"/>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2" name="Footer Placeholder 5">
            <a:extLst>
              <a:ext uri="{FF2B5EF4-FFF2-40B4-BE49-F238E27FC236}">
                <a16:creationId xmlns:a16="http://schemas.microsoft.com/office/drawing/2014/main" id="{9AFEC8BE-6E4C-4E48-A75A-8F63DDB25739}"/>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3" name="Slide Number Placeholder 6">
            <a:extLst>
              <a:ext uri="{FF2B5EF4-FFF2-40B4-BE49-F238E27FC236}">
                <a16:creationId xmlns:a16="http://schemas.microsoft.com/office/drawing/2014/main" id="{3CE8A72A-AC7D-4CE3-9724-0A703AEEB0F5}"/>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8450B9E2-00B0-4447-A8A1-C344DC673C6B}"/>
              </a:ext>
            </a:extLst>
          </p:cNvPr>
          <p:cNvSpPr>
            <a:spLocks noGrp="1"/>
          </p:cNvSpPr>
          <p:nvPr>
            <p:ph sz="quarter" idx="13" hasCustomPrompt="1"/>
          </p:nvPr>
        </p:nvSpPr>
        <p:spPr>
          <a:xfrm>
            <a:off x="1762125" y="2362200"/>
            <a:ext cx="8639175" cy="3314700"/>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244336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D4A9F27B-681F-4AFD-B774-93B4D7E7C4AB}"/>
              </a:ext>
            </a:extLst>
          </p:cNvPr>
          <p:cNvSpPr>
            <a:spLocks noGrp="1"/>
          </p:cNvSpPr>
          <p:nvPr>
            <p:ph type="pic" sz="quarter" idx="13" hasCustomPrompt="1"/>
          </p:nvPr>
        </p:nvSpPr>
        <p:spPr>
          <a:xfrm>
            <a:off x="542925" y="0"/>
            <a:ext cx="11106150" cy="6303588"/>
          </a:xfrm>
          <a:custGeom>
            <a:avLst/>
            <a:gdLst>
              <a:gd name="connsiteX0" fmla="*/ 0 w 11106150"/>
              <a:gd name="connsiteY0" fmla="*/ 0 h 6303588"/>
              <a:gd name="connsiteX1" fmla="*/ 11106150 w 11106150"/>
              <a:gd name="connsiteY1" fmla="*/ 0 h 6303588"/>
              <a:gd name="connsiteX2" fmla="*/ 11106150 w 11106150"/>
              <a:gd name="connsiteY2" fmla="*/ 5562639 h 6303588"/>
              <a:gd name="connsiteX3" fmla="*/ 11105955 w 11106150"/>
              <a:gd name="connsiteY3" fmla="*/ 5562599 h 6303588"/>
              <a:gd name="connsiteX4" fmla="*/ 10938762 w 11106150"/>
              <a:gd name="connsiteY4" fmla="*/ 5729792 h 6303588"/>
              <a:gd name="connsiteX5" fmla="*/ 11105955 w 11106150"/>
              <a:gd name="connsiteY5" fmla="*/ 5896985 h 6303588"/>
              <a:gd name="connsiteX6" fmla="*/ 11106150 w 11106150"/>
              <a:gd name="connsiteY6" fmla="*/ 5896946 h 6303588"/>
              <a:gd name="connsiteX7" fmla="*/ 11106150 w 11106150"/>
              <a:gd name="connsiteY7" fmla="*/ 6303588 h 6303588"/>
              <a:gd name="connsiteX8" fmla="*/ 0 w 11106150"/>
              <a:gd name="connsiteY8" fmla="*/ 6303588 h 6303588"/>
              <a:gd name="connsiteX9" fmla="*/ 0 w 11106150"/>
              <a:gd name="connsiteY9" fmla="*/ 1178324 h 6303588"/>
              <a:gd name="connsiteX10" fmla="*/ 195 w 11106150"/>
              <a:gd name="connsiteY10" fmla="*/ 1178130 h 6303588"/>
              <a:gd name="connsiteX11" fmla="*/ 194290 w 11106150"/>
              <a:gd name="connsiteY11" fmla="*/ 1372225 h 6303588"/>
              <a:gd name="connsiteX12" fmla="*/ 305205 w 11106150"/>
              <a:gd name="connsiteY12" fmla="*/ 1372225 h 6303588"/>
              <a:gd name="connsiteX13" fmla="*/ 305205 w 11106150"/>
              <a:gd name="connsiteY13" fmla="*/ 1261310 h 6303588"/>
              <a:gd name="connsiteX14" fmla="*/ 111110 w 11106150"/>
              <a:gd name="connsiteY14" fmla="*/ 1067214 h 6303588"/>
              <a:gd name="connsiteX15" fmla="*/ 305202 w 11106150"/>
              <a:gd name="connsiteY15" fmla="*/ 873123 h 6303588"/>
              <a:gd name="connsiteX16" fmla="*/ 305202 w 11106150"/>
              <a:gd name="connsiteY16" fmla="*/ 762207 h 6303588"/>
              <a:gd name="connsiteX17" fmla="*/ 194286 w 11106150"/>
              <a:gd name="connsiteY17" fmla="*/ 762207 h 6303588"/>
              <a:gd name="connsiteX18" fmla="*/ 191 w 11106150"/>
              <a:gd name="connsiteY18" fmla="*/ 956302 h 6303588"/>
              <a:gd name="connsiteX19" fmla="*/ 0 w 11106150"/>
              <a:gd name="connsiteY19" fmla="*/ 956111 h 6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106150" h="6303588">
                <a:moveTo>
                  <a:pt x="0" y="0"/>
                </a:moveTo>
                <a:lnTo>
                  <a:pt x="11106150" y="0"/>
                </a:lnTo>
                <a:lnTo>
                  <a:pt x="11106150" y="5562639"/>
                </a:lnTo>
                <a:lnTo>
                  <a:pt x="11105955" y="5562599"/>
                </a:lnTo>
                <a:cubicBezTo>
                  <a:pt x="11013617" y="5562599"/>
                  <a:pt x="10938762" y="5637454"/>
                  <a:pt x="10938762" y="5729792"/>
                </a:cubicBezTo>
                <a:cubicBezTo>
                  <a:pt x="10938762" y="5822130"/>
                  <a:pt x="11013617" y="5896985"/>
                  <a:pt x="11105955" y="5896985"/>
                </a:cubicBezTo>
                <a:lnTo>
                  <a:pt x="11106150" y="5896946"/>
                </a:lnTo>
                <a:lnTo>
                  <a:pt x="11106150" y="6303588"/>
                </a:lnTo>
                <a:lnTo>
                  <a:pt x="0" y="6303588"/>
                </a:lnTo>
                <a:lnTo>
                  <a:pt x="0" y="1178324"/>
                </a:lnTo>
                <a:lnTo>
                  <a:pt x="195" y="1178130"/>
                </a:lnTo>
                <a:lnTo>
                  <a:pt x="194290" y="1372225"/>
                </a:lnTo>
                <a:cubicBezTo>
                  <a:pt x="224917" y="1402853"/>
                  <a:pt x="274577" y="1402853"/>
                  <a:pt x="305205" y="1372225"/>
                </a:cubicBezTo>
                <a:cubicBezTo>
                  <a:pt x="335833" y="1341597"/>
                  <a:pt x="335836" y="1291941"/>
                  <a:pt x="305205" y="1261310"/>
                </a:cubicBezTo>
                <a:lnTo>
                  <a:pt x="111110" y="1067214"/>
                </a:lnTo>
                <a:lnTo>
                  <a:pt x="305202" y="873123"/>
                </a:lnTo>
                <a:cubicBezTo>
                  <a:pt x="335830" y="842495"/>
                  <a:pt x="335833" y="792838"/>
                  <a:pt x="305202" y="762207"/>
                </a:cubicBezTo>
                <a:cubicBezTo>
                  <a:pt x="274574" y="731580"/>
                  <a:pt x="224914" y="731580"/>
                  <a:pt x="194286" y="762207"/>
                </a:cubicBezTo>
                <a:lnTo>
                  <a:pt x="191" y="956302"/>
                </a:lnTo>
                <a:lnTo>
                  <a:pt x="0" y="956111"/>
                </a:lnTo>
                <a:close/>
              </a:path>
            </a:pathLst>
          </a:custGeom>
        </p:spPr>
        <p:txBody>
          <a:bodyPr wrap="square">
            <a:noAutofit/>
          </a:bodyPr>
          <a:lstStyle>
            <a:lvl1pPr marL="0" indent="0" algn="ctr">
              <a:buNone/>
              <a:defRPr sz="2000"/>
            </a:lvl1pPr>
          </a:lstStyle>
          <a:p>
            <a:r>
              <a:rPr lang="en-US" dirty="0"/>
              <a:t>Insert photo here</a:t>
            </a:r>
          </a:p>
        </p:txBody>
      </p:sp>
      <p:sp>
        <p:nvSpPr>
          <p:cNvPr id="2" name="Title 1">
            <a:extLst>
              <a:ext uri="{FF2B5EF4-FFF2-40B4-BE49-F238E27FC236}">
                <a16:creationId xmlns:a16="http://schemas.microsoft.com/office/drawing/2014/main" id="{C5CF2BD1-012F-4FC1-8150-5ABFB71D8000}"/>
              </a:ext>
            </a:extLst>
          </p:cNvPr>
          <p:cNvSpPr>
            <a:spLocks noGrp="1"/>
          </p:cNvSpPr>
          <p:nvPr>
            <p:ph type="title" hasCustomPrompt="1"/>
          </p:nvPr>
        </p:nvSpPr>
        <p:spPr>
          <a:xfrm>
            <a:off x="1209675" y="1188084"/>
            <a:ext cx="4886325" cy="3353435"/>
          </a:xfrm>
        </p:spPr>
        <p:txBody>
          <a:bodyPr anchor="t"/>
          <a:lstStyle>
            <a:lvl1pPr>
              <a:lnSpc>
                <a:spcPct val="110000"/>
              </a:lnSpc>
              <a:spcBef>
                <a:spcPts val="1000"/>
              </a:spcBef>
              <a:defRPr>
                <a:solidFill>
                  <a:schemeClr val="bg1"/>
                </a:solidFill>
                <a:effectLst>
                  <a:outerShdw blurRad="38100" dist="38100" dir="2700000" algn="tl">
                    <a:srgbClr val="000000">
                      <a:alpha val="43137"/>
                    </a:srgbClr>
                  </a:outerShdw>
                </a:effectLst>
              </a:defRPr>
            </a:lvl1pPr>
          </a:lstStyle>
          <a:p>
            <a:r>
              <a:rPr lang="en-US" dirty="0"/>
              <a:t>Click to insert title</a:t>
            </a:r>
          </a:p>
        </p:txBody>
      </p:sp>
      <p:sp>
        <p:nvSpPr>
          <p:cNvPr id="19" name="Text Placeholder 17">
            <a:extLst>
              <a:ext uri="{FF2B5EF4-FFF2-40B4-BE49-F238E27FC236}">
                <a16:creationId xmlns:a16="http://schemas.microsoft.com/office/drawing/2014/main" id="{CA5CDEBD-7143-4A5E-8992-1CC22CCB7DAC}"/>
              </a:ext>
            </a:extLst>
          </p:cNvPr>
          <p:cNvSpPr>
            <a:spLocks noGrp="1"/>
          </p:cNvSpPr>
          <p:nvPr>
            <p:ph type="body" sz="quarter" idx="15" hasCustomPrompt="1"/>
          </p:nvPr>
        </p:nvSpPr>
        <p:spPr>
          <a:xfrm>
            <a:off x="1209675" y="4744720"/>
            <a:ext cx="4886325" cy="802640"/>
          </a:xfrm>
        </p:spPr>
        <p:txBody>
          <a:bodyPr>
            <a:normAutofit/>
          </a:bodyPr>
          <a:lstStyle>
            <a:lvl1pPr marL="0" indent="0">
              <a:buNone/>
              <a:defRPr sz="2800">
                <a:solidFill>
                  <a:schemeClr val="bg1"/>
                </a:solidFill>
                <a:effectLst>
                  <a:outerShdw blurRad="38100" dist="38100" dir="2700000" algn="tl">
                    <a:srgbClr val="000000">
                      <a:alpha val="43137"/>
                    </a:srgbClr>
                  </a:outerShdw>
                </a:effectLst>
              </a:defRPr>
            </a:lvl1pPr>
          </a:lstStyle>
          <a:p>
            <a:pPr lvl="0"/>
            <a:r>
              <a:rPr lang="en-US" dirty="0"/>
              <a:t>Click to insert subtitle</a:t>
            </a:r>
          </a:p>
        </p:txBody>
      </p:sp>
      <p:sp>
        <p:nvSpPr>
          <p:cNvPr id="11" name="Date Placeholder 4">
            <a:extLst>
              <a:ext uri="{FF2B5EF4-FFF2-40B4-BE49-F238E27FC236}">
                <a16:creationId xmlns:a16="http://schemas.microsoft.com/office/drawing/2014/main" id="{3310B848-1DD7-4FAE-9A29-A903AB28D51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2" name="Footer Placeholder 10">
            <a:extLst>
              <a:ext uri="{FF2B5EF4-FFF2-40B4-BE49-F238E27FC236}">
                <a16:creationId xmlns:a16="http://schemas.microsoft.com/office/drawing/2014/main" id="{C4EABCE6-B9A0-4478-8470-10FE3275E97D}"/>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3" name="Slide Number Placeholder 11">
            <a:extLst>
              <a:ext uri="{FF2B5EF4-FFF2-40B4-BE49-F238E27FC236}">
                <a16:creationId xmlns:a16="http://schemas.microsoft.com/office/drawing/2014/main" id="{7BC00746-548B-44E3-BCF4-D999C0384B3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grpSp>
        <p:nvGrpSpPr>
          <p:cNvPr id="17" name="Group 16">
            <a:extLst>
              <a:ext uri="{FF2B5EF4-FFF2-40B4-BE49-F238E27FC236}">
                <a16:creationId xmlns:a16="http://schemas.microsoft.com/office/drawing/2014/main" id="{0C47AB42-9344-4388-8186-987D011AC256}"/>
              </a:ext>
              <a:ext uri="{C183D7F6-B498-43B3-948B-1728B52AA6E4}">
                <adec:decorative xmlns:adec="http://schemas.microsoft.com/office/drawing/2017/decorative" val="1"/>
              </a:ext>
            </a:extLst>
          </p:cNvPr>
          <p:cNvGrpSpPr/>
          <p:nvPr userDrawn="1"/>
        </p:nvGrpSpPr>
        <p:grpSpPr>
          <a:xfrm>
            <a:off x="111772" y="635870"/>
            <a:ext cx="11704301" cy="5261115"/>
            <a:chOff x="111772" y="635870"/>
            <a:chExt cx="11704301" cy="5261115"/>
          </a:xfrm>
        </p:grpSpPr>
        <p:sp useBgFill="1">
          <p:nvSpPr>
            <p:cNvPr id="18" name="Graphic 10">
              <a:extLst>
                <a:ext uri="{FF2B5EF4-FFF2-40B4-BE49-F238E27FC236}">
                  <a16:creationId xmlns:a16="http://schemas.microsoft.com/office/drawing/2014/main" id="{AF670C5B-6404-41AC-9E4B-7079704AD98F}"/>
                </a:ext>
              </a:extLst>
            </p:cNvPr>
            <p:cNvSpPr/>
            <p:nvPr/>
          </p:nvSpPr>
          <p:spPr>
            <a:xfrm rot="2700000">
              <a:off x="111772" y="635870"/>
              <a:ext cx="862695" cy="862695"/>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0" name="Oval 19">
              <a:extLst>
                <a:ext uri="{FF2B5EF4-FFF2-40B4-BE49-F238E27FC236}">
                  <a16:creationId xmlns:a16="http://schemas.microsoft.com/office/drawing/2014/main" id="{06EEC11D-FD72-4E2C-9BE7-0ADDCC1FCDA0}"/>
                </a:ext>
              </a:extLst>
            </p:cNvPr>
            <p:cNvSpPr/>
            <p:nvPr/>
          </p:nvSpPr>
          <p:spPr>
            <a:xfrm rot="10800000">
              <a:off x="11481688" y="5562600"/>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11757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C926DD1-2816-4B16-9809-3DD34B7DD0BA}"/>
              </a:ext>
            </a:extLst>
          </p:cNvPr>
          <p:cNvSpPr>
            <a:spLocks noGrp="1"/>
          </p:cNvSpPr>
          <p:nvPr>
            <p:ph type="title"/>
          </p:nvPr>
        </p:nvSpPr>
        <p:spPr>
          <a:xfrm>
            <a:off x="457200" y="544786"/>
            <a:ext cx="11238346" cy="836339"/>
          </a:xfrm>
        </p:spPr>
        <p:txBody>
          <a:bodyPr anchor="t">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grpSp>
        <p:nvGrpSpPr>
          <p:cNvPr id="10" name="Group 9">
            <a:extLst>
              <a:ext uri="{FF2B5EF4-FFF2-40B4-BE49-F238E27FC236}">
                <a16:creationId xmlns:a16="http://schemas.microsoft.com/office/drawing/2014/main" id="{C3584E3F-FDB4-479B-BC59-3152EAFFA139}"/>
              </a:ext>
              <a:ext uri="{C183D7F6-B498-43B3-948B-1728B52AA6E4}">
                <adec:decorative xmlns:adec="http://schemas.microsoft.com/office/drawing/2017/decorative" val="1"/>
              </a:ext>
            </a:extLst>
          </p:cNvPr>
          <p:cNvGrpSpPr/>
          <p:nvPr userDrawn="1"/>
        </p:nvGrpSpPr>
        <p:grpSpPr>
          <a:xfrm>
            <a:off x="10134054" y="381222"/>
            <a:ext cx="1776608" cy="1547254"/>
            <a:chOff x="10134054" y="381222"/>
            <a:chExt cx="1776608" cy="1547254"/>
          </a:xfrm>
        </p:grpSpPr>
        <p:sp useBgFill="1">
          <p:nvSpPr>
            <p:cNvPr id="11" name="Graphic 10">
              <a:extLst>
                <a:ext uri="{FF2B5EF4-FFF2-40B4-BE49-F238E27FC236}">
                  <a16:creationId xmlns:a16="http://schemas.microsoft.com/office/drawing/2014/main" id="{192E3F94-4B07-4FE3-90A9-AF47C6013652}"/>
                </a:ext>
              </a:extLst>
            </p:cNvPr>
            <p:cNvSpPr/>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62F713CE-DF71-4FAD-B02B-77E8F93B0926}"/>
                </a:ext>
              </a:extLst>
            </p:cNvPr>
            <p:cNvSpPr/>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CC3EC1C1-7E3D-4CDF-A1AA-25385A5AA5D8}"/>
                </a:ext>
              </a:extLst>
            </p:cNvPr>
            <p:cNvSpPr/>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4" name="Date Placeholder 2">
            <a:extLst>
              <a:ext uri="{FF2B5EF4-FFF2-40B4-BE49-F238E27FC236}">
                <a16:creationId xmlns:a16="http://schemas.microsoft.com/office/drawing/2014/main" id="{8B388008-154C-4BD4-8E16-D1CB0E1DD63B}"/>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5" name="Footer Placeholder 5">
            <a:extLst>
              <a:ext uri="{FF2B5EF4-FFF2-40B4-BE49-F238E27FC236}">
                <a16:creationId xmlns:a16="http://schemas.microsoft.com/office/drawing/2014/main" id="{355FD3E6-3F42-47F9-9F0F-A5E7C7CBFBA5}"/>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6" name="Slide Number Placeholder 6">
            <a:extLst>
              <a:ext uri="{FF2B5EF4-FFF2-40B4-BE49-F238E27FC236}">
                <a16:creationId xmlns:a16="http://schemas.microsoft.com/office/drawing/2014/main" id="{585F908B-6798-4558-9125-E8DBC196B5E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14F1084A-D16F-4367-BA81-D50E03436FD9}"/>
              </a:ext>
            </a:extLst>
          </p:cNvPr>
          <p:cNvSpPr>
            <a:spLocks noGrp="1"/>
          </p:cNvSpPr>
          <p:nvPr>
            <p:ph sz="quarter" idx="13" hasCustomPrompt="1"/>
          </p:nvPr>
        </p:nvSpPr>
        <p:spPr>
          <a:xfrm>
            <a:off x="390525" y="1962150"/>
            <a:ext cx="11407775" cy="4351338"/>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94351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85333DF-B319-4AE9-B2FF-17CB683E9911}"/>
              </a:ext>
            </a:extLst>
          </p:cNvPr>
          <p:cNvSpPr>
            <a:spLocks noGrp="1"/>
          </p:cNvSpPr>
          <p:nvPr>
            <p:ph type="title"/>
          </p:nvPr>
        </p:nvSpPr>
        <p:spPr>
          <a:xfrm>
            <a:off x="457200" y="544786"/>
            <a:ext cx="11238346" cy="836339"/>
          </a:xfrm>
        </p:spPr>
        <p:txBody>
          <a:bodyPr anchor="t">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grpSp>
        <p:nvGrpSpPr>
          <p:cNvPr id="9" name="Group 8">
            <a:extLst>
              <a:ext uri="{FF2B5EF4-FFF2-40B4-BE49-F238E27FC236}">
                <a16:creationId xmlns:a16="http://schemas.microsoft.com/office/drawing/2014/main" id="{F3F11C6D-F71D-4B7F-AD15-0A80B92C5286}"/>
              </a:ext>
              <a:ext uri="{C183D7F6-B498-43B3-948B-1728B52AA6E4}">
                <adec:decorative xmlns:adec="http://schemas.microsoft.com/office/drawing/2017/decorative" val="1"/>
              </a:ext>
            </a:extLst>
          </p:cNvPr>
          <p:cNvGrpSpPr/>
          <p:nvPr userDrawn="1"/>
        </p:nvGrpSpPr>
        <p:grpSpPr>
          <a:xfrm>
            <a:off x="10134054" y="381222"/>
            <a:ext cx="1776608" cy="1547254"/>
            <a:chOff x="10134054" y="381222"/>
            <a:chExt cx="1776608" cy="1547254"/>
          </a:xfrm>
        </p:grpSpPr>
        <p:sp useBgFill="1">
          <p:nvSpPr>
            <p:cNvPr id="10" name="Graphic 10">
              <a:extLst>
                <a:ext uri="{FF2B5EF4-FFF2-40B4-BE49-F238E27FC236}">
                  <a16:creationId xmlns:a16="http://schemas.microsoft.com/office/drawing/2014/main" id="{F52E1B51-6BF3-46E9-83D0-40BE41AA989E}"/>
                </a:ext>
              </a:extLst>
            </p:cNvPr>
            <p:cNvSpPr/>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Oval 10">
              <a:extLst>
                <a:ext uri="{FF2B5EF4-FFF2-40B4-BE49-F238E27FC236}">
                  <a16:creationId xmlns:a16="http://schemas.microsoft.com/office/drawing/2014/main" id="{C1A0293A-61AB-498F-82D7-9E412D08B068}"/>
                </a:ext>
              </a:extLst>
            </p:cNvPr>
            <p:cNvSpPr/>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CB8032AC-458F-4F48-BA3C-C13B0F57919F}"/>
                </a:ext>
              </a:extLst>
            </p:cNvPr>
            <p:cNvSpPr/>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3" name="Date Placeholder 2">
            <a:extLst>
              <a:ext uri="{FF2B5EF4-FFF2-40B4-BE49-F238E27FC236}">
                <a16:creationId xmlns:a16="http://schemas.microsoft.com/office/drawing/2014/main" id="{CAE2E565-A9C5-4946-9768-81039DDDCC66}"/>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4" name="Footer Placeholder 5">
            <a:extLst>
              <a:ext uri="{FF2B5EF4-FFF2-40B4-BE49-F238E27FC236}">
                <a16:creationId xmlns:a16="http://schemas.microsoft.com/office/drawing/2014/main" id="{9F6BD62A-8CCF-46F6-87F7-FCCDDA6576B6}"/>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5" name="Slide Number Placeholder 6">
            <a:extLst>
              <a:ext uri="{FF2B5EF4-FFF2-40B4-BE49-F238E27FC236}">
                <a16:creationId xmlns:a16="http://schemas.microsoft.com/office/drawing/2014/main" id="{0B6E5353-4510-49A8-9DF3-C3BD16C5E7A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913017C2-1A42-4672-97A5-440ECADBAD7B}"/>
              </a:ext>
            </a:extLst>
          </p:cNvPr>
          <p:cNvSpPr>
            <a:spLocks noGrp="1"/>
          </p:cNvSpPr>
          <p:nvPr>
            <p:ph sz="quarter" idx="13" hasCustomPrompt="1"/>
          </p:nvPr>
        </p:nvSpPr>
        <p:spPr>
          <a:xfrm>
            <a:off x="533401" y="2105024"/>
            <a:ext cx="11125200" cy="4010025"/>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270666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00800"/>
            <a:ext cx="2743200" cy="365125"/>
          </a:xfrm>
          <a:prstGeom prst="rect">
            <a:avLst/>
          </a:prstGeom>
        </p:spPr>
        <p:txBody>
          <a:bodyPr vert="horz" lIns="91440" tIns="45720" rIns="91440" bIns="45720" rtlCol="0" anchor="ctr"/>
          <a:lstStyle>
            <a:lvl1pPr algn="l">
              <a:defRPr sz="900" cap="all" spc="150" baseline="0">
                <a:solidFill>
                  <a:schemeClr val="tx1">
                    <a:tint val="75000"/>
                  </a:schemeClr>
                </a:solidFill>
              </a:defRPr>
            </a:lvl1pPr>
          </a:lstStyle>
          <a:p>
            <a:r>
              <a:rPr lang="en-US"/>
              <a:t>2/2/20XX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00800"/>
            <a:ext cx="4114800" cy="365125"/>
          </a:xfrm>
          <a:prstGeom prst="rect">
            <a:avLst/>
          </a:prstGeom>
        </p:spPr>
        <p:txBody>
          <a:bodyPr vert="horz" lIns="91440" tIns="45720" rIns="91440" bIns="45720" rtlCol="0" anchor="ctr"/>
          <a:lstStyle>
            <a:lvl1pPr algn="ctr">
              <a:defRPr sz="900" cap="all" spc="15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00800"/>
            <a:ext cx="2743200" cy="365125"/>
          </a:xfrm>
          <a:prstGeom prst="rect">
            <a:avLst/>
          </a:prstGeom>
        </p:spPr>
        <p:txBody>
          <a:bodyPr vert="horz" lIns="91440" tIns="45720" rIns="91440" bIns="45720" rtlCol="0" anchor="ctr"/>
          <a:lstStyle>
            <a:lvl1pPr algn="r">
              <a:defRPr sz="900" cap="all" spc="150" baseline="0">
                <a:solidFill>
                  <a:schemeClr val="tx1">
                    <a:tint val="75000"/>
                  </a:schemeClr>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64018933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93" r:id="rId12"/>
    <p:sldLayoutId id="2147483792"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mailto:Michael.rodriguezttu@gmail.com"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3" Type="http://schemas.openxmlformats.org/officeDocument/2006/relationships/hyperlink" Target="https://www.pro-football-reference.com/years/2020/opp.htm" TargetMode="External"/><Relationship Id="rId2" Type="http://schemas.openxmlformats.org/officeDocument/2006/relationships/hyperlink" Target="https://www.footballdb.com/stats/teamstat.html" TargetMode="External"/><Relationship Id="rId1" Type="http://schemas.openxmlformats.org/officeDocument/2006/relationships/slideLayout" Target="../slideLayouts/slideLayout8.xml"/><Relationship Id="rId6" Type="http://schemas.openxmlformats.org/officeDocument/2006/relationships/hyperlink" Target="https://docs.google.com/spreadsheets/d/1D-6nVnuWWehtf0LUb_nYy-qOXqU7QjsVjEJBAWL-qMU/edit?usp=sharing" TargetMode="External"/><Relationship Id="rId5" Type="http://schemas.openxmlformats.org/officeDocument/2006/relationships/hyperlink" Target="https://www.nfl.com/news/qb-index-ranking-the-59-starting-quarterbacks-of-the-2020-nfl-season" TargetMode="External"/><Relationship Id="rId4" Type="http://schemas.openxmlformats.org/officeDocument/2006/relationships/hyperlink" Target="https://overthecap.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606FF93-30AD-4496-9EB4-A16588DB9F5C}"/>
              </a:ext>
            </a:extLst>
          </p:cNvPr>
          <p:cNvSpPr>
            <a:spLocks noGrp="1"/>
          </p:cNvSpPr>
          <p:nvPr>
            <p:ph type="ctrTitle"/>
          </p:nvPr>
        </p:nvSpPr>
        <p:spPr>
          <a:xfrm>
            <a:off x="485634" y="575423"/>
            <a:ext cx="5435027" cy="3234577"/>
          </a:xfrm>
        </p:spPr>
        <p:txBody>
          <a:bodyPr>
            <a:normAutofit/>
          </a:bodyPr>
          <a:lstStyle/>
          <a:p>
            <a:r>
              <a:rPr lang="en-US" dirty="0">
                <a:latin typeface="Arial Black" panose="020B0A04020102020204" pitchFamily="34" charset="0"/>
              </a:rPr>
              <a:t>What Wins in</a:t>
            </a:r>
            <a:br>
              <a:rPr lang="en-US" dirty="0">
                <a:latin typeface="Arial Black" panose="020B0A04020102020204" pitchFamily="34" charset="0"/>
              </a:rPr>
            </a:br>
            <a:r>
              <a:rPr lang="en-US" dirty="0">
                <a:latin typeface="Arial Black" panose="020B0A04020102020204" pitchFamily="34" charset="0"/>
              </a:rPr>
              <a:t>the NFL?</a:t>
            </a:r>
          </a:p>
        </p:txBody>
      </p:sp>
      <p:sp>
        <p:nvSpPr>
          <p:cNvPr id="12" name="Subtitle 11">
            <a:extLst>
              <a:ext uri="{FF2B5EF4-FFF2-40B4-BE49-F238E27FC236}">
                <a16:creationId xmlns:a16="http://schemas.microsoft.com/office/drawing/2014/main" id="{380F03BD-5CC3-47DD-B082-722AE47BFFC1}"/>
              </a:ext>
            </a:extLst>
          </p:cNvPr>
          <p:cNvSpPr>
            <a:spLocks noGrp="1"/>
          </p:cNvSpPr>
          <p:nvPr>
            <p:ph type="subTitle" idx="1"/>
          </p:nvPr>
        </p:nvSpPr>
        <p:spPr>
          <a:xfrm>
            <a:off x="485636" y="4004423"/>
            <a:ext cx="5435026" cy="2278154"/>
          </a:xfrm>
        </p:spPr>
        <p:txBody>
          <a:bodyPr>
            <a:normAutofit/>
          </a:bodyPr>
          <a:lstStyle/>
          <a:p>
            <a:r>
              <a:rPr lang="en-US" dirty="0"/>
              <a:t>By: Michael J. Rodriguez</a:t>
            </a:r>
          </a:p>
        </p:txBody>
      </p:sp>
      <p:pic>
        <p:nvPicPr>
          <p:cNvPr id="5" name="Picture Placeholder 4">
            <a:extLst>
              <a:ext uri="{FF2B5EF4-FFF2-40B4-BE49-F238E27FC236}">
                <a16:creationId xmlns:a16="http://schemas.microsoft.com/office/drawing/2014/main" id="{FEC98D38-9E8C-45B7-BF28-B954728BBD74}"/>
              </a:ext>
            </a:extLst>
          </p:cNvPr>
          <p:cNvPicPr>
            <a:picLocks noGrp="1" noChangeAspect="1"/>
          </p:cNvPicPr>
          <p:nvPr>
            <p:ph type="pic" sz="quarter" idx="13"/>
          </p:nvPr>
        </p:nvPicPr>
        <p:blipFill>
          <a:blip r:embed="rId3"/>
          <a:srcRect l="25289" r="25289"/>
          <a:stretch>
            <a:fillRect/>
          </a:stretch>
        </p:blipFill>
        <p:spPr/>
      </p:pic>
    </p:spTree>
    <p:extLst>
      <p:ext uri="{BB962C8B-B14F-4D97-AF65-F5344CB8AC3E}">
        <p14:creationId xmlns:p14="http://schemas.microsoft.com/office/powerpoint/2010/main" val="2164937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22234187-25B8-4A0C-BACF-34ABAC24C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136" y="1366266"/>
            <a:ext cx="5969560" cy="3690926"/>
          </a:xfrm>
          <a:prstGeom prst="rect">
            <a:avLst/>
          </a:prstGeom>
          <a:noFill/>
          <a:ln w="95250">
            <a:solidFill>
              <a:schemeClr val="tx1"/>
            </a:solidFill>
          </a:ln>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34CF6D46-0668-4D53-8C59-F859F6E2F309}"/>
              </a:ext>
            </a:extLst>
          </p:cNvPr>
          <p:cNvSpPr>
            <a:spLocks noGrp="1"/>
          </p:cNvSpPr>
          <p:nvPr>
            <p:ph type="ctrTitle"/>
          </p:nvPr>
        </p:nvSpPr>
        <p:spPr>
          <a:xfrm>
            <a:off x="4230192" y="64628"/>
            <a:ext cx="9957732" cy="819495"/>
          </a:xfrm>
        </p:spPr>
        <p:txBody>
          <a:bodyPr>
            <a:normAutofit/>
          </a:bodyPr>
          <a:lstStyle/>
          <a:p>
            <a:r>
              <a:rPr lang="en-US" sz="4000" dirty="0"/>
              <a:t>Turnover Differential – 2</a:t>
            </a:r>
            <a:r>
              <a:rPr lang="en-US" sz="4000" baseline="30000" dirty="0"/>
              <a:t>nd</a:t>
            </a:r>
            <a:r>
              <a:rPr lang="en-US" sz="4000" dirty="0"/>
              <a:t> </a:t>
            </a:r>
          </a:p>
        </p:txBody>
      </p:sp>
      <p:sp>
        <p:nvSpPr>
          <p:cNvPr id="12" name="Footer Placeholder 11">
            <a:extLst>
              <a:ext uri="{FF2B5EF4-FFF2-40B4-BE49-F238E27FC236}">
                <a16:creationId xmlns:a16="http://schemas.microsoft.com/office/drawing/2014/main" id="{A90567F7-E12B-4F4E-B800-9D1435624D66}"/>
              </a:ext>
            </a:extLst>
          </p:cNvPr>
          <p:cNvSpPr>
            <a:spLocks noGrp="1"/>
          </p:cNvSpPr>
          <p:nvPr>
            <p:ph type="ftr" sz="quarter" idx="11"/>
          </p:nvPr>
        </p:nvSpPr>
        <p:spPr/>
        <p:txBody>
          <a:bodyPr/>
          <a:lstStyle/>
          <a:p>
            <a:r>
              <a:rPr lang="en-US" dirty="0"/>
              <a:t>What wins the NFL?</a:t>
            </a:r>
          </a:p>
        </p:txBody>
      </p:sp>
      <p:sp>
        <p:nvSpPr>
          <p:cNvPr id="13" name="Slide Number Placeholder 12">
            <a:extLst>
              <a:ext uri="{FF2B5EF4-FFF2-40B4-BE49-F238E27FC236}">
                <a16:creationId xmlns:a16="http://schemas.microsoft.com/office/drawing/2014/main" id="{B9994D78-37C2-41B7-B7DD-EF7ED34BD407}"/>
              </a:ext>
            </a:extLst>
          </p:cNvPr>
          <p:cNvSpPr>
            <a:spLocks noGrp="1"/>
          </p:cNvSpPr>
          <p:nvPr>
            <p:ph type="sldNum" sz="quarter" idx="12"/>
          </p:nvPr>
        </p:nvSpPr>
        <p:spPr/>
        <p:txBody>
          <a:bodyPr/>
          <a:lstStyle/>
          <a:p>
            <a:fld id="{DFA5D71E-5CDF-4C93-8A75-5B916FDC5BEA}" type="slidenum">
              <a:rPr lang="en-US" smtClean="0"/>
              <a:pPr/>
              <a:t>10</a:t>
            </a:fld>
            <a:endParaRPr lang="en-US" dirty="0"/>
          </a:p>
        </p:txBody>
      </p:sp>
      <p:sp>
        <p:nvSpPr>
          <p:cNvPr id="6" name="TextBox 5">
            <a:extLst>
              <a:ext uri="{FF2B5EF4-FFF2-40B4-BE49-F238E27FC236}">
                <a16:creationId xmlns:a16="http://schemas.microsoft.com/office/drawing/2014/main" id="{359CEBEB-DDA1-4E78-A76F-758F1916C31E}"/>
              </a:ext>
            </a:extLst>
          </p:cNvPr>
          <p:cNvSpPr txBox="1"/>
          <p:nvPr/>
        </p:nvSpPr>
        <p:spPr>
          <a:xfrm>
            <a:off x="6913984" y="978529"/>
            <a:ext cx="4786604" cy="6186309"/>
          </a:xfrm>
          <a:prstGeom prst="rect">
            <a:avLst/>
          </a:prstGeom>
          <a:noFill/>
        </p:spPr>
        <p:txBody>
          <a:bodyPr wrap="square" rtlCol="0">
            <a:spAutoFit/>
          </a:bodyPr>
          <a:lstStyle/>
          <a:p>
            <a:pPr marL="285750" indent="-285750">
              <a:buFont typeface="Arial" panose="020B0604020202020204" pitchFamily="34" charset="0"/>
              <a:buChar char="•"/>
            </a:pPr>
            <a:r>
              <a:rPr lang="en-US" dirty="0"/>
              <a:t>TD was included because it is a way to see the effect of ball security mixed with an opportunistic defense</a:t>
            </a:r>
          </a:p>
          <a:p>
            <a:endParaRPr lang="en-US" dirty="0"/>
          </a:p>
          <a:p>
            <a:pPr marL="285750" indent="-285750">
              <a:buFont typeface="Arial" panose="020B0604020202020204" pitchFamily="34" charset="0"/>
              <a:buChar char="•"/>
            </a:pPr>
            <a:r>
              <a:rPr lang="en-US" dirty="0"/>
              <a:t>Strong correlation at </a:t>
            </a:r>
            <a:r>
              <a:rPr lang="en-US" b="1" dirty="0"/>
              <a:t>.70</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Of the top 10 teams in terms of TD, 8 of them were playoff teams and 6 of them were successful playoff teams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was only one team with both 10+ wins and a negative TD (LA Rams)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regular season win rates of teams with a TD&lt;0, TD=0 and TD&gt;0 are</a:t>
            </a:r>
          </a:p>
          <a:p>
            <a:pPr marL="742950" lvl="1" indent="-285750">
              <a:buFont typeface="Arial" panose="020B0604020202020204" pitchFamily="34" charset="0"/>
              <a:buChar char="•"/>
            </a:pPr>
            <a:r>
              <a:rPr lang="en-US" dirty="0"/>
              <a:t>36.06%  ---- &lt;0</a:t>
            </a:r>
          </a:p>
          <a:p>
            <a:pPr marL="742950" lvl="1" indent="-285750">
              <a:buFont typeface="Arial" panose="020B0604020202020204" pitchFamily="34" charset="0"/>
              <a:buChar char="•"/>
            </a:pPr>
            <a:r>
              <a:rPr lang="en-US" dirty="0"/>
              <a:t>33.33%  ---- =0</a:t>
            </a:r>
          </a:p>
          <a:p>
            <a:pPr marL="742950" lvl="1" indent="-285750">
              <a:buFont typeface="Arial" panose="020B0604020202020204" pitchFamily="34" charset="0"/>
              <a:buChar char="•"/>
            </a:pPr>
            <a:r>
              <a:rPr lang="en-US" dirty="0"/>
              <a:t>64.06%  ---- &gt;0</a:t>
            </a:r>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5EFD330B-8ADE-4B94-BC6B-ADFF0F63FB62}"/>
              </a:ext>
            </a:extLst>
          </p:cNvPr>
          <p:cNvSpPr txBox="1"/>
          <p:nvPr/>
        </p:nvSpPr>
        <p:spPr>
          <a:xfrm>
            <a:off x="491412" y="5133513"/>
            <a:ext cx="5454984" cy="1754326"/>
          </a:xfrm>
          <a:prstGeom prst="rect">
            <a:avLst/>
          </a:prstGeom>
          <a:noFill/>
        </p:spPr>
        <p:txBody>
          <a:bodyPr wrap="square" rtlCol="0">
            <a:spAutoFit/>
          </a:bodyPr>
          <a:lstStyle/>
          <a:p>
            <a:r>
              <a:rPr lang="en-US" dirty="0"/>
              <a:t>Key takeaway: The best teams protect the ball and maximize the number of drives they have in a game. The corr of -.41 between TD and QB ranking and the corr of -.53 between TD and Def Rank shows that takeaways influence TD more than giveaways</a:t>
            </a:r>
          </a:p>
          <a:p>
            <a:endParaRPr lang="en-US" dirty="0"/>
          </a:p>
        </p:txBody>
      </p:sp>
    </p:spTree>
    <p:extLst>
      <p:ext uri="{BB962C8B-B14F-4D97-AF65-F5344CB8AC3E}">
        <p14:creationId xmlns:p14="http://schemas.microsoft.com/office/powerpoint/2010/main" val="3562624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4819705C-04D0-43CA-BD4E-B15BF5866E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134" y="1366266"/>
            <a:ext cx="5969562" cy="3690927"/>
          </a:xfrm>
          <a:prstGeom prst="rect">
            <a:avLst/>
          </a:prstGeom>
          <a:noFill/>
          <a:ln w="95250">
            <a:solidFill>
              <a:schemeClr val="tx1"/>
            </a:solidFill>
          </a:ln>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34CF6D46-0668-4D53-8C59-F859F6E2F309}"/>
              </a:ext>
            </a:extLst>
          </p:cNvPr>
          <p:cNvSpPr>
            <a:spLocks noGrp="1"/>
          </p:cNvSpPr>
          <p:nvPr>
            <p:ph type="ctrTitle"/>
          </p:nvPr>
        </p:nvSpPr>
        <p:spPr>
          <a:xfrm>
            <a:off x="4230192" y="443077"/>
            <a:ext cx="5359176" cy="441046"/>
          </a:xfrm>
        </p:spPr>
        <p:txBody>
          <a:bodyPr>
            <a:normAutofit fontScale="90000"/>
          </a:bodyPr>
          <a:lstStyle/>
          <a:p>
            <a:r>
              <a:rPr lang="en-US" sz="4000" dirty="0"/>
              <a:t>Average Yards For – 1</a:t>
            </a:r>
            <a:r>
              <a:rPr lang="en-US" sz="4000" baseline="30000" dirty="0"/>
              <a:t>st</a:t>
            </a:r>
            <a:r>
              <a:rPr lang="en-US" sz="4000" dirty="0"/>
              <a:t>  </a:t>
            </a:r>
          </a:p>
        </p:txBody>
      </p:sp>
      <p:sp>
        <p:nvSpPr>
          <p:cNvPr id="12" name="Footer Placeholder 11">
            <a:extLst>
              <a:ext uri="{FF2B5EF4-FFF2-40B4-BE49-F238E27FC236}">
                <a16:creationId xmlns:a16="http://schemas.microsoft.com/office/drawing/2014/main" id="{A90567F7-E12B-4F4E-B800-9D1435624D66}"/>
              </a:ext>
            </a:extLst>
          </p:cNvPr>
          <p:cNvSpPr>
            <a:spLocks noGrp="1"/>
          </p:cNvSpPr>
          <p:nvPr>
            <p:ph type="ftr" sz="quarter" idx="11"/>
          </p:nvPr>
        </p:nvSpPr>
        <p:spPr/>
        <p:txBody>
          <a:bodyPr/>
          <a:lstStyle/>
          <a:p>
            <a:r>
              <a:rPr lang="en-US" dirty="0"/>
              <a:t>What wins the NFL?</a:t>
            </a:r>
          </a:p>
        </p:txBody>
      </p:sp>
      <p:sp>
        <p:nvSpPr>
          <p:cNvPr id="13" name="Slide Number Placeholder 12">
            <a:extLst>
              <a:ext uri="{FF2B5EF4-FFF2-40B4-BE49-F238E27FC236}">
                <a16:creationId xmlns:a16="http://schemas.microsoft.com/office/drawing/2014/main" id="{B9994D78-37C2-41B7-B7DD-EF7ED34BD407}"/>
              </a:ext>
            </a:extLst>
          </p:cNvPr>
          <p:cNvSpPr>
            <a:spLocks noGrp="1"/>
          </p:cNvSpPr>
          <p:nvPr>
            <p:ph type="sldNum" sz="quarter" idx="12"/>
          </p:nvPr>
        </p:nvSpPr>
        <p:spPr/>
        <p:txBody>
          <a:bodyPr/>
          <a:lstStyle/>
          <a:p>
            <a:fld id="{DFA5D71E-5CDF-4C93-8A75-5B916FDC5BEA}" type="slidenum">
              <a:rPr lang="en-US" smtClean="0"/>
              <a:pPr/>
              <a:t>11</a:t>
            </a:fld>
            <a:endParaRPr lang="en-US" dirty="0"/>
          </a:p>
        </p:txBody>
      </p:sp>
      <p:sp>
        <p:nvSpPr>
          <p:cNvPr id="6" name="TextBox 5">
            <a:extLst>
              <a:ext uri="{FF2B5EF4-FFF2-40B4-BE49-F238E27FC236}">
                <a16:creationId xmlns:a16="http://schemas.microsoft.com/office/drawing/2014/main" id="{359CEBEB-DDA1-4E78-A76F-758F1916C31E}"/>
              </a:ext>
            </a:extLst>
          </p:cNvPr>
          <p:cNvSpPr txBox="1"/>
          <p:nvPr/>
        </p:nvSpPr>
        <p:spPr>
          <a:xfrm>
            <a:off x="6913984" y="978529"/>
            <a:ext cx="4786604" cy="8125301"/>
          </a:xfrm>
          <a:prstGeom prst="rect">
            <a:avLst/>
          </a:prstGeom>
          <a:noFill/>
        </p:spPr>
        <p:txBody>
          <a:bodyPr wrap="square" rtlCol="0">
            <a:spAutoFit/>
          </a:bodyPr>
          <a:lstStyle/>
          <a:p>
            <a:pPr marL="285750" indent="-285750">
              <a:buFont typeface="Arial" panose="020B0604020202020204" pitchFamily="34" charset="0"/>
              <a:buChar char="•"/>
            </a:pPr>
            <a:r>
              <a:rPr lang="en-US" dirty="0"/>
              <a:t>Of the metrics used had the strongest correlation at </a:t>
            </a:r>
            <a:r>
              <a:rPr lang="en-US" b="1" dirty="0"/>
              <a:t>.83 </a:t>
            </a:r>
          </a:p>
          <a:p>
            <a:endParaRPr lang="en-US" dirty="0"/>
          </a:p>
          <a:p>
            <a:pPr marL="285750" indent="-285750">
              <a:buFont typeface="Arial" panose="020B0604020202020204" pitchFamily="34" charset="0"/>
              <a:buChar char="•"/>
            </a:pPr>
            <a:r>
              <a:rPr lang="en-US" dirty="0"/>
              <a:t>One worry I have is that this relationship is so connect with other factors that it is spurious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 wanted to see if the NFL is now a league that is run by the offense and based on what I see, it seems to be the case as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All teams in the top 10 in AYF were playoffs teams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Only 1 team had 10+ wins and was in the bottom half of the league in AYF</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Of the 13 playoff games 9 were won by the team with a higher AYF</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5EFD330B-8ADE-4B94-BC6B-ADFF0F63FB62}"/>
              </a:ext>
            </a:extLst>
          </p:cNvPr>
          <p:cNvSpPr txBox="1"/>
          <p:nvPr/>
        </p:nvSpPr>
        <p:spPr>
          <a:xfrm>
            <a:off x="428134" y="5208697"/>
            <a:ext cx="5454984" cy="1477328"/>
          </a:xfrm>
          <a:prstGeom prst="rect">
            <a:avLst/>
          </a:prstGeom>
          <a:noFill/>
        </p:spPr>
        <p:txBody>
          <a:bodyPr wrap="square" rtlCol="0">
            <a:spAutoFit/>
          </a:bodyPr>
          <a:lstStyle/>
          <a:p>
            <a:r>
              <a:rPr lang="en-US" dirty="0"/>
              <a:t>Key takeaway: If you want to win the NFL moving the ball down the field well is the best way to do so. A stagnant offense likely punts backed up, giving the other team better field position.</a:t>
            </a:r>
          </a:p>
          <a:p>
            <a:endParaRPr lang="en-US" dirty="0"/>
          </a:p>
        </p:txBody>
      </p:sp>
    </p:spTree>
    <p:extLst>
      <p:ext uri="{BB962C8B-B14F-4D97-AF65-F5344CB8AC3E}">
        <p14:creationId xmlns:p14="http://schemas.microsoft.com/office/powerpoint/2010/main" val="3642475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DFFF8FE-0B1F-4A34-8AE0-3608529C4AF5}"/>
              </a:ext>
            </a:extLst>
          </p:cNvPr>
          <p:cNvSpPr>
            <a:spLocks noGrp="1"/>
          </p:cNvSpPr>
          <p:nvPr>
            <p:ph type="title"/>
          </p:nvPr>
        </p:nvSpPr>
        <p:spPr>
          <a:xfrm>
            <a:off x="507974" y="5034877"/>
            <a:ext cx="4715498" cy="1017903"/>
          </a:xfrm>
        </p:spPr>
        <p:txBody>
          <a:bodyPr/>
          <a:lstStyle/>
          <a:p>
            <a:r>
              <a:rPr lang="en-US" dirty="0"/>
              <a:t>The Data</a:t>
            </a:r>
          </a:p>
        </p:txBody>
      </p:sp>
      <p:sp>
        <p:nvSpPr>
          <p:cNvPr id="16" name="Text Placeholder 15">
            <a:extLst>
              <a:ext uri="{FF2B5EF4-FFF2-40B4-BE49-F238E27FC236}">
                <a16:creationId xmlns:a16="http://schemas.microsoft.com/office/drawing/2014/main" id="{79D3D0B4-CC43-4279-8230-0E15CA6CC587}"/>
              </a:ext>
            </a:extLst>
          </p:cNvPr>
          <p:cNvSpPr>
            <a:spLocks noGrp="1"/>
          </p:cNvSpPr>
          <p:nvPr>
            <p:ph type="body" sz="quarter" idx="13"/>
          </p:nvPr>
        </p:nvSpPr>
        <p:spPr>
          <a:xfrm>
            <a:off x="5486400" y="4748168"/>
            <a:ext cx="6199189" cy="1525631"/>
          </a:xfrm>
        </p:spPr>
        <p:txBody>
          <a:bodyPr/>
          <a:lstStyle/>
          <a:p>
            <a:r>
              <a:rPr lang="en-US" dirty="0"/>
              <a:t>The correlations were done in R via the </a:t>
            </a:r>
            <a:r>
              <a:rPr lang="en-US" dirty="0" err="1"/>
              <a:t>corrplot</a:t>
            </a:r>
            <a:r>
              <a:rPr lang="en-US" dirty="0"/>
              <a:t> function and a few graphics were made to make them more digestible. </a:t>
            </a:r>
          </a:p>
        </p:txBody>
      </p:sp>
      <p:sp>
        <p:nvSpPr>
          <p:cNvPr id="23" name="Footer Placeholder 22">
            <a:extLst>
              <a:ext uri="{FF2B5EF4-FFF2-40B4-BE49-F238E27FC236}">
                <a16:creationId xmlns:a16="http://schemas.microsoft.com/office/drawing/2014/main" id="{B3628A90-EE87-4FE9-AA39-875917A80C76}"/>
              </a:ext>
            </a:extLst>
          </p:cNvPr>
          <p:cNvSpPr>
            <a:spLocks noGrp="1"/>
          </p:cNvSpPr>
          <p:nvPr>
            <p:ph type="ftr" sz="quarter" idx="11"/>
          </p:nvPr>
        </p:nvSpPr>
        <p:spPr>
          <a:xfrm>
            <a:off x="4038600" y="6400800"/>
            <a:ext cx="4114800" cy="365125"/>
          </a:xfrm>
        </p:spPr>
        <p:txBody>
          <a:bodyPr/>
          <a:lstStyle/>
          <a:p>
            <a:r>
              <a:rPr lang="en-US" dirty="0"/>
              <a:t>What wins the NFL?</a:t>
            </a:r>
          </a:p>
        </p:txBody>
      </p:sp>
      <p:sp>
        <p:nvSpPr>
          <p:cNvPr id="24" name="Slide Number Placeholder 23">
            <a:extLst>
              <a:ext uri="{FF2B5EF4-FFF2-40B4-BE49-F238E27FC236}">
                <a16:creationId xmlns:a16="http://schemas.microsoft.com/office/drawing/2014/main" id="{9481EC64-D6E1-4753-A68E-7C62AA16D214}"/>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12</a:t>
            </a:fld>
            <a:endParaRPr lang="en-US" dirty="0"/>
          </a:p>
        </p:txBody>
      </p:sp>
      <p:sp>
        <p:nvSpPr>
          <p:cNvPr id="68" name="Text Placeholder 67">
            <a:extLst>
              <a:ext uri="{FF2B5EF4-FFF2-40B4-BE49-F238E27FC236}">
                <a16:creationId xmlns:a16="http://schemas.microsoft.com/office/drawing/2014/main" id="{A19C76D3-8EEC-4408-AEBF-59B910FB5DD9}"/>
              </a:ext>
              <a:ext uri="{C183D7F6-B498-43B3-948B-1728B52AA6E4}">
                <adec:decorative xmlns:adec="http://schemas.microsoft.com/office/drawing/2017/decorative" val="1"/>
              </a:ext>
            </a:extLst>
          </p:cNvPr>
          <p:cNvSpPr>
            <a:spLocks noGrp="1"/>
          </p:cNvSpPr>
          <p:nvPr>
            <p:ph type="body" sz="quarter" idx="17"/>
          </p:nvPr>
        </p:nvSpPr>
        <p:spPr/>
        <p:txBody>
          <a:bodyPr/>
          <a:lstStyle/>
          <a:p>
            <a:endParaRPr lang="en-US" dirty="0"/>
          </a:p>
        </p:txBody>
      </p:sp>
      <p:sp>
        <p:nvSpPr>
          <p:cNvPr id="69" name="Text Placeholder 68">
            <a:extLst>
              <a:ext uri="{FF2B5EF4-FFF2-40B4-BE49-F238E27FC236}">
                <a16:creationId xmlns:a16="http://schemas.microsoft.com/office/drawing/2014/main" id="{BB711A32-EC33-40B5-9C82-5E6C1223DCD2}"/>
              </a:ext>
              <a:ext uri="{C183D7F6-B498-43B3-948B-1728B52AA6E4}">
                <adec:decorative xmlns:adec="http://schemas.microsoft.com/office/drawing/2017/decorative" val="1"/>
              </a:ext>
            </a:extLst>
          </p:cNvPr>
          <p:cNvSpPr>
            <a:spLocks noGrp="1"/>
          </p:cNvSpPr>
          <p:nvPr>
            <p:ph type="body" sz="quarter" idx="19"/>
          </p:nvPr>
        </p:nvSpPr>
        <p:spPr/>
        <p:txBody>
          <a:bodyPr/>
          <a:lstStyle/>
          <a:p>
            <a:endParaRPr lang="en-US" dirty="0"/>
          </a:p>
        </p:txBody>
      </p:sp>
      <p:pic>
        <p:nvPicPr>
          <p:cNvPr id="9" name="Picture 8">
            <a:extLst>
              <a:ext uri="{FF2B5EF4-FFF2-40B4-BE49-F238E27FC236}">
                <a16:creationId xmlns:a16="http://schemas.microsoft.com/office/drawing/2014/main" id="{05390274-BFA0-4A70-9A7B-98CA73B8A606}"/>
              </a:ext>
            </a:extLst>
          </p:cNvPr>
          <p:cNvPicPr>
            <a:picLocks noChangeAspect="1"/>
          </p:cNvPicPr>
          <p:nvPr/>
        </p:nvPicPr>
        <p:blipFill>
          <a:blip r:embed="rId3"/>
          <a:stretch>
            <a:fillRect/>
          </a:stretch>
        </p:blipFill>
        <p:spPr>
          <a:xfrm>
            <a:off x="6722344" y="165008"/>
            <a:ext cx="5153744" cy="4648849"/>
          </a:xfrm>
          <a:prstGeom prst="rect">
            <a:avLst/>
          </a:prstGeom>
        </p:spPr>
      </p:pic>
      <p:pic>
        <p:nvPicPr>
          <p:cNvPr id="11" name="Picture 10">
            <a:extLst>
              <a:ext uri="{FF2B5EF4-FFF2-40B4-BE49-F238E27FC236}">
                <a16:creationId xmlns:a16="http://schemas.microsoft.com/office/drawing/2014/main" id="{F55C919E-A833-4EFB-B523-D86726AA31AC}"/>
              </a:ext>
            </a:extLst>
          </p:cNvPr>
          <p:cNvPicPr>
            <a:picLocks noChangeAspect="1"/>
          </p:cNvPicPr>
          <p:nvPr/>
        </p:nvPicPr>
        <p:blipFill>
          <a:blip r:embed="rId4"/>
          <a:stretch>
            <a:fillRect/>
          </a:stretch>
        </p:blipFill>
        <p:spPr>
          <a:xfrm>
            <a:off x="1254223" y="165008"/>
            <a:ext cx="4944165" cy="4648849"/>
          </a:xfrm>
          <a:prstGeom prst="rect">
            <a:avLst/>
          </a:prstGeom>
        </p:spPr>
      </p:pic>
    </p:spTree>
    <p:extLst>
      <p:ext uri="{BB962C8B-B14F-4D97-AF65-F5344CB8AC3E}">
        <p14:creationId xmlns:p14="http://schemas.microsoft.com/office/powerpoint/2010/main" val="63686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6BA87-63F2-4A61-AC32-CDC690AF82CC}"/>
              </a:ext>
            </a:extLst>
          </p:cNvPr>
          <p:cNvSpPr>
            <a:spLocks noGrp="1"/>
          </p:cNvSpPr>
          <p:nvPr>
            <p:ph type="title"/>
          </p:nvPr>
        </p:nvSpPr>
        <p:spPr>
          <a:xfrm>
            <a:off x="457199" y="566490"/>
            <a:ext cx="11238347" cy="557635"/>
          </a:xfrm>
        </p:spPr>
        <p:txBody>
          <a:bodyPr>
            <a:normAutofit fontScale="90000"/>
          </a:bodyPr>
          <a:lstStyle/>
          <a:p>
            <a:r>
              <a:rPr lang="en-US" dirty="0"/>
              <a:t>Closing Thoughts</a:t>
            </a:r>
          </a:p>
        </p:txBody>
      </p:sp>
      <p:sp>
        <p:nvSpPr>
          <p:cNvPr id="3" name="Content Placeholder 2">
            <a:extLst>
              <a:ext uri="{FF2B5EF4-FFF2-40B4-BE49-F238E27FC236}">
                <a16:creationId xmlns:a16="http://schemas.microsoft.com/office/drawing/2014/main" id="{19230710-31AA-4843-B9FA-E1E80D6D429A}"/>
              </a:ext>
            </a:extLst>
          </p:cNvPr>
          <p:cNvSpPr>
            <a:spLocks noGrp="1"/>
          </p:cNvSpPr>
          <p:nvPr>
            <p:ph sz="quarter" idx="14"/>
          </p:nvPr>
        </p:nvSpPr>
        <p:spPr>
          <a:xfrm>
            <a:off x="457201" y="1291906"/>
            <a:ext cx="5435600" cy="4999358"/>
          </a:xfrm>
        </p:spPr>
        <p:txBody>
          <a:bodyPr/>
          <a:lstStyle/>
          <a:p>
            <a:pPr marL="285750" indent="-285750">
              <a:buFont typeface="Arial" panose="020B0604020202020204" pitchFamily="34" charset="0"/>
              <a:buChar char="•"/>
            </a:pPr>
            <a:r>
              <a:rPr lang="en-US" dirty="0"/>
              <a:t>The 2 most common talking points from NFL “analysts” are wrong from what we see</a:t>
            </a:r>
          </a:p>
          <a:p>
            <a:pPr marL="742950" lvl="1" indent="-285750">
              <a:buFont typeface="Arial" panose="020B0604020202020204" pitchFamily="34" charset="0"/>
              <a:buChar char="•"/>
            </a:pPr>
            <a:r>
              <a:rPr lang="en-US" sz="1800" dirty="0"/>
              <a:t>Paying a QB well does not prevent a team from doing well</a:t>
            </a:r>
          </a:p>
          <a:p>
            <a:pPr marL="742950" lvl="1" indent="-285750">
              <a:buFont typeface="Arial" panose="020B0604020202020204" pitchFamily="34" charset="0"/>
              <a:buChar char="•"/>
            </a:pPr>
            <a:r>
              <a:rPr lang="en-US" sz="1800" dirty="0"/>
              <a:t>From what we see having a weak division does not guarantee success so the argument that the Patriots Dynasty is a product of the division being weak is false</a:t>
            </a:r>
          </a:p>
          <a:p>
            <a:pPr marL="285750" indent="-285750">
              <a:buFont typeface="Arial" panose="020B0604020202020204" pitchFamily="34" charset="0"/>
              <a:buChar char="•"/>
            </a:pPr>
            <a:r>
              <a:rPr lang="en-US" dirty="0"/>
              <a:t>Offense sees to run the modern NFL, the odds of having a weak offense is also increased if you lack a solid franchise QB. So the league is both an offensive league and a QB driven league</a:t>
            </a:r>
          </a:p>
          <a:p>
            <a:pPr marL="285750" indent="-285750">
              <a:buFont typeface="Arial" panose="020B0604020202020204" pitchFamily="34" charset="0"/>
              <a:buChar char="•"/>
            </a:pPr>
            <a:r>
              <a:rPr lang="en-US" dirty="0"/>
              <a:t>There are many other factors that I want to include when I revisit this project</a:t>
            </a:r>
          </a:p>
          <a:p>
            <a:pPr marL="285750" indent="-285750">
              <a:buFont typeface="Arial" panose="020B0604020202020204" pitchFamily="34" charset="0"/>
              <a:buChar char="•"/>
            </a:pPr>
            <a:endParaRPr lang="en-US" dirty="0"/>
          </a:p>
        </p:txBody>
      </p:sp>
      <p:sp>
        <p:nvSpPr>
          <p:cNvPr id="6" name="Footer Placeholder 5">
            <a:extLst>
              <a:ext uri="{FF2B5EF4-FFF2-40B4-BE49-F238E27FC236}">
                <a16:creationId xmlns:a16="http://schemas.microsoft.com/office/drawing/2014/main" id="{BE109158-AC9B-4E35-82A0-32CD8BCBA512}"/>
              </a:ext>
            </a:extLst>
          </p:cNvPr>
          <p:cNvSpPr>
            <a:spLocks noGrp="1"/>
          </p:cNvSpPr>
          <p:nvPr>
            <p:ph type="ftr" sz="quarter" idx="11"/>
          </p:nvPr>
        </p:nvSpPr>
        <p:spPr/>
        <p:txBody>
          <a:bodyPr/>
          <a:lstStyle/>
          <a:p>
            <a:r>
              <a:rPr lang="en-US" dirty="0"/>
              <a:t>What wins the NFL?</a:t>
            </a:r>
          </a:p>
        </p:txBody>
      </p:sp>
      <p:sp>
        <p:nvSpPr>
          <p:cNvPr id="7" name="Slide Number Placeholder 6">
            <a:extLst>
              <a:ext uri="{FF2B5EF4-FFF2-40B4-BE49-F238E27FC236}">
                <a16:creationId xmlns:a16="http://schemas.microsoft.com/office/drawing/2014/main" id="{EDE1C4F8-650E-4A85-9076-4B800DAEDD70}"/>
              </a:ext>
            </a:extLst>
          </p:cNvPr>
          <p:cNvSpPr>
            <a:spLocks noGrp="1"/>
          </p:cNvSpPr>
          <p:nvPr>
            <p:ph type="sldNum" sz="quarter" idx="12"/>
          </p:nvPr>
        </p:nvSpPr>
        <p:spPr/>
        <p:txBody>
          <a:bodyPr/>
          <a:lstStyle/>
          <a:p>
            <a:fld id="{DFA5D71E-5CDF-4C93-8A75-5B916FDC5BEA}" type="slidenum">
              <a:rPr lang="en-US" smtClean="0"/>
              <a:pPr/>
              <a:t>13</a:t>
            </a:fld>
            <a:endParaRPr lang="en-US" dirty="0"/>
          </a:p>
        </p:txBody>
      </p:sp>
      <p:sp>
        <p:nvSpPr>
          <p:cNvPr id="8" name="Content Placeholder 2">
            <a:extLst>
              <a:ext uri="{FF2B5EF4-FFF2-40B4-BE49-F238E27FC236}">
                <a16:creationId xmlns:a16="http://schemas.microsoft.com/office/drawing/2014/main" id="{EF13677B-6E82-46C4-92DB-0FC6EA7E5EB9}"/>
              </a:ext>
            </a:extLst>
          </p:cNvPr>
          <p:cNvSpPr txBox="1">
            <a:spLocks/>
          </p:cNvSpPr>
          <p:nvPr/>
        </p:nvSpPr>
        <p:spPr>
          <a:xfrm>
            <a:off x="6299201" y="1291906"/>
            <a:ext cx="5435600" cy="499935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Clr>
                <a:schemeClr val="accent1"/>
              </a:buClr>
              <a:buFont typeface="Segoe UI" panose="020B0502040204020203" pitchFamily="34" charset="0"/>
              <a:buNone/>
              <a:defRPr sz="1800" kern="1200" baseline="0">
                <a:solidFill>
                  <a:schemeClr val="tx1"/>
                </a:solidFill>
                <a:latin typeface="+mn-lt"/>
                <a:ea typeface="+mn-ea"/>
                <a:cs typeface="+mn-cs"/>
              </a:defRPr>
            </a:lvl1pPr>
            <a:lvl2pPr marL="457200" indent="0" algn="l" defTabSz="914400" rtl="0" eaLnBrk="1" latinLnBrk="0" hangingPunct="1">
              <a:lnSpc>
                <a:spcPct val="100000"/>
              </a:lnSpc>
              <a:spcBef>
                <a:spcPts val="1000"/>
              </a:spcBef>
              <a:buClr>
                <a:schemeClr val="accent1"/>
              </a:buClr>
              <a:buFont typeface="Courier New" panose="02070309020205020404" pitchFamily="49" charset="0"/>
              <a:buNone/>
              <a:defRPr sz="2400" kern="1200">
                <a:solidFill>
                  <a:schemeClr val="tx1"/>
                </a:solidFill>
                <a:latin typeface="+mn-lt"/>
                <a:ea typeface="+mn-ea"/>
                <a:cs typeface="+mn-cs"/>
              </a:defRPr>
            </a:lvl2pPr>
            <a:lvl3pPr marL="914400" indent="0" algn="l" defTabSz="914400" rtl="0" eaLnBrk="1" latinLnBrk="0" hangingPunct="1">
              <a:lnSpc>
                <a:spcPct val="100000"/>
              </a:lnSpc>
              <a:spcBef>
                <a:spcPts val="1000"/>
              </a:spcBef>
              <a:buClr>
                <a:schemeClr val="accent1"/>
              </a:buClr>
              <a:buFont typeface="Segoe UI" panose="020B0502040204020203" pitchFamily="34" charset="0"/>
              <a:buNone/>
              <a:defRPr sz="2000" kern="1200">
                <a:solidFill>
                  <a:schemeClr val="tx1"/>
                </a:solidFill>
                <a:latin typeface="+mn-lt"/>
                <a:ea typeface="+mn-ea"/>
                <a:cs typeface="+mn-cs"/>
              </a:defRPr>
            </a:lvl3pPr>
            <a:lvl4pPr marL="1371600" indent="0" algn="l" defTabSz="914400" rtl="0" eaLnBrk="1" latinLnBrk="0" hangingPunct="1">
              <a:lnSpc>
                <a:spcPct val="100000"/>
              </a:lnSpc>
              <a:spcBef>
                <a:spcPts val="1000"/>
              </a:spcBef>
              <a:buClr>
                <a:schemeClr val="accent1"/>
              </a:buClr>
              <a:buFont typeface="Courier New" panose="02070309020205020404" pitchFamily="49" charset="0"/>
              <a:buNone/>
              <a:defRPr sz="1800" kern="1200">
                <a:solidFill>
                  <a:schemeClr val="tx1"/>
                </a:solidFill>
                <a:latin typeface="+mn-lt"/>
                <a:ea typeface="+mn-ea"/>
                <a:cs typeface="+mn-cs"/>
              </a:defRPr>
            </a:lvl4pPr>
            <a:lvl5pPr marL="1828800" indent="0" algn="l" defTabSz="914400" rtl="0" eaLnBrk="1" latinLnBrk="0" hangingPunct="1">
              <a:lnSpc>
                <a:spcPct val="100000"/>
              </a:lnSpc>
              <a:spcBef>
                <a:spcPts val="1000"/>
              </a:spcBef>
              <a:buClr>
                <a:schemeClr val="accent1"/>
              </a:buClr>
              <a:buFont typeface="Segoe UI" panose="020B0502040204020203"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0" name="TextBox 9">
            <a:extLst>
              <a:ext uri="{FF2B5EF4-FFF2-40B4-BE49-F238E27FC236}">
                <a16:creationId xmlns:a16="http://schemas.microsoft.com/office/drawing/2014/main" id="{BCEA8C96-95EF-4284-AEA3-9F7884E931D5}"/>
              </a:ext>
            </a:extLst>
          </p:cNvPr>
          <p:cNvSpPr txBox="1"/>
          <p:nvPr/>
        </p:nvSpPr>
        <p:spPr>
          <a:xfrm>
            <a:off x="6479796" y="4035105"/>
            <a:ext cx="5435600" cy="2585323"/>
          </a:xfrm>
          <a:prstGeom prst="rect">
            <a:avLst/>
          </a:prstGeom>
          <a:noFill/>
        </p:spPr>
        <p:txBody>
          <a:bodyPr wrap="square" rtlCol="0">
            <a:spAutoFit/>
          </a:bodyPr>
          <a:lstStyle/>
          <a:p>
            <a:r>
              <a:rPr lang="en-US" dirty="0"/>
              <a:t>One worry I have with this analysis is how complex the metrics are, everyone is connected to all of the others in someway. This makes analysis different as every single factor is influenced by everything else. There are also many other metrics that could replace the ones I included, time of possession could easily substitute for 2 or 3 of the ones I used.</a:t>
            </a:r>
          </a:p>
          <a:p>
            <a:endParaRPr lang="en-US" dirty="0"/>
          </a:p>
          <a:p>
            <a:endParaRPr lang="en-US" dirty="0"/>
          </a:p>
        </p:txBody>
      </p:sp>
      <p:pic>
        <p:nvPicPr>
          <p:cNvPr id="20" name="Picture 19">
            <a:extLst>
              <a:ext uri="{FF2B5EF4-FFF2-40B4-BE49-F238E27FC236}">
                <a16:creationId xmlns:a16="http://schemas.microsoft.com/office/drawing/2014/main" id="{6AB683F7-4D20-4621-92C2-5FBF77DF4092}"/>
              </a:ext>
            </a:extLst>
          </p:cNvPr>
          <p:cNvPicPr>
            <a:picLocks noChangeAspect="1"/>
          </p:cNvPicPr>
          <p:nvPr/>
        </p:nvPicPr>
        <p:blipFill>
          <a:blip r:embed="rId2"/>
          <a:stretch>
            <a:fillRect/>
          </a:stretch>
        </p:blipFill>
        <p:spPr>
          <a:xfrm>
            <a:off x="6599688" y="1098944"/>
            <a:ext cx="4188553" cy="2692641"/>
          </a:xfrm>
          <a:prstGeom prst="rect">
            <a:avLst/>
          </a:prstGeom>
        </p:spPr>
      </p:pic>
    </p:spTree>
    <p:extLst>
      <p:ext uri="{BB962C8B-B14F-4D97-AF65-F5344CB8AC3E}">
        <p14:creationId xmlns:p14="http://schemas.microsoft.com/office/powerpoint/2010/main" val="2711437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67426A-9C36-4C9E-B549-AD3B8874F193}"/>
              </a:ext>
            </a:extLst>
          </p:cNvPr>
          <p:cNvSpPr>
            <a:spLocks noGrp="1"/>
          </p:cNvSpPr>
          <p:nvPr>
            <p:ph type="ctrTitle"/>
          </p:nvPr>
        </p:nvSpPr>
        <p:spPr>
          <a:xfrm>
            <a:off x="485634" y="728905"/>
            <a:ext cx="5893683" cy="3184274"/>
          </a:xfrm>
        </p:spPr>
        <p:txBody>
          <a:bodyPr/>
          <a:lstStyle/>
          <a:p>
            <a:r>
              <a:rPr lang="en-US" dirty="0"/>
              <a:t>Thank You</a:t>
            </a:r>
          </a:p>
        </p:txBody>
      </p:sp>
      <p:sp>
        <p:nvSpPr>
          <p:cNvPr id="6" name="Subtitle 5">
            <a:extLst>
              <a:ext uri="{FF2B5EF4-FFF2-40B4-BE49-F238E27FC236}">
                <a16:creationId xmlns:a16="http://schemas.microsoft.com/office/drawing/2014/main" id="{A9D6F00D-881F-4920-89F9-792BA92E543D}"/>
              </a:ext>
            </a:extLst>
          </p:cNvPr>
          <p:cNvSpPr>
            <a:spLocks noGrp="1"/>
          </p:cNvSpPr>
          <p:nvPr>
            <p:ph type="body" sz="quarter" idx="14"/>
          </p:nvPr>
        </p:nvSpPr>
        <p:spPr>
          <a:xfrm>
            <a:off x="452754" y="4092681"/>
            <a:ext cx="5926564" cy="2500206"/>
          </a:xfrm>
        </p:spPr>
        <p:txBody>
          <a:bodyPr>
            <a:normAutofit/>
          </a:bodyPr>
          <a:lstStyle/>
          <a:p>
            <a:r>
              <a:rPr lang="en-US" sz="2000" dirty="0"/>
              <a:t>Any comments or inquires should be sent to</a:t>
            </a:r>
          </a:p>
          <a:p>
            <a:r>
              <a:rPr lang="en-US" sz="2000" dirty="0">
                <a:hlinkClick r:id="rId3"/>
              </a:rPr>
              <a:t>Michael.rodriguezttu@gmail.com</a:t>
            </a:r>
            <a:endParaRPr lang="en-US" sz="2000" dirty="0"/>
          </a:p>
          <a:p>
            <a:r>
              <a:rPr lang="en-US" sz="2000" dirty="0"/>
              <a:t>Feel free to contact me if you just want to talk football or feel strongly about something I included or left out. I would love any feedback.</a:t>
            </a:r>
          </a:p>
          <a:p>
            <a:r>
              <a:rPr lang="en-US" sz="2000" dirty="0"/>
              <a:t>GO PACK GO!</a:t>
            </a:r>
          </a:p>
        </p:txBody>
      </p:sp>
      <p:sp>
        <p:nvSpPr>
          <p:cNvPr id="10" name="Footer Placeholder 9">
            <a:extLst>
              <a:ext uri="{FF2B5EF4-FFF2-40B4-BE49-F238E27FC236}">
                <a16:creationId xmlns:a16="http://schemas.microsoft.com/office/drawing/2014/main" id="{C43915F4-91EA-41AF-93B6-5D572A9EF60D}"/>
              </a:ext>
            </a:extLst>
          </p:cNvPr>
          <p:cNvSpPr>
            <a:spLocks noGrp="1"/>
          </p:cNvSpPr>
          <p:nvPr>
            <p:ph type="ftr" sz="quarter" idx="11"/>
          </p:nvPr>
        </p:nvSpPr>
        <p:spPr>
          <a:xfrm>
            <a:off x="3581400" y="6400800"/>
            <a:ext cx="3657600" cy="365125"/>
          </a:xfrm>
        </p:spPr>
        <p:txBody>
          <a:bodyPr/>
          <a:lstStyle/>
          <a:p>
            <a:r>
              <a:rPr lang="en-US" dirty="0"/>
              <a:t>What wins the NFL?</a:t>
            </a:r>
          </a:p>
        </p:txBody>
      </p:sp>
      <p:sp>
        <p:nvSpPr>
          <p:cNvPr id="16" name="Slide Number Placeholder 15">
            <a:extLst>
              <a:ext uri="{FF2B5EF4-FFF2-40B4-BE49-F238E27FC236}">
                <a16:creationId xmlns:a16="http://schemas.microsoft.com/office/drawing/2014/main" id="{64D73EFD-BA26-43EF-A3B9-C2877D8A6F0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14</a:t>
            </a:fld>
            <a:endParaRPr lang="en-US" dirty="0"/>
          </a:p>
        </p:txBody>
      </p:sp>
      <p:pic>
        <p:nvPicPr>
          <p:cNvPr id="7" name="Picture 6">
            <a:extLst>
              <a:ext uri="{FF2B5EF4-FFF2-40B4-BE49-F238E27FC236}">
                <a16:creationId xmlns:a16="http://schemas.microsoft.com/office/drawing/2014/main" id="{229F1716-5CC0-4B4B-8A9A-D1A94829A33D}"/>
              </a:ext>
            </a:extLst>
          </p:cNvPr>
          <p:cNvPicPr>
            <a:picLocks noChangeAspect="1"/>
          </p:cNvPicPr>
          <p:nvPr/>
        </p:nvPicPr>
        <p:blipFill rotWithShape="1">
          <a:blip r:embed="rId4"/>
          <a:srcRect l="25049" r="25801"/>
          <a:stretch/>
        </p:blipFill>
        <p:spPr>
          <a:xfrm>
            <a:off x="7771928" y="1324938"/>
            <a:ext cx="3447200" cy="4208123"/>
          </a:xfrm>
          <a:prstGeom prst="rect">
            <a:avLst/>
          </a:prstGeom>
        </p:spPr>
      </p:pic>
    </p:spTree>
    <p:extLst>
      <p:ext uri="{BB962C8B-B14F-4D97-AF65-F5344CB8AC3E}">
        <p14:creationId xmlns:p14="http://schemas.microsoft.com/office/powerpoint/2010/main" val="279754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13EA8-CFA2-42CD-85B9-98B2479EC536}"/>
              </a:ext>
            </a:extLst>
          </p:cNvPr>
          <p:cNvSpPr>
            <a:spLocks noGrp="1"/>
          </p:cNvSpPr>
          <p:nvPr>
            <p:ph type="title"/>
          </p:nvPr>
        </p:nvSpPr>
        <p:spPr/>
        <p:txBody>
          <a:bodyPr/>
          <a:lstStyle/>
          <a:p>
            <a:r>
              <a:rPr lang="en-US" dirty="0"/>
              <a:t>References and Notes</a:t>
            </a:r>
          </a:p>
        </p:txBody>
      </p:sp>
      <p:sp>
        <p:nvSpPr>
          <p:cNvPr id="3" name="Date Placeholder 2">
            <a:extLst>
              <a:ext uri="{FF2B5EF4-FFF2-40B4-BE49-F238E27FC236}">
                <a16:creationId xmlns:a16="http://schemas.microsoft.com/office/drawing/2014/main" id="{7BA8D954-00F1-4E87-9E07-9683A7280683}"/>
              </a:ext>
            </a:extLst>
          </p:cNvPr>
          <p:cNvSpPr>
            <a:spLocks noGrp="1"/>
          </p:cNvSpPr>
          <p:nvPr>
            <p:ph type="dt" sz="half" idx="10"/>
          </p:nvPr>
        </p:nvSpPr>
        <p:spPr/>
        <p:txBody>
          <a:bodyPr/>
          <a:lstStyle/>
          <a:p>
            <a:r>
              <a:rPr lang="en-US"/>
              <a:t>2/2/20XX</a:t>
            </a:r>
            <a:endParaRPr lang="en-US" dirty="0"/>
          </a:p>
        </p:txBody>
      </p:sp>
      <p:sp>
        <p:nvSpPr>
          <p:cNvPr id="4" name="Footer Placeholder 3">
            <a:extLst>
              <a:ext uri="{FF2B5EF4-FFF2-40B4-BE49-F238E27FC236}">
                <a16:creationId xmlns:a16="http://schemas.microsoft.com/office/drawing/2014/main" id="{FF201585-D37A-4CA2-9093-E1342483C148}"/>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FE71F8C-FA96-4128-BE0D-B047951E2169}"/>
              </a:ext>
            </a:extLst>
          </p:cNvPr>
          <p:cNvSpPr>
            <a:spLocks noGrp="1"/>
          </p:cNvSpPr>
          <p:nvPr>
            <p:ph type="sldNum" sz="quarter" idx="12"/>
          </p:nvPr>
        </p:nvSpPr>
        <p:spPr/>
        <p:txBody>
          <a:bodyPr/>
          <a:lstStyle/>
          <a:p>
            <a:fld id="{DFA5D71E-5CDF-4C93-8A75-5B916FDC5BEA}" type="slidenum">
              <a:rPr lang="en-US" smtClean="0"/>
              <a:pPr/>
              <a:t>15</a:t>
            </a:fld>
            <a:endParaRPr lang="en-US" dirty="0"/>
          </a:p>
        </p:txBody>
      </p:sp>
      <p:sp>
        <p:nvSpPr>
          <p:cNvPr id="6" name="Content Placeholder 5">
            <a:extLst>
              <a:ext uri="{FF2B5EF4-FFF2-40B4-BE49-F238E27FC236}">
                <a16:creationId xmlns:a16="http://schemas.microsoft.com/office/drawing/2014/main" id="{9AB364B0-AE47-4F1D-9585-53B8A8420E45}"/>
              </a:ext>
            </a:extLst>
          </p:cNvPr>
          <p:cNvSpPr>
            <a:spLocks noGrp="1"/>
          </p:cNvSpPr>
          <p:nvPr>
            <p:ph sz="quarter" idx="13"/>
          </p:nvPr>
        </p:nvSpPr>
        <p:spPr/>
        <p:txBody>
          <a:bodyPr/>
          <a:lstStyle/>
          <a:p>
            <a:r>
              <a:rPr lang="en-US" u="sng" dirty="0">
                <a:hlinkClick r:id="rId2"/>
              </a:rPr>
              <a:t>Offensive Stats</a:t>
            </a:r>
            <a:endParaRPr lang="en-US" dirty="0"/>
          </a:p>
          <a:p>
            <a:r>
              <a:rPr lang="en-US" u="sng" dirty="0">
                <a:hlinkClick r:id="rId3"/>
              </a:rPr>
              <a:t>Defensive Stats</a:t>
            </a:r>
            <a:endParaRPr lang="en-US" dirty="0"/>
          </a:p>
          <a:p>
            <a:r>
              <a:rPr lang="en-US" u="sng" dirty="0">
                <a:hlinkClick r:id="rId4"/>
              </a:rPr>
              <a:t>Cap Hits</a:t>
            </a:r>
            <a:endParaRPr lang="en-US" u="sng" dirty="0"/>
          </a:p>
          <a:p>
            <a:r>
              <a:rPr lang="en-US" u="sng" dirty="0">
                <a:hlinkClick r:id="rId5"/>
              </a:rPr>
              <a:t>QB ranks</a:t>
            </a:r>
            <a:endParaRPr lang="en-US" dirty="0"/>
          </a:p>
          <a:p>
            <a:endParaRPr lang="en-US" dirty="0"/>
          </a:p>
          <a:p>
            <a:r>
              <a:rPr lang="en-US" dirty="0"/>
              <a:t>On QB ranks: In order to have each team be labeled between 1-32 I choose the QB who had the majority of the starts, for example Andy Dalton was ranked lower than Dak Prescott but started more games so his ranking was used for the Cowboys. </a:t>
            </a:r>
          </a:p>
          <a:p>
            <a:r>
              <a:rPr lang="en-US" dirty="0"/>
              <a:t>On Cap Hits: With Cap hits and percentages if the team had more than 1 notable starter they were added together, this occurred with the: Cowboys, Chargers, 49ers, Dolphins</a:t>
            </a:r>
          </a:p>
          <a:p>
            <a:endParaRPr lang="en-US" dirty="0"/>
          </a:p>
          <a:p>
            <a:r>
              <a:rPr lang="en-US" dirty="0"/>
              <a:t>Link to the dataset: </a:t>
            </a:r>
            <a:r>
              <a:rPr lang="en-US" dirty="0">
                <a:hlinkClick r:id="rId6"/>
              </a:rPr>
              <a:t>NFL Data.csv</a:t>
            </a:r>
            <a:endParaRPr lang="en-US" dirty="0"/>
          </a:p>
          <a:p>
            <a:endParaRPr lang="en-US" dirty="0"/>
          </a:p>
        </p:txBody>
      </p:sp>
    </p:spTree>
    <p:extLst>
      <p:ext uri="{BB962C8B-B14F-4D97-AF65-F5344CB8AC3E}">
        <p14:creationId xmlns:p14="http://schemas.microsoft.com/office/powerpoint/2010/main" val="69158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B3E83B9-222A-4520-83DF-65CC433DACF1}"/>
              </a:ext>
            </a:extLst>
          </p:cNvPr>
          <p:cNvSpPr>
            <a:spLocks noGrp="1"/>
          </p:cNvSpPr>
          <p:nvPr>
            <p:ph type="title"/>
          </p:nvPr>
        </p:nvSpPr>
        <p:spPr>
          <a:xfrm>
            <a:off x="5178252" y="544786"/>
            <a:ext cx="6400800" cy="646451"/>
          </a:xfrm>
        </p:spPr>
        <p:txBody>
          <a:bodyPr>
            <a:normAutofit fontScale="90000"/>
          </a:bodyPr>
          <a:lstStyle/>
          <a:p>
            <a:r>
              <a:rPr lang="en-US" dirty="0"/>
              <a:t>Purpose of Analysis</a:t>
            </a:r>
          </a:p>
        </p:txBody>
      </p:sp>
      <p:pic>
        <p:nvPicPr>
          <p:cNvPr id="28" name="Picture Placeholder 27" descr="Close Up of a chess board">
            <a:extLst>
              <a:ext uri="{FF2B5EF4-FFF2-40B4-BE49-F238E27FC236}">
                <a16:creationId xmlns:a16="http://schemas.microsoft.com/office/drawing/2014/main" id="{418F3B9B-6683-4DCF-8F6A-173C94E52CEC}"/>
              </a:ext>
            </a:extLst>
          </p:cNvPr>
          <p:cNvPicPr>
            <a:picLocks noGrp="1" noChangeAspect="1"/>
          </p:cNvPicPr>
          <p:nvPr>
            <p:ph type="pic" sz="quarter" idx="13"/>
          </p:nvPr>
        </p:nvPicPr>
        <p:blipFill rotWithShape="1">
          <a:blip r:embed="rId3"/>
          <a:srcRect t="10670" b="10670"/>
          <a:stretch/>
        </p:blipFill>
        <p:spPr>
          <a:xfrm>
            <a:off x="542925" y="574675"/>
            <a:ext cx="4022725" cy="1867360"/>
          </a:xfrm>
        </p:spPr>
      </p:pic>
      <p:pic>
        <p:nvPicPr>
          <p:cNvPr id="19" name="Picture Placeholder 18" descr="Close up of grey chess piece casting a shadow">
            <a:extLst>
              <a:ext uri="{FF2B5EF4-FFF2-40B4-BE49-F238E27FC236}">
                <a16:creationId xmlns:a16="http://schemas.microsoft.com/office/drawing/2014/main" id="{4DDD4EE5-D9CF-4433-8027-E8390EC16D11}"/>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542925" y="4439331"/>
            <a:ext cx="4022725" cy="1879333"/>
          </a:xfrm>
        </p:spPr>
      </p:pic>
      <p:sp>
        <p:nvSpPr>
          <p:cNvPr id="17" name="Content Placeholder 16">
            <a:extLst>
              <a:ext uri="{FF2B5EF4-FFF2-40B4-BE49-F238E27FC236}">
                <a16:creationId xmlns:a16="http://schemas.microsoft.com/office/drawing/2014/main" id="{E17FA55F-C7EA-4BF4-8024-B7D78BD78899}"/>
              </a:ext>
            </a:extLst>
          </p:cNvPr>
          <p:cNvSpPr>
            <a:spLocks noGrp="1"/>
          </p:cNvSpPr>
          <p:nvPr>
            <p:ph idx="1"/>
          </p:nvPr>
        </p:nvSpPr>
        <p:spPr>
          <a:xfrm>
            <a:off x="5178252" y="1273374"/>
            <a:ext cx="6400800" cy="4851240"/>
          </a:xfrm>
        </p:spPr>
        <p:txBody>
          <a:bodyPr>
            <a:normAutofit fontScale="92500"/>
          </a:bodyPr>
          <a:lstStyle/>
          <a:p>
            <a:r>
              <a:rPr lang="en-US" sz="2400" dirty="0"/>
              <a:t>Find out which metrics correlate with winning in the modern NFL and speculate as to why this is</a:t>
            </a:r>
          </a:p>
          <a:p>
            <a:endParaRPr lang="en-US" sz="2400" dirty="0"/>
          </a:p>
          <a:p>
            <a:r>
              <a:rPr lang="en-US" sz="2400" dirty="0"/>
              <a:t>Rank these metrics </a:t>
            </a:r>
          </a:p>
          <a:p>
            <a:endParaRPr lang="en-US" sz="2400" dirty="0"/>
          </a:p>
          <a:p>
            <a:r>
              <a:rPr lang="en-US" sz="2400" dirty="0"/>
              <a:t>Create a list that indicates what NFL teams should prioritize </a:t>
            </a:r>
          </a:p>
          <a:p>
            <a:endParaRPr lang="en-US" sz="2400" dirty="0"/>
          </a:p>
          <a:p>
            <a:r>
              <a:rPr lang="en-US" sz="2400" dirty="0"/>
              <a:t>Compare results with common talking points</a:t>
            </a:r>
          </a:p>
          <a:p>
            <a:pPr marL="0" indent="0">
              <a:buNone/>
            </a:pPr>
            <a:endParaRPr lang="en-US" sz="2400" dirty="0"/>
          </a:p>
          <a:p>
            <a:r>
              <a:rPr lang="en-US" sz="2400" dirty="0"/>
              <a:t>Satisfy personal curiosity</a:t>
            </a:r>
          </a:p>
        </p:txBody>
      </p:sp>
      <p:sp>
        <p:nvSpPr>
          <p:cNvPr id="21" name="Date Placeholder 20">
            <a:extLst>
              <a:ext uri="{FF2B5EF4-FFF2-40B4-BE49-F238E27FC236}">
                <a16:creationId xmlns:a16="http://schemas.microsoft.com/office/drawing/2014/main" id="{FC983FB1-C97B-41D3-9FB3-3965A27A682D}"/>
              </a:ext>
            </a:extLst>
          </p:cNvPr>
          <p:cNvSpPr>
            <a:spLocks noGrp="1"/>
          </p:cNvSpPr>
          <p:nvPr>
            <p:ph type="dt" sz="half" idx="10"/>
          </p:nvPr>
        </p:nvSpPr>
        <p:spPr>
          <a:xfrm>
            <a:off x="838200" y="6400800"/>
            <a:ext cx="2743200" cy="365125"/>
          </a:xfrm>
        </p:spPr>
        <p:txBody>
          <a:bodyPr/>
          <a:lstStyle/>
          <a:p>
            <a:r>
              <a:rPr lang="en-US" dirty="0"/>
              <a:t>6/10/2021</a:t>
            </a:r>
          </a:p>
        </p:txBody>
      </p:sp>
      <p:sp>
        <p:nvSpPr>
          <p:cNvPr id="22" name="Footer Placeholder 21">
            <a:extLst>
              <a:ext uri="{FF2B5EF4-FFF2-40B4-BE49-F238E27FC236}">
                <a16:creationId xmlns:a16="http://schemas.microsoft.com/office/drawing/2014/main" id="{B6B03491-29ED-44F3-91B1-95FE8D2D8A5D}"/>
              </a:ext>
            </a:extLst>
          </p:cNvPr>
          <p:cNvSpPr>
            <a:spLocks noGrp="1"/>
          </p:cNvSpPr>
          <p:nvPr>
            <p:ph type="ftr" sz="quarter" idx="11"/>
          </p:nvPr>
        </p:nvSpPr>
        <p:spPr>
          <a:xfrm>
            <a:off x="4038600" y="6400800"/>
            <a:ext cx="4114800" cy="365125"/>
          </a:xfrm>
        </p:spPr>
        <p:txBody>
          <a:bodyPr/>
          <a:lstStyle/>
          <a:p>
            <a:r>
              <a:rPr lang="en-US" dirty="0"/>
              <a:t>What wins the NFL?</a:t>
            </a:r>
          </a:p>
        </p:txBody>
      </p:sp>
      <p:sp>
        <p:nvSpPr>
          <p:cNvPr id="23" name="Slide Number Placeholder 22">
            <a:extLst>
              <a:ext uri="{FF2B5EF4-FFF2-40B4-BE49-F238E27FC236}">
                <a16:creationId xmlns:a16="http://schemas.microsoft.com/office/drawing/2014/main" id="{E8C61C62-3469-4549-83A6-FB9E93FFF73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2</a:t>
            </a:fld>
            <a:endParaRPr lang="en-US" dirty="0"/>
          </a:p>
        </p:txBody>
      </p:sp>
      <p:pic>
        <p:nvPicPr>
          <p:cNvPr id="5" name="Picture Placeholder 4">
            <a:extLst>
              <a:ext uri="{FF2B5EF4-FFF2-40B4-BE49-F238E27FC236}">
                <a16:creationId xmlns:a16="http://schemas.microsoft.com/office/drawing/2014/main" id="{35926731-85C4-4110-B68F-1810F855FACF}"/>
              </a:ext>
            </a:extLst>
          </p:cNvPr>
          <p:cNvPicPr>
            <a:picLocks noGrp="1" noChangeAspect="1"/>
          </p:cNvPicPr>
          <p:nvPr>
            <p:ph type="pic" sz="quarter" idx="14"/>
          </p:nvPr>
        </p:nvPicPr>
        <p:blipFill>
          <a:blip r:embed="rId5"/>
          <a:srcRect l="12108" r="12108"/>
          <a:stretch>
            <a:fillRect/>
          </a:stretch>
        </p:blipFill>
        <p:spPr/>
      </p:pic>
    </p:spTree>
    <p:extLst>
      <p:ext uri="{BB962C8B-B14F-4D97-AF65-F5344CB8AC3E}">
        <p14:creationId xmlns:p14="http://schemas.microsoft.com/office/powerpoint/2010/main" val="2330317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236329" y="197651"/>
            <a:ext cx="11238347" cy="607969"/>
          </a:xfrm>
        </p:spPr>
        <p:txBody>
          <a:bodyPr>
            <a:normAutofit fontScale="90000"/>
          </a:bodyPr>
          <a:lstStyle/>
          <a:p>
            <a:r>
              <a:rPr lang="en-US" dirty="0"/>
              <a:t>Data Overview</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201" y="1182848"/>
            <a:ext cx="5435600" cy="5108415"/>
          </a:xfrm>
        </p:spPr>
        <p:txBody>
          <a:bodyPr>
            <a:normAutofit/>
          </a:bodyPr>
          <a:lstStyle/>
          <a:p>
            <a:pPr marL="285750" indent="-285750">
              <a:buFont typeface="Arial" panose="020B0604020202020204" pitchFamily="34" charset="0"/>
              <a:buChar char="•"/>
            </a:pPr>
            <a:r>
              <a:rPr lang="en-US" dirty="0"/>
              <a:t>The dataset was made by me from a collection of websites including: PFF and OverTheCap</a:t>
            </a:r>
          </a:p>
          <a:p>
            <a:pPr marL="285750" indent="-285750">
              <a:buFont typeface="Arial" panose="020B0604020202020204" pitchFamily="34" charset="0"/>
              <a:buChar char="•"/>
            </a:pPr>
            <a:r>
              <a:rPr lang="en-US" dirty="0"/>
              <a:t>The data collected included stats on</a:t>
            </a:r>
          </a:p>
          <a:p>
            <a:pPr marL="742950" lvl="1" indent="-285750">
              <a:buFont typeface="Arial" panose="020B0604020202020204" pitchFamily="34" charset="0"/>
              <a:buChar char="•"/>
            </a:pPr>
            <a:r>
              <a:rPr lang="en-US" sz="1300" dirty="0"/>
              <a:t>Wins</a:t>
            </a:r>
          </a:p>
          <a:p>
            <a:pPr marL="742950" lvl="1" indent="-285750">
              <a:buFont typeface="Arial" panose="020B0604020202020204" pitchFamily="34" charset="0"/>
              <a:buChar char="•"/>
            </a:pPr>
            <a:r>
              <a:rPr lang="en-US" sz="1300" dirty="0"/>
              <a:t>QB ranking</a:t>
            </a:r>
          </a:p>
          <a:p>
            <a:pPr marL="742950" lvl="1" indent="-285750">
              <a:buFont typeface="Arial" panose="020B0604020202020204" pitchFamily="34" charset="0"/>
              <a:buChar char="•"/>
            </a:pPr>
            <a:r>
              <a:rPr lang="en-US" sz="1300" dirty="0"/>
              <a:t>% of Salary cap paid to QB</a:t>
            </a:r>
          </a:p>
          <a:p>
            <a:pPr marL="742950" lvl="1" indent="-285750">
              <a:buFont typeface="Arial" panose="020B0604020202020204" pitchFamily="34" charset="0"/>
              <a:buChar char="•"/>
            </a:pPr>
            <a:r>
              <a:rPr lang="en-US" sz="1300" dirty="0"/>
              <a:t>Salary cap paid to QB</a:t>
            </a:r>
          </a:p>
          <a:p>
            <a:pPr marL="742950" lvl="1" indent="-285750">
              <a:buFont typeface="Arial" panose="020B0604020202020204" pitchFamily="34" charset="0"/>
              <a:buChar char="•"/>
            </a:pPr>
            <a:r>
              <a:rPr lang="en-US" sz="1300" dirty="0"/>
              <a:t>Average yards for</a:t>
            </a:r>
          </a:p>
          <a:p>
            <a:pPr marL="742950" lvl="1" indent="-285750">
              <a:buFont typeface="Arial" panose="020B0604020202020204" pitchFamily="34" charset="0"/>
              <a:buChar char="•"/>
            </a:pPr>
            <a:r>
              <a:rPr lang="en-US" sz="1300" dirty="0"/>
              <a:t>Defensive Rank</a:t>
            </a:r>
          </a:p>
          <a:p>
            <a:pPr marL="742950" lvl="1" indent="-285750">
              <a:buFont typeface="Arial" panose="020B0604020202020204" pitchFamily="34" charset="0"/>
              <a:buChar char="•"/>
            </a:pPr>
            <a:r>
              <a:rPr lang="en-US" sz="1300" dirty="0"/>
              <a:t>Strength of Division</a:t>
            </a:r>
          </a:p>
          <a:p>
            <a:pPr marL="742950" lvl="1" indent="-285750">
              <a:buFont typeface="Arial" panose="020B0604020202020204" pitchFamily="34" charset="0"/>
              <a:buChar char="•"/>
            </a:pPr>
            <a:r>
              <a:rPr lang="en-US" sz="1300" dirty="0"/>
              <a:t>Turnover Differential</a:t>
            </a:r>
          </a:p>
          <a:p>
            <a:pPr marL="742950" lvl="1" indent="-285750">
              <a:buFont typeface="Arial" panose="020B0604020202020204" pitchFamily="34" charset="0"/>
              <a:buChar char="•"/>
            </a:pPr>
            <a:r>
              <a:rPr lang="en-US" sz="1300" dirty="0"/>
              <a:t>3rd Down Conversion rate</a:t>
            </a:r>
          </a:p>
        </p:txBody>
      </p:sp>
      <p:sp>
        <p:nvSpPr>
          <p:cNvPr id="14" name="Footer Placeholder 13">
            <a:extLst>
              <a:ext uri="{FF2B5EF4-FFF2-40B4-BE49-F238E27FC236}">
                <a16:creationId xmlns:a16="http://schemas.microsoft.com/office/drawing/2014/main" id="{F1DA6959-13CE-4DC3-99FD-86C2A5F86862}"/>
              </a:ext>
            </a:extLst>
          </p:cNvPr>
          <p:cNvSpPr>
            <a:spLocks noGrp="1"/>
          </p:cNvSpPr>
          <p:nvPr>
            <p:ph type="ftr" sz="quarter" idx="11"/>
          </p:nvPr>
        </p:nvSpPr>
        <p:spPr>
          <a:xfrm>
            <a:off x="4038600" y="6400800"/>
            <a:ext cx="4114800" cy="365125"/>
          </a:xfrm>
        </p:spPr>
        <p:txBody>
          <a:bodyPr/>
          <a:lstStyle/>
          <a:p>
            <a:r>
              <a:rPr lang="en-US" dirty="0"/>
              <a:t>What wins the NFL?</a:t>
            </a:r>
          </a:p>
        </p:txBody>
      </p:sp>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3</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1" name="Content Placeholder 9">
            <a:extLst>
              <a:ext uri="{FF2B5EF4-FFF2-40B4-BE49-F238E27FC236}">
                <a16:creationId xmlns:a16="http://schemas.microsoft.com/office/drawing/2014/main" id="{61F9AD0A-2E22-4BC5-ABB4-B6F205E24596}"/>
              </a:ext>
            </a:extLst>
          </p:cNvPr>
          <p:cNvSpPr txBox="1">
            <a:spLocks/>
          </p:cNvSpPr>
          <p:nvPr/>
        </p:nvSpPr>
        <p:spPr>
          <a:xfrm>
            <a:off x="5435600" y="3806229"/>
            <a:ext cx="5302308" cy="137816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Clr>
                <a:schemeClr val="accent1"/>
              </a:buClr>
              <a:buFont typeface="Segoe UI" panose="020B0502040204020203" pitchFamily="34" charset="0"/>
              <a:buNone/>
              <a:defRPr sz="1800" kern="1200" baseline="0">
                <a:solidFill>
                  <a:schemeClr val="tx1"/>
                </a:solidFill>
                <a:latin typeface="+mn-lt"/>
                <a:ea typeface="+mn-ea"/>
                <a:cs typeface="+mn-cs"/>
              </a:defRPr>
            </a:lvl1pPr>
            <a:lvl2pPr marL="457200" indent="0" algn="l" defTabSz="914400" rtl="0" eaLnBrk="1" latinLnBrk="0" hangingPunct="1">
              <a:lnSpc>
                <a:spcPct val="100000"/>
              </a:lnSpc>
              <a:spcBef>
                <a:spcPts val="1000"/>
              </a:spcBef>
              <a:buClr>
                <a:schemeClr val="accent1"/>
              </a:buClr>
              <a:buFont typeface="Courier New" panose="02070309020205020404" pitchFamily="49" charset="0"/>
              <a:buNone/>
              <a:defRPr sz="2400" kern="1200">
                <a:solidFill>
                  <a:schemeClr val="tx1"/>
                </a:solidFill>
                <a:latin typeface="+mn-lt"/>
                <a:ea typeface="+mn-ea"/>
                <a:cs typeface="+mn-cs"/>
              </a:defRPr>
            </a:lvl2pPr>
            <a:lvl3pPr marL="914400" indent="0" algn="l" defTabSz="914400" rtl="0" eaLnBrk="1" latinLnBrk="0" hangingPunct="1">
              <a:lnSpc>
                <a:spcPct val="100000"/>
              </a:lnSpc>
              <a:spcBef>
                <a:spcPts val="1000"/>
              </a:spcBef>
              <a:buClr>
                <a:schemeClr val="accent1"/>
              </a:buClr>
              <a:buFont typeface="Segoe UI" panose="020B0502040204020203" pitchFamily="34" charset="0"/>
              <a:buNone/>
              <a:defRPr sz="2000" kern="1200">
                <a:solidFill>
                  <a:schemeClr val="tx1"/>
                </a:solidFill>
                <a:latin typeface="+mn-lt"/>
                <a:ea typeface="+mn-ea"/>
                <a:cs typeface="+mn-cs"/>
              </a:defRPr>
            </a:lvl3pPr>
            <a:lvl4pPr marL="1371600" indent="0" algn="l" defTabSz="914400" rtl="0" eaLnBrk="1" latinLnBrk="0" hangingPunct="1">
              <a:lnSpc>
                <a:spcPct val="100000"/>
              </a:lnSpc>
              <a:spcBef>
                <a:spcPts val="1000"/>
              </a:spcBef>
              <a:buClr>
                <a:schemeClr val="accent1"/>
              </a:buClr>
              <a:buFont typeface="Courier New" panose="02070309020205020404" pitchFamily="49" charset="0"/>
              <a:buNone/>
              <a:defRPr sz="1800" kern="1200">
                <a:solidFill>
                  <a:schemeClr val="tx1"/>
                </a:solidFill>
                <a:latin typeface="+mn-lt"/>
                <a:ea typeface="+mn-ea"/>
                <a:cs typeface="+mn-cs"/>
              </a:defRPr>
            </a:lvl4pPr>
            <a:lvl5pPr marL="1828800" indent="0" algn="l" defTabSz="914400" rtl="0" eaLnBrk="1" latinLnBrk="0" hangingPunct="1">
              <a:lnSpc>
                <a:spcPct val="100000"/>
              </a:lnSpc>
              <a:spcBef>
                <a:spcPts val="1000"/>
              </a:spcBef>
              <a:buClr>
                <a:schemeClr val="accent1"/>
              </a:buClr>
              <a:buFont typeface="Segoe UI" panose="020B0502040204020203"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000" dirty="0"/>
              <a:t>Each metric will be looked at in a specific order, I will start with the ones with the lowest correlation with winning ending on the one that effects winning the most.</a:t>
            </a:r>
          </a:p>
        </p:txBody>
      </p:sp>
      <p:pic>
        <p:nvPicPr>
          <p:cNvPr id="5" name="Picture 4">
            <a:extLst>
              <a:ext uri="{FF2B5EF4-FFF2-40B4-BE49-F238E27FC236}">
                <a16:creationId xmlns:a16="http://schemas.microsoft.com/office/drawing/2014/main" id="{5A7B3FC1-524D-41C7-A09F-BAF70E903E53}"/>
              </a:ext>
            </a:extLst>
          </p:cNvPr>
          <p:cNvPicPr>
            <a:picLocks noChangeAspect="1"/>
          </p:cNvPicPr>
          <p:nvPr/>
        </p:nvPicPr>
        <p:blipFill>
          <a:blip r:embed="rId3"/>
          <a:stretch>
            <a:fillRect/>
          </a:stretch>
        </p:blipFill>
        <p:spPr>
          <a:xfrm>
            <a:off x="6299201" y="787861"/>
            <a:ext cx="3968924" cy="2641139"/>
          </a:xfrm>
          <a:prstGeom prst="rect">
            <a:avLst/>
          </a:prstGeom>
          <a:ln w="73025">
            <a:solidFill>
              <a:schemeClr val="tx1"/>
            </a:solidFill>
          </a:ln>
        </p:spPr>
      </p:pic>
      <p:sp>
        <p:nvSpPr>
          <p:cNvPr id="6" name="Rectangle 5">
            <a:extLst>
              <a:ext uri="{FF2B5EF4-FFF2-40B4-BE49-F238E27FC236}">
                <a16:creationId xmlns:a16="http://schemas.microsoft.com/office/drawing/2014/main" id="{1B322C6C-560C-4747-8840-CD38E0D55B66}"/>
              </a:ext>
            </a:extLst>
          </p:cNvPr>
          <p:cNvSpPr/>
          <p:nvPr/>
        </p:nvSpPr>
        <p:spPr>
          <a:xfrm>
            <a:off x="5780015" y="3806229"/>
            <a:ext cx="4957893" cy="13781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7868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81FE1B-347E-4524-BE5C-AAD5EC94072C}"/>
              </a:ext>
            </a:extLst>
          </p:cNvPr>
          <p:cNvPicPr>
            <a:picLocks noChangeAspect="1"/>
          </p:cNvPicPr>
          <p:nvPr/>
        </p:nvPicPr>
        <p:blipFill>
          <a:blip r:embed="rId3"/>
          <a:stretch>
            <a:fillRect/>
          </a:stretch>
        </p:blipFill>
        <p:spPr>
          <a:xfrm>
            <a:off x="6096000" y="1761688"/>
            <a:ext cx="5992536" cy="3204046"/>
          </a:xfrm>
          <a:prstGeom prst="rect">
            <a:avLst/>
          </a:prstGeom>
        </p:spPr>
      </p:pic>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236329" y="197651"/>
            <a:ext cx="11238347" cy="607969"/>
          </a:xfrm>
        </p:spPr>
        <p:txBody>
          <a:bodyPr>
            <a:normAutofit fontScale="90000"/>
          </a:bodyPr>
          <a:lstStyle/>
          <a:p>
            <a:r>
              <a:rPr lang="en-US" dirty="0"/>
              <a:t>7-9 = Good Team?</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201" y="1182848"/>
            <a:ext cx="5435600" cy="5108415"/>
          </a:xfrm>
        </p:spPr>
        <p:txBody>
          <a:bodyPr>
            <a:normAutofit/>
          </a:bodyPr>
          <a:lstStyle/>
          <a:p>
            <a:pPr marL="285750" indent="-285750">
              <a:buFont typeface="Arial" panose="020B0604020202020204" pitchFamily="34" charset="0"/>
              <a:buChar char="•"/>
            </a:pPr>
            <a:r>
              <a:rPr lang="en-US" dirty="0"/>
              <a:t>Before I show the regression I want to explain why making the playoffs was not considered the mark of a good team</a:t>
            </a:r>
          </a:p>
          <a:p>
            <a:pPr marL="742950" lvl="1" indent="-285750">
              <a:buFont typeface="Arial" panose="020B0604020202020204" pitchFamily="34" charset="0"/>
              <a:buChar char="•"/>
            </a:pPr>
            <a:r>
              <a:rPr lang="en-US" sz="1900" dirty="0"/>
              <a:t>These best of the worst teams win less than non-playoff teams, who arguable are more “deserving” of the playoffs.</a:t>
            </a:r>
          </a:p>
          <a:p>
            <a:pPr marL="285750" indent="-285750">
              <a:buFont typeface="Arial" panose="020B0604020202020204" pitchFamily="34" charset="0"/>
              <a:buChar char="•"/>
            </a:pPr>
            <a:r>
              <a:rPr lang="en-US" dirty="0"/>
              <a:t>These undeserving teams skew data that is trying to find the best teams, and the best teams win the most games. </a:t>
            </a:r>
          </a:p>
          <a:p>
            <a:pPr marL="285750" indent="-285750">
              <a:buFont typeface="Arial" panose="020B0604020202020204" pitchFamily="34" charset="0"/>
              <a:buChar char="•"/>
            </a:pPr>
            <a:r>
              <a:rPr lang="en-US" dirty="0"/>
              <a:t>To the left is an example of what these teams do to a regression analysis. </a:t>
            </a:r>
          </a:p>
          <a:p>
            <a:pPr marL="285750" indent="-285750">
              <a:buFont typeface="Arial" panose="020B0604020202020204" pitchFamily="34" charset="0"/>
              <a:buChar char="•"/>
            </a:pPr>
            <a:r>
              <a:rPr lang="en-US" dirty="0"/>
              <a:t>I will still mention playoff </a:t>
            </a:r>
            <a:r>
              <a:rPr lang="en-US" b="1" dirty="0"/>
              <a:t>success </a:t>
            </a:r>
            <a:r>
              <a:rPr lang="en-US" dirty="0"/>
              <a:t>which I just define as winning 1 playoff game or being the 1</a:t>
            </a:r>
            <a:r>
              <a:rPr lang="en-US" baseline="30000" dirty="0"/>
              <a:t>st</a:t>
            </a:r>
            <a:r>
              <a:rPr lang="en-US" dirty="0"/>
              <a:t> and receiving a bye. So only 8 teams will be consider successful in the playoffs.</a:t>
            </a:r>
            <a:endParaRPr lang="en-US" b="1" dirty="0"/>
          </a:p>
        </p:txBody>
      </p:sp>
      <p:sp>
        <p:nvSpPr>
          <p:cNvPr id="14" name="Footer Placeholder 13">
            <a:extLst>
              <a:ext uri="{FF2B5EF4-FFF2-40B4-BE49-F238E27FC236}">
                <a16:creationId xmlns:a16="http://schemas.microsoft.com/office/drawing/2014/main" id="{F1DA6959-13CE-4DC3-99FD-86C2A5F86862}"/>
              </a:ext>
            </a:extLst>
          </p:cNvPr>
          <p:cNvSpPr>
            <a:spLocks noGrp="1"/>
          </p:cNvSpPr>
          <p:nvPr>
            <p:ph type="ftr" sz="quarter" idx="11"/>
          </p:nvPr>
        </p:nvSpPr>
        <p:spPr>
          <a:xfrm>
            <a:off x="4038600" y="6400800"/>
            <a:ext cx="4114800" cy="365125"/>
          </a:xfrm>
        </p:spPr>
        <p:txBody>
          <a:bodyPr/>
          <a:lstStyle/>
          <a:p>
            <a:r>
              <a:rPr lang="en-US" dirty="0"/>
              <a:t>What wins the NFL?</a:t>
            </a:r>
          </a:p>
        </p:txBody>
      </p:sp>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4</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3519067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4CF6D46-0668-4D53-8C59-F859F6E2F309}"/>
              </a:ext>
            </a:extLst>
          </p:cNvPr>
          <p:cNvSpPr>
            <a:spLocks noGrp="1"/>
          </p:cNvSpPr>
          <p:nvPr>
            <p:ph type="ctrTitle"/>
          </p:nvPr>
        </p:nvSpPr>
        <p:spPr>
          <a:xfrm>
            <a:off x="2130804" y="92075"/>
            <a:ext cx="9957732" cy="819495"/>
          </a:xfrm>
        </p:spPr>
        <p:txBody>
          <a:bodyPr>
            <a:normAutofit/>
          </a:bodyPr>
          <a:lstStyle/>
          <a:p>
            <a:r>
              <a:rPr lang="en-US" sz="4000" dirty="0"/>
              <a:t>QB Salary Cap Hits vs Winning – 7</a:t>
            </a:r>
            <a:r>
              <a:rPr lang="en-US" sz="4000" baseline="30000" dirty="0"/>
              <a:t>th</a:t>
            </a:r>
            <a:r>
              <a:rPr lang="en-US" sz="4000" dirty="0"/>
              <a:t> </a:t>
            </a:r>
          </a:p>
        </p:txBody>
      </p:sp>
      <p:sp>
        <p:nvSpPr>
          <p:cNvPr id="12" name="Footer Placeholder 11">
            <a:extLst>
              <a:ext uri="{FF2B5EF4-FFF2-40B4-BE49-F238E27FC236}">
                <a16:creationId xmlns:a16="http://schemas.microsoft.com/office/drawing/2014/main" id="{A90567F7-E12B-4F4E-B800-9D1435624D66}"/>
              </a:ext>
            </a:extLst>
          </p:cNvPr>
          <p:cNvSpPr>
            <a:spLocks noGrp="1"/>
          </p:cNvSpPr>
          <p:nvPr>
            <p:ph type="ftr" sz="quarter" idx="11"/>
          </p:nvPr>
        </p:nvSpPr>
        <p:spPr/>
        <p:txBody>
          <a:bodyPr/>
          <a:lstStyle/>
          <a:p>
            <a:r>
              <a:rPr lang="en-US" dirty="0"/>
              <a:t>What wins the NFL?</a:t>
            </a:r>
          </a:p>
        </p:txBody>
      </p:sp>
      <p:sp>
        <p:nvSpPr>
          <p:cNvPr id="13" name="Slide Number Placeholder 12">
            <a:extLst>
              <a:ext uri="{FF2B5EF4-FFF2-40B4-BE49-F238E27FC236}">
                <a16:creationId xmlns:a16="http://schemas.microsoft.com/office/drawing/2014/main" id="{B9994D78-37C2-41B7-B7DD-EF7ED34BD407}"/>
              </a:ext>
            </a:extLst>
          </p:cNvPr>
          <p:cNvSpPr>
            <a:spLocks noGrp="1"/>
          </p:cNvSpPr>
          <p:nvPr>
            <p:ph type="sldNum" sz="quarter" idx="12"/>
          </p:nvPr>
        </p:nvSpPr>
        <p:spPr/>
        <p:txBody>
          <a:bodyPr/>
          <a:lstStyle/>
          <a:p>
            <a:fld id="{DFA5D71E-5CDF-4C93-8A75-5B916FDC5BEA}" type="slidenum">
              <a:rPr lang="en-US" smtClean="0"/>
              <a:pPr/>
              <a:t>5</a:t>
            </a:fld>
            <a:endParaRPr lang="en-US" dirty="0"/>
          </a:p>
        </p:txBody>
      </p:sp>
      <p:pic>
        <p:nvPicPr>
          <p:cNvPr id="1026" name="Picture 2">
            <a:extLst>
              <a:ext uri="{FF2B5EF4-FFF2-40B4-BE49-F238E27FC236}">
                <a16:creationId xmlns:a16="http://schemas.microsoft.com/office/drawing/2014/main" id="{1A9E47CC-45E3-4697-A5B9-06040FC327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351" y="1741341"/>
            <a:ext cx="5454984" cy="3372768"/>
          </a:xfrm>
          <a:prstGeom prst="rect">
            <a:avLst/>
          </a:prstGeom>
          <a:noFill/>
          <a:ln w="95250">
            <a:solidFill>
              <a:schemeClr val="tx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59CEBEB-DDA1-4E78-A76F-758F1916C31E}"/>
              </a:ext>
            </a:extLst>
          </p:cNvPr>
          <p:cNvSpPr txBox="1"/>
          <p:nvPr/>
        </p:nvSpPr>
        <p:spPr>
          <a:xfrm>
            <a:off x="6913984" y="978529"/>
            <a:ext cx="4786604" cy="5078313"/>
          </a:xfrm>
          <a:prstGeom prst="rect">
            <a:avLst/>
          </a:prstGeom>
          <a:noFill/>
        </p:spPr>
        <p:txBody>
          <a:bodyPr wrap="square" rtlCol="0">
            <a:spAutoFit/>
          </a:bodyPr>
          <a:lstStyle/>
          <a:p>
            <a:pPr marL="285750" indent="-285750">
              <a:buFont typeface="Arial" panose="020B0604020202020204" pitchFamily="34" charset="0"/>
              <a:buChar char="•"/>
            </a:pPr>
            <a:r>
              <a:rPr lang="en-US" dirty="0"/>
              <a:t>I combined the two metrics about the salary cap because the results of both were nearly identical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Weak correlation here of just </a:t>
            </a:r>
            <a:r>
              <a:rPr lang="en-US" b="1" dirty="0"/>
              <a:t>.25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idea that bloated QB salaries lead to worse outcomes is incorrect assuming that the QB being paid is worth the salary hit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see 2 distinct clusters at the high win margins, below the line are the Chiefs, Ravens and Bills who all had cheaper younger QB’s.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Above that we see teams like the Packers and Seahawks who reward Russ and Rodgers well but still see good returns.</a:t>
            </a:r>
          </a:p>
        </p:txBody>
      </p:sp>
      <p:sp>
        <p:nvSpPr>
          <p:cNvPr id="7" name="TextBox 6">
            <a:extLst>
              <a:ext uri="{FF2B5EF4-FFF2-40B4-BE49-F238E27FC236}">
                <a16:creationId xmlns:a16="http://schemas.microsoft.com/office/drawing/2014/main" id="{5EFD330B-8ADE-4B94-BC6B-ADFF0F63FB62}"/>
              </a:ext>
            </a:extLst>
          </p:cNvPr>
          <p:cNvSpPr txBox="1"/>
          <p:nvPr/>
        </p:nvSpPr>
        <p:spPr>
          <a:xfrm>
            <a:off x="317241" y="5355771"/>
            <a:ext cx="5454984" cy="923330"/>
          </a:xfrm>
          <a:prstGeom prst="rect">
            <a:avLst/>
          </a:prstGeom>
          <a:noFill/>
        </p:spPr>
        <p:txBody>
          <a:bodyPr wrap="square" rtlCol="0">
            <a:spAutoFit/>
          </a:bodyPr>
          <a:lstStyle/>
          <a:p>
            <a:r>
              <a:rPr lang="en-US" dirty="0"/>
              <a:t>Key takeaway: paying the right guy enough money to stay is better than paying pennies to the wrong guy or giving Kirk Cousins 100 million dollars.</a:t>
            </a:r>
          </a:p>
        </p:txBody>
      </p:sp>
      <p:cxnSp>
        <p:nvCxnSpPr>
          <p:cNvPr id="10" name="Straight Arrow Connector 9">
            <a:extLst>
              <a:ext uri="{FF2B5EF4-FFF2-40B4-BE49-F238E27FC236}">
                <a16:creationId xmlns:a16="http://schemas.microsoft.com/office/drawing/2014/main" id="{A983DD68-9C1B-4FEB-A8F8-15D39EA30ADC}"/>
              </a:ext>
            </a:extLst>
          </p:cNvPr>
          <p:cNvCxnSpPr/>
          <p:nvPr/>
        </p:nvCxnSpPr>
        <p:spPr>
          <a:xfrm flipV="1">
            <a:off x="5337110" y="4198776"/>
            <a:ext cx="111968" cy="2146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39C35DE-D7A2-4359-A946-0E5E9584D56E}"/>
              </a:ext>
            </a:extLst>
          </p:cNvPr>
          <p:cNvCxnSpPr/>
          <p:nvPr/>
        </p:nvCxnSpPr>
        <p:spPr>
          <a:xfrm>
            <a:off x="4926563" y="3937518"/>
            <a:ext cx="167952" cy="14929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C9C94BC-CAA7-4E02-9129-0028FCC52BE6}"/>
              </a:ext>
            </a:extLst>
          </p:cNvPr>
          <p:cNvCxnSpPr/>
          <p:nvPr/>
        </p:nvCxnSpPr>
        <p:spPr>
          <a:xfrm flipH="1">
            <a:off x="5169159" y="3023118"/>
            <a:ext cx="102637" cy="214604"/>
          </a:xfrm>
          <a:prstGeom prst="straightConnector1">
            <a:avLst/>
          </a:prstGeom>
          <a:ln>
            <a:solidFill>
              <a:srgbClr val="29874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C17CFBD-A8DA-4BEC-A798-B5C877929B16}"/>
              </a:ext>
            </a:extLst>
          </p:cNvPr>
          <p:cNvCxnSpPr/>
          <p:nvPr/>
        </p:nvCxnSpPr>
        <p:spPr>
          <a:xfrm flipH="1">
            <a:off x="4823927" y="2491273"/>
            <a:ext cx="102636" cy="205274"/>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817DDC8-E1C1-4809-B5D3-FC218A55E2CE}"/>
              </a:ext>
            </a:extLst>
          </p:cNvPr>
          <p:cNvSpPr txBox="1"/>
          <p:nvPr/>
        </p:nvSpPr>
        <p:spPr>
          <a:xfrm>
            <a:off x="4856583" y="2321020"/>
            <a:ext cx="625151" cy="215444"/>
          </a:xfrm>
          <a:prstGeom prst="rect">
            <a:avLst/>
          </a:prstGeom>
          <a:noFill/>
        </p:spPr>
        <p:txBody>
          <a:bodyPr wrap="square" rtlCol="0">
            <a:spAutoFit/>
          </a:bodyPr>
          <a:lstStyle/>
          <a:p>
            <a:r>
              <a:rPr lang="en-US" sz="800" dirty="0"/>
              <a:t>Seahawks</a:t>
            </a:r>
          </a:p>
        </p:txBody>
      </p:sp>
      <p:sp>
        <p:nvSpPr>
          <p:cNvPr id="30" name="TextBox 29">
            <a:extLst>
              <a:ext uri="{FF2B5EF4-FFF2-40B4-BE49-F238E27FC236}">
                <a16:creationId xmlns:a16="http://schemas.microsoft.com/office/drawing/2014/main" id="{E7507799-E360-4499-A3D1-F434E6661C9F}"/>
              </a:ext>
            </a:extLst>
          </p:cNvPr>
          <p:cNvSpPr txBox="1"/>
          <p:nvPr/>
        </p:nvSpPr>
        <p:spPr>
          <a:xfrm>
            <a:off x="5024534" y="2824654"/>
            <a:ext cx="625151" cy="215444"/>
          </a:xfrm>
          <a:prstGeom prst="rect">
            <a:avLst/>
          </a:prstGeom>
          <a:noFill/>
        </p:spPr>
        <p:txBody>
          <a:bodyPr wrap="square" rtlCol="0">
            <a:spAutoFit/>
          </a:bodyPr>
          <a:lstStyle/>
          <a:p>
            <a:r>
              <a:rPr lang="en-US" sz="800" dirty="0"/>
              <a:t>Packers</a:t>
            </a:r>
          </a:p>
        </p:txBody>
      </p:sp>
      <p:sp>
        <p:nvSpPr>
          <p:cNvPr id="31" name="TextBox 30">
            <a:extLst>
              <a:ext uri="{FF2B5EF4-FFF2-40B4-BE49-F238E27FC236}">
                <a16:creationId xmlns:a16="http://schemas.microsoft.com/office/drawing/2014/main" id="{0FA48584-E9BF-42C7-9A2A-0CB4588AE6D0}"/>
              </a:ext>
            </a:extLst>
          </p:cNvPr>
          <p:cNvSpPr txBox="1"/>
          <p:nvPr/>
        </p:nvSpPr>
        <p:spPr>
          <a:xfrm>
            <a:off x="4637314" y="3777435"/>
            <a:ext cx="625151" cy="215444"/>
          </a:xfrm>
          <a:prstGeom prst="rect">
            <a:avLst/>
          </a:prstGeom>
          <a:noFill/>
        </p:spPr>
        <p:txBody>
          <a:bodyPr wrap="square" rtlCol="0">
            <a:spAutoFit/>
          </a:bodyPr>
          <a:lstStyle/>
          <a:p>
            <a:r>
              <a:rPr lang="en-US" sz="800" dirty="0"/>
              <a:t>Bills</a:t>
            </a:r>
          </a:p>
        </p:txBody>
      </p:sp>
      <p:sp>
        <p:nvSpPr>
          <p:cNvPr id="32" name="TextBox 31">
            <a:extLst>
              <a:ext uri="{FF2B5EF4-FFF2-40B4-BE49-F238E27FC236}">
                <a16:creationId xmlns:a16="http://schemas.microsoft.com/office/drawing/2014/main" id="{79682FDB-ED4D-4E9E-871F-72A619DF245C}"/>
              </a:ext>
            </a:extLst>
          </p:cNvPr>
          <p:cNvSpPr txBox="1"/>
          <p:nvPr/>
        </p:nvSpPr>
        <p:spPr>
          <a:xfrm>
            <a:off x="5024534" y="4364079"/>
            <a:ext cx="625151" cy="215444"/>
          </a:xfrm>
          <a:prstGeom prst="rect">
            <a:avLst/>
          </a:prstGeom>
          <a:noFill/>
        </p:spPr>
        <p:txBody>
          <a:bodyPr wrap="square" rtlCol="0">
            <a:spAutoFit/>
          </a:bodyPr>
          <a:lstStyle/>
          <a:p>
            <a:r>
              <a:rPr lang="en-US" sz="800" dirty="0"/>
              <a:t>Chiefs</a:t>
            </a:r>
          </a:p>
        </p:txBody>
      </p:sp>
      <p:cxnSp>
        <p:nvCxnSpPr>
          <p:cNvPr id="37" name="Straight Arrow Connector 36">
            <a:extLst>
              <a:ext uri="{FF2B5EF4-FFF2-40B4-BE49-F238E27FC236}">
                <a16:creationId xmlns:a16="http://schemas.microsoft.com/office/drawing/2014/main" id="{406B22F4-C36D-4215-9174-FE115F3FD42B}"/>
              </a:ext>
            </a:extLst>
          </p:cNvPr>
          <p:cNvCxnSpPr>
            <a:cxnSpLocks/>
          </p:cNvCxnSpPr>
          <p:nvPr/>
        </p:nvCxnSpPr>
        <p:spPr>
          <a:xfrm>
            <a:off x="4278086" y="4086808"/>
            <a:ext cx="181947" cy="160083"/>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679954D-476A-4566-893A-832DF170070A}"/>
              </a:ext>
            </a:extLst>
          </p:cNvPr>
          <p:cNvSpPr txBox="1"/>
          <p:nvPr/>
        </p:nvSpPr>
        <p:spPr>
          <a:xfrm>
            <a:off x="3965510" y="3904441"/>
            <a:ext cx="625151" cy="215444"/>
          </a:xfrm>
          <a:prstGeom prst="rect">
            <a:avLst/>
          </a:prstGeom>
          <a:noFill/>
        </p:spPr>
        <p:txBody>
          <a:bodyPr wrap="square" rtlCol="0">
            <a:spAutoFit/>
          </a:bodyPr>
          <a:lstStyle/>
          <a:p>
            <a:r>
              <a:rPr lang="en-US" sz="800" dirty="0"/>
              <a:t>Ravens</a:t>
            </a:r>
          </a:p>
        </p:txBody>
      </p:sp>
      <p:sp>
        <p:nvSpPr>
          <p:cNvPr id="40" name="Freeform: Shape 39">
            <a:extLst>
              <a:ext uri="{FF2B5EF4-FFF2-40B4-BE49-F238E27FC236}">
                <a16:creationId xmlns:a16="http://schemas.microsoft.com/office/drawing/2014/main" id="{6AA39EB1-EB8E-4EF3-A1B1-DCE73FA76A37}"/>
              </a:ext>
            </a:extLst>
          </p:cNvPr>
          <p:cNvSpPr/>
          <p:nvPr/>
        </p:nvSpPr>
        <p:spPr>
          <a:xfrm>
            <a:off x="3862032" y="3582955"/>
            <a:ext cx="1932278" cy="1259633"/>
          </a:xfrm>
          <a:custGeom>
            <a:avLst/>
            <a:gdLst>
              <a:gd name="connsiteX0" fmla="*/ 495364 w 1932278"/>
              <a:gd name="connsiteY0" fmla="*/ 37323 h 1259633"/>
              <a:gd name="connsiteX1" fmla="*/ 243437 w 1932278"/>
              <a:gd name="connsiteY1" fmla="*/ 46653 h 1259633"/>
              <a:gd name="connsiteX2" fmla="*/ 196784 w 1932278"/>
              <a:gd name="connsiteY2" fmla="*/ 55984 h 1259633"/>
              <a:gd name="connsiteX3" fmla="*/ 140801 w 1932278"/>
              <a:gd name="connsiteY3" fmla="*/ 74645 h 1259633"/>
              <a:gd name="connsiteX4" fmla="*/ 94148 w 1932278"/>
              <a:gd name="connsiteY4" fmla="*/ 111967 h 1259633"/>
              <a:gd name="connsiteX5" fmla="*/ 75486 w 1932278"/>
              <a:gd name="connsiteY5" fmla="*/ 130629 h 1259633"/>
              <a:gd name="connsiteX6" fmla="*/ 47495 w 1932278"/>
              <a:gd name="connsiteY6" fmla="*/ 186612 h 1259633"/>
              <a:gd name="connsiteX7" fmla="*/ 19503 w 1932278"/>
              <a:gd name="connsiteY7" fmla="*/ 242596 h 1259633"/>
              <a:gd name="connsiteX8" fmla="*/ 10172 w 1932278"/>
              <a:gd name="connsiteY8" fmla="*/ 279918 h 1259633"/>
              <a:gd name="connsiteX9" fmla="*/ 10172 w 1932278"/>
              <a:gd name="connsiteY9" fmla="*/ 587829 h 1259633"/>
              <a:gd name="connsiteX10" fmla="*/ 28833 w 1932278"/>
              <a:gd name="connsiteY10" fmla="*/ 662474 h 1259633"/>
              <a:gd name="connsiteX11" fmla="*/ 56825 w 1932278"/>
              <a:gd name="connsiteY11" fmla="*/ 765110 h 1259633"/>
              <a:gd name="connsiteX12" fmla="*/ 66156 w 1932278"/>
              <a:gd name="connsiteY12" fmla="*/ 793102 h 1259633"/>
              <a:gd name="connsiteX13" fmla="*/ 75486 w 1932278"/>
              <a:gd name="connsiteY13" fmla="*/ 821094 h 1259633"/>
              <a:gd name="connsiteX14" fmla="*/ 94148 w 1932278"/>
              <a:gd name="connsiteY14" fmla="*/ 839755 h 1259633"/>
              <a:gd name="connsiteX15" fmla="*/ 131470 w 1932278"/>
              <a:gd name="connsiteY15" fmla="*/ 895739 h 1259633"/>
              <a:gd name="connsiteX16" fmla="*/ 159462 w 1932278"/>
              <a:gd name="connsiteY16" fmla="*/ 914400 h 1259633"/>
              <a:gd name="connsiteX17" fmla="*/ 215446 w 1932278"/>
              <a:gd name="connsiteY17" fmla="*/ 970384 h 1259633"/>
              <a:gd name="connsiteX18" fmla="*/ 243437 w 1932278"/>
              <a:gd name="connsiteY18" fmla="*/ 989045 h 1259633"/>
              <a:gd name="connsiteX19" fmla="*/ 262099 w 1932278"/>
              <a:gd name="connsiteY19" fmla="*/ 1007706 h 1259633"/>
              <a:gd name="connsiteX20" fmla="*/ 290090 w 1932278"/>
              <a:gd name="connsiteY20" fmla="*/ 1017037 h 1259633"/>
              <a:gd name="connsiteX21" fmla="*/ 336744 w 1932278"/>
              <a:gd name="connsiteY21" fmla="*/ 1045029 h 1259633"/>
              <a:gd name="connsiteX22" fmla="*/ 392727 w 1932278"/>
              <a:gd name="connsiteY22" fmla="*/ 1082351 h 1259633"/>
              <a:gd name="connsiteX23" fmla="*/ 430050 w 1932278"/>
              <a:gd name="connsiteY23" fmla="*/ 1091682 h 1259633"/>
              <a:gd name="connsiteX24" fmla="*/ 504695 w 1932278"/>
              <a:gd name="connsiteY24" fmla="*/ 1129004 h 1259633"/>
              <a:gd name="connsiteX25" fmla="*/ 560678 w 1932278"/>
              <a:gd name="connsiteY25" fmla="*/ 1147665 h 1259633"/>
              <a:gd name="connsiteX26" fmla="*/ 635323 w 1932278"/>
              <a:gd name="connsiteY26" fmla="*/ 1166327 h 1259633"/>
              <a:gd name="connsiteX27" fmla="*/ 737960 w 1932278"/>
              <a:gd name="connsiteY27" fmla="*/ 1194318 h 1259633"/>
              <a:gd name="connsiteX28" fmla="*/ 868588 w 1932278"/>
              <a:gd name="connsiteY28" fmla="*/ 1222310 h 1259633"/>
              <a:gd name="connsiteX29" fmla="*/ 915241 w 1932278"/>
              <a:gd name="connsiteY29" fmla="*/ 1231641 h 1259633"/>
              <a:gd name="connsiteX30" fmla="*/ 952564 w 1932278"/>
              <a:gd name="connsiteY30" fmla="*/ 1240972 h 1259633"/>
              <a:gd name="connsiteX31" fmla="*/ 1045870 w 1932278"/>
              <a:gd name="connsiteY31" fmla="*/ 1250302 h 1259633"/>
              <a:gd name="connsiteX32" fmla="*/ 1111184 w 1932278"/>
              <a:gd name="connsiteY32" fmla="*/ 1259633 h 1259633"/>
              <a:gd name="connsiteX33" fmla="*/ 1335119 w 1932278"/>
              <a:gd name="connsiteY33" fmla="*/ 1250302 h 1259633"/>
              <a:gd name="connsiteX34" fmla="*/ 1381772 w 1932278"/>
              <a:gd name="connsiteY34" fmla="*/ 1240972 h 1259633"/>
              <a:gd name="connsiteX35" fmla="*/ 1484409 w 1932278"/>
              <a:gd name="connsiteY35" fmla="*/ 1212980 h 1259633"/>
              <a:gd name="connsiteX36" fmla="*/ 1521731 w 1932278"/>
              <a:gd name="connsiteY36" fmla="*/ 1203649 h 1259633"/>
              <a:gd name="connsiteX37" fmla="*/ 1577715 w 1932278"/>
              <a:gd name="connsiteY37" fmla="*/ 1184988 h 1259633"/>
              <a:gd name="connsiteX38" fmla="*/ 1633699 w 1932278"/>
              <a:gd name="connsiteY38" fmla="*/ 1166327 h 1259633"/>
              <a:gd name="connsiteX39" fmla="*/ 1661690 w 1932278"/>
              <a:gd name="connsiteY39" fmla="*/ 1156996 h 1259633"/>
              <a:gd name="connsiteX40" fmla="*/ 1689682 w 1932278"/>
              <a:gd name="connsiteY40" fmla="*/ 1147665 h 1259633"/>
              <a:gd name="connsiteX41" fmla="*/ 1708344 w 1932278"/>
              <a:gd name="connsiteY41" fmla="*/ 1129004 h 1259633"/>
              <a:gd name="connsiteX42" fmla="*/ 1792319 w 1932278"/>
              <a:gd name="connsiteY42" fmla="*/ 1091682 h 1259633"/>
              <a:gd name="connsiteX43" fmla="*/ 1857633 w 1932278"/>
              <a:gd name="connsiteY43" fmla="*/ 1007706 h 1259633"/>
              <a:gd name="connsiteX44" fmla="*/ 1876295 w 1932278"/>
              <a:gd name="connsiteY44" fmla="*/ 989045 h 1259633"/>
              <a:gd name="connsiteX45" fmla="*/ 1885625 w 1932278"/>
              <a:gd name="connsiteY45" fmla="*/ 961053 h 1259633"/>
              <a:gd name="connsiteX46" fmla="*/ 1904286 w 1932278"/>
              <a:gd name="connsiteY46" fmla="*/ 933061 h 1259633"/>
              <a:gd name="connsiteX47" fmla="*/ 1922948 w 1932278"/>
              <a:gd name="connsiteY47" fmla="*/ 877078 h 1259633"/>
              <a:gd name="connsiteX48" fmla="*/ 1932278 w 1932278"/>
              <a:gd name="connsiteY48" fmla="*/ 849086 h 1259633"/>
              <a:gd name="connsiteX49" fmla="*/ 1913617 w 1932278"/>
              <a:gd name="connsiteY49" fmla="*/ 690465 h 1259633"/>
              <a:gd name="connsiteX50" fmla="*/ 1894956 w 1932278"/>
              <a:gd name="connsiteY50" fmla="*/ 634482 h 1259633"/>
              <a:gd name="connsiteX51" fmla="*/ 1876295 w 1932278"/>
              <a:gd name="connsiteY51" fmla="*/ 606490 h 1259633"/>
              <a:gd name="connsiteX52" fmla="*/ 1857633 w 1932278"/>
              <a:gd name="connsiteY52" fmla="*/ 550506 h 1259633"/>
              <a:gd name="connsiteX53" fmla="*/ 1820311 w 1932278"/>
              <a:gd name="connsiteY53" fmla="*/ 494523 h 1259633"/>
              <a:gd name="connsiteX54" fmla="*/ 1792319 w 1932278"/>
              <a:gd name="connsiteY54" fmla="*/ 447869 h 1259633"/>
              <a:gd name="connsiteX55" fmla="*/ 1782988 w 1932278"/>
              <a:gd name="connsiteY55" fmla="*/ 419878 h 1259633"/>
              <a:gd name="connsiteX56" fmla="*/ 1764327 w 1932278"/>
              <a:gd name="connsiteY56" fmla="*/ 401216 h 1259633"/>
              <a:gd name="connsiteX57" fmla="*/ 1727005 w 1932278"/>
              <a:gd name="connsiteY57" fmla="*/ 354563 h 1259633"/>
              <a:gd name="connsiteX58" fmla="*/ 1699013 w 1932278"/>
              <a:gd name="connsiteY58" fmla="*/ 307910 h 1259633"/>
              <a:gd name="connsiteX59" fmla="*/ 1643029 w 1932278"/>
              <a:gd name="connsiteY59" fmla="*/ 270588 h 1259633"/>
              <a:gd name="connsiteX60" fmla="*/ 1596376 w 1932278"/>
              <a:gd name="connsiteY60" fmla="*/ 233265 h 1259633"/>
              <a:gd name="connsiteX61" fmla="*/ 1512401 w 1932278"/>
              <a:gd name="connsiteY61" fmla="*/ 186612 h 1259633"/>
              <a:gd name="connsiteX62" fmla="*/ 1493739 w 1932278"/>
              <a:gd name="connsiteY62" fmla="*/ 167951 h 1259633"/>
              <a:gd name="connsiteX63" fmla="*/ 1437756 w 1932278"/>
              <a:gd name="connsiteY63" fmla="*/ 149290 h 1259633"/>
              <a:gd name="connsiteX64" fmla="*/ 1409764 w 1932278"/>
              <a:gd name="connsiteY64" fmla="*/ 139959 h 1259633"/>
              <a:gd name="connsiteX65" fmla="*/ 1381772 w 1932278"/>
              <a:gd name="connsiteY65" fmla="*/ 121298 h 1259633"/>
              <a:gd name="connsiteX66" fmla="*/ 1288466 w 1932278"/>
              <a:gd name="connsiteY66" fmla="*/ 93306 h 1259633"/>
              <a:gd name="connsiteX67" fmla="*/ 1232482 w 1932278"/>
              <a:gd name="connsiteY67" fmla="*/ 74645 h 1259633"/>
              <a:gd name="connsiteX68" fmla="*/ 1204490 w 1932278"/>
              <a:gd name="connsiteY68" fmla="*/ 65314 h 1259633"/>
              <a:gd name="connsiteX69" fmla="*/ 1055201 w 1932278"/>
              <a:gd name="connsiteY69" fmla="*/ 37323 h 1259633"/>
              <a:gd name="connsiteX70" fmla="*/ 924572 w 1932278"/>
              <a:gd name="connsiteY70" fmla="*/ 18661 h 1259633"/>
              <a:gd name="connsiteX71" fmla="*/ 747290 w 1932278"/>
              <a:gd name="connsiteY71" fmla="*/ 0 h 1259633"/>
              <a:gd name="connsiteX72" fmla="*/ 504695 w 1932278"/>
              <a:gd name="connsiteY72" fmla="*/ 9331 h 1259633"/>
              <a:gd name="connsiteX73" fmla="*/ 448711 w 1932278"/>
              <a:gd name="connsiteY73" fmla="*/ 27992 h 1259633"/>
              <a:gd name="connsiteX74" fmla="*/ 439380 w 1932278"/>
              <a:gd name="connsiteY74" fmla="*/ 37323 h 1259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932278" h="1259633">
                <a:moveTo>
                  <a:pt x="495364" y="37323"/>
                </a:moveTo>
                <a:cubicBezTo>
                  <a:pt x="411388" y="40433"/>
                  <a:pt x="327307" y="41411"/>
                  <a:pt x="243437" y="46653"/>
                </a:cubicBezTo>
                <a:cubicBezTo>
                  <a:pt x="227609" y="47642"/>
                  <a:pt x="212084" y="51811"/>
                  <a:pt x="196784" y="55984"/>
                </a:cubicBezTo>
                <a:cubicBezTo>
                  <a:pt x="177807" y="61160"/>
                  <a:pt x="140801" y="74645"/>
                  <a:pt x="140801" y="74645"/>
                </a:cubicBezTo>
                <a:cubicBezTo>
                  <a:pt x="95736" y="119708"/>
                  <a:pt x="153007" y="64879"/>
                  <a:pt x="94148" y="111967"/>
                </a:cubicBezTo>
                <a:cubicBezTo>
                  <a:pt x="87278" y="117463"/>
                  <a:pt x="81707" y="124408"/>
                  <a:pt x="75486" y="130629"/>
                </a:cubicBezTo>
                <a:cubicBezTo>
                  <a:pt x="52037" y="200981"/>
                  <a:pt x="83667" y="114270"/>
                  <a:pt x="47495" y="186612"/>
                </a:cubicBezTo>
                <a:cubicBezTo>
                  <a:pt x="8862" y="263877"/>
                  <a:pt x="72986" y="162371"/>
                  <a:pt x="19503" y="242596"/>
                </a:cubicBezTo>
                <a:cubicBezTo>
                  <a:pt x="16393" y="255037"/>
                  <a:pt x="11986" y="267223"/>
                  <a:pt x="10172" y="279918"/>
                </a:cubicBezTo>
                <a:cubicBezTo>
                  <a:pt x="-6635" y="397563"/>
                  <a:pt x="288" y="449453"/>
                  <a:pt x="10172" y="587829"/>
                </a:cubicBezTo>
                <a:cubicBezTo>
                  <a:pt x="13611" y="635967"/>
                  <a:pt x="19339" y="624497"/>
                  <a:pt x="28833" y="662474"/>
                </a:cubicBezTo>
                <a:cubicBezTo>
                  <a:pt x="55205" y="767965"/>
                  <a:pt x="16797" y="645028"/>
                  <a:pt x="56825" y="765110"/>
                </a:cubicBezTo>
                <a:lnTo>
                  <a:pt x="66156" y="793102"/>
                </a:lnTo>
                <a:cubicBezTo>
                  <a:pt x="69266" y="802433"/>
                  <a:pt x="68531" y="814140"/>
                  <a:pt x="75486" y="821094"/>
                </a:cubicBezTo>
                <a:cubicBezTo>
                  <a:pt x="81707" y="827314"/>
                  <a:pt x="88870" y="832717"/>
                  <a:pt x="94148" y="839755"/>
                </a:cubicBezTo>
                <a:cubicBezTo>
                  <a:pt x="107605" y="857697"/>
                  <a:pt x="112809" y="883298"/>
                  <a:pt x="131470" y="895739"/>
                </a:cubicBezTo>
                <a:cubicBezTo>
                  <a:pt x="140801" y="901959"/>
                  <a:pt x="151081" y="906950"/>
                  <a:pt x="159462" y="914400"/>
                </a:cubicBezTo>
                <a:cubicBezTo>
                  <a:pt x="179187" y="931933"/>
                  <a:pt x="193487" y="955745"/>
                  <a:pt x="215446" y="970384"/>
                </a:cubicBezTo>
                <a:cubicBezTo>
                  <a:pt x="224776" y="976604"/>
                  <a:pt x="234681" y="982040"/>
                  <a:pt x="243437" y="989045"/>
                </a:cubicBezTo>
                <a:cubicBezTo>
                  <a:pt x="250306" y="994540"/>
                  <a:pt x="254556" y="1003180"/>
                  <a:pt x="262099" y="1007706"/>
                </a:cubicBezTo>
                <a:cubicBezTo>
                  <a:pt x="270533" y="1012766"/>
                  <a:pt x="280760" y="1013927"/>
                  <a:pt x="290090" y="1017037"/>
                </a:cubicBezTo>
                <a:cubicBezTo>
                  <a:pt x="331959" y="1058904"/>
                  <a:pt x="282236" y="1014747"/>
                  <a:pt x="336744" y="1045029"/>
                </a:cubicBezTo>
                <a:cubicBezTo>
                  <a:pt x="356349" y="1055921"/>
                  <a:pt x="374066" y="1069910"/>
                  <a:pt x="392727" y="1082351"/>
                </a:cubicBezTo>
                <a:cubicBezTo>
                  <a:pt x="403397" y="1089464"/>
                  <a:pt x="418213" y="1086750"/>
                  <a:pt x="430050" y="1091682"/>
                </a:cubicBezTo>
                <a:cubicBezTo>
                  <a:pt x="455729" y="1102381"/>
                  <a:pt x="478304" y="1120207"/>
                  <a:pt x="504695" y="1129004"/>
                </a:cubicBezTo>
                <a:cubicBezTo>
                  <a:pt x="523356" y="1135224"/>
                  <a:pt x="541595" y="1142894"/>
                  <a:pt x="560678" y="1147665"/>
                </a:cubicBezTo>
                <a:cubicBezTo>
                  <a:pt x="585560" y="1153886"/>
                  <a:pt x="610991" y="1158217"/>
                  <a:pt x="635323" y="1166327"/>
                </a:cubicBezTo>
                <a:cubicBezTo>
                  <a:pt x="687649" y="1183768"/>
                  <a:pt x="653768" y="1173270"/>
                  <a:pt x="737960" y="1194318"/>
                </a:cubicBezTo>
                <a:cubicBezTo>
                  <a:pt x="806071" y="1211346"/>
                  <a:pt x="762662" y="1201125"/>
                  <a:pt x="868588" y="1222310"/>
                </a:cubicBezTo>
                <a:cubicBezTo>
                  <a:pt x="884139" y="1225420"/>
                  <a:pt x="899856" y="1227795"/>
                  <a:pt x="915241" y="1231641"/>
                </a:cubicBezTo>
                <a:cubicBezTo>
                  <a:pt x="927682" y="1234751"/>
                  <a:pt x="939869" y="1239158"/>
                  <a:pt x="952564" y="1240972"/>
                </a:cubicBezTo>
                <a:cubicBezTo>
                  <a:pt x="983507" y="1245392"/>
                  <a:pt x="1014827" y="1246650"/>
                  <a:pt x="1045870" y="1250302"/>
                </a:cubicBezTo>
                <a:cubicBezTo>
                  <a:pt x="1067712" y="1252872"/>
                  <a:pt x="1089413" y="1256523"/>
                  <a:pt x="1111184" y="1259633"/>
                </a:cubicBezTo>
                <a:cubicBezTo>
                  <a:pt x="1185829" y="1256523"/>
                  <a:pt x="1260586" y="1255442"/>
                  <a:pt x="1335119" y="1250302"/>
                </a:cubicBezTo>
                <a:cubicBezTo>
                  <a:pt x="1350940" y="1249211"/>
                  <a:pt x="1366319" y="1244538"/>
                  <a:pt x="1381772" y="1240972"/>
                </a:cubicBezTo>
                <a:cubicBezTo>
                  <a:pt x="1554683" y="1201069"/>
                  <a:pt x="1398061" y="1237651"/>
                  <a:pt x="1484409" y="1212980"/>
                </a:cubicBezTo>
                <a:cubicBezTo>
                  <a:pt x="1496739" y="1209457"/>
                  <a:pt x="1509448" y="1207334"/>
                  <a:pt x="1521731" y="1203649"/>
                </a:cubicBezTo>
                <a:cubicBezTo>
                  <a:pt x="1540572" y="1197997"/>
                  <a:pt x="1559054" y="1191208"/>
                  <a:pt x="1577715" y="1184988"/>
                </a:cubicBezTo>
                <a:lnTo>
                  <a:pt x="1633699" y="1166327"/>
                </a:lnTo>
                <a:lnTo>
                  <a:pt x="1661690" y="1156996"/>
                </a:lnTo>
                <a:lnTo>
                  <a:pt x="1689682" y="1147665"/>
                </a:lnTo>
                <a:cubicBezTo>
                  <a:pt x="1695903" y="1141445"/>
                  <a:pt x="1700476" y="1132938"/>
                  <a:pt x="1708344" y="1129004"/>
                </a:cubicBezTo>
                <a:cubicBezTo>
                  <a:pt x="1769369" y="1098492"/>
                  <a:pt x="1751151" y="1125989"/>
                  <a:pt x="1792319" y="1091682"/>
                </a:cubicBezTo>
                <a:cubicBezTo>
                  <a:pt x="1871135" y="1026003"/>
                  <a:pt x="1753563" y="1111770"/>
                  <a:pt x="1857633" y="1007706"/>
                </a:cubicBezTo>
                <a:lnTo>
                  <a:pt x="1876295" y="989045"/>
                </a:lnTo>
                <a:cubicBezTo>
                  <a:pt x="1879405" y="979714"/>
                  <a:pt x="1881227" y="969850"/>
                  <a:pt x="1885625" y="961053"/>
                </a:cubicBezTo>
                <a:cubicBezTo>
                  <a:pt x="1890640" y="951023"/>
                  <a:pt x="1899731" y="943308"/>
                  <a:pt x="1904286" y="933061"/>
                </a:cubicBezTo>
                <a:cubicBezTo>
                  <a:pt x="1912275" y="915086"/>
                  <a:pt x="1916728" y="895739"/>
                  <a:pt x="1922948" y="877078"/>
                </a:cubicBezTo>
                <a:lnTo>
                  <a:pt x="1932278" y="849086"/>
                </a:lnTo>
                <a:cubicBezTo>
                  <a:pt x="1926144" y="769333"/>
                  <a:pt x="1931462" y="749948"/>
                  <a:pt x="1913617" y="690465"/>
                </a:cubicBezTo>
                <a:cubicBezTo>
                  <a:pt x="1907965" y="671624"/>
                  <a:pt x="1905867" y="650849"/>
                  <a:pt x="1894956" y="634482"/>
                </a:cubicBezTo>
                <a:cubicBezTo>
                  <a:pt x="1888736" y="625151"/>
                  <a:pt x="1880849" y="616737"/>
                  <a:pt x="1876295" y="606490"/>
                </a:cubicBezTo>
                <a:cubicBezTo>
                  <a:pt x="1868306" y="588515"/>
                  <a:pt x="1868544" y="566873"/>
                  <a:pt x="1857633" y="550506"/>
                </a:cubicBezTo>
                <a:cubicBezTo>
                  <a:pt x="1845192" y="531845"/>
                  <a:pt x="1827403" y="515800"/>
                  <a:pt x="1820311" y="494523"/>
                </a:cubicBezTo>
                <a:cubicBezTo>
                  <a:pt x="1808198" y="458185"/>
                  <a:pt x="1817935" y="473486"/>
                  <a:pt x="1792319" y="447869"/>
                </a:cubicBezTo>
                <a:cubicBezTo>
                  <a:pt x="1789209" y="438539"/>
                  <a:pt x="1788048" y="428312"/>
                  <a:pt x="1782988" y="419878"/>
                </a:cubicBezTo>
                <a:cubicBezTo>
                  <a:pt x="1778462" y="412335"/>
                  <a:pt x="1769822" y="408085"/>
                  <a:pt x="1764327" y="401216"/>
                </a:cubicBezTo>
                <a:cubicBezTo>
                  <a:pt x="1717245" y="342363"/>
                  <a:pt x="1772063" y="399623"/>
                  <a:pt x="1727005" y="354563"/>
                </a:cubicBezTo>
                <a:cubicBezTo>
                  <a:pt x="1718075" y="327774"/>
                  <a:pt x="1721781" y="324986"/>
                  <a:pt x="1699013" y="307910"/>
                </a:cubicBezTo>
                <a:cubicBezTo>
                  <a:pt x="1681071" y="294453"/>
                  <a:pt x="1643029" y="270588"/>
                  <a:pt x="1643029" y="270588"/>
                </a:cubicBezTo>
                <a:cubicBezTo>
                  <a:pt x="1608550" y="218868"/>
                  <a:pt x="1644095" y="259775"/>
                  <a:pt x="1596376" y="233265"/>
                </a:cubicBezTo>
                <a:cubicBezTo>
                  <a:pt x="1500123" y="179792"/>
                  <a:pt x="1575739" y="207726"/>
                  <a:pt x="1512401" y="186612"/>
                </a:cubicBezTo>
                <a:cubicBezTo>
                  <a:pt x="1506180" y="180392"/>
                  <a:pt x="1501607" y="171885"/>
                  <a:pt x="1493739" y="167951"/>
                </a:cubicBezTo>
                <a:cubicBezTo>
                  <a:pt x="1476145" y="159154"/>
                  <a:pt x="1456417" y="155510"/>
                  <a:pt x="1437756" y="149290"/>
                </a:cubicBezTo>
                <a:cubicBezTo>
                  <a:pt x="1428425" y="146180"/>
                  <a:pt x="1417948" y="145415"/>
                  <a:pt x="1409764" y="139959"/>
                </a:cubicBezTo>
                <a:cubicBezTo>
                  <a:pt x="1400433" y="133739"/>
                  <a:pt x="1392020" y="125852"/>
                  <a:pt x="1381772" y="121298"/>
                </a:cubicBezTo>
                <a:cubicBezTo>
                  <a:pt x="1336102" y="101001"/>
                  <a:pt x="1330216" y="105831"/>
                  <a:pt x="1288466" y="93306"/>
                </a:cubicBezTo>
                <a:cubicBezTo>
                  <a:pt x="1269625" y="87654"/>
                  <a:pt x="1251143" y="80865"/>
                  <a:pt x="1232482" y="74645"/>
                </a:cubicBezTo>
                <a:cubicBezTo>
                  <a:pt x="1223151" y="71535"/>
                  <a:pt x="1214134" y="67243"/>
                  <a:pt x="1204490" y="65314"/>
                </a:cubicBezTo>
                <a:cubicBezTo>
                  <a:pt x="1141378" y="52692"/>
                  <a:pt x="1113396" y="46052"/>
                  <a:pt x="1055201" y="37323"/>
                </a:cubicBezTo>
                <a:cubicBezTo>
                  <a:pt x="1011703" y="30798"/>
                  <a:pt x="968339" y="23037"/>
                  <a:pt x="924572" y="18661"/>
                </a:cubicBezTo>
                <a:cubicBezTo>
                  <a:pt x="803241" y="6529"/>
                  <a:pt x="862332" y="12783"/>
                  <a:pt x="747290" y="0"/>
                </a:cubicBezTo>
                <a:cubicBezTo>
                  <a:pt x="666425" y="3110"/>
                  <a:pt x="585266" y="1777"/>
                  <a:pt x="504695" y="9331"/>
                </a:cubicBezTo>
                <a:cubicBezTo>
                  <a:pt x="485110" y="11167"/>
                  <a:pt x="462620" y="14083"/>
                  <a:pt x="448711" y="27992"/>
                </a:cubicBezTo>
                <a:lnTo>
                  <a:pt x="439380" y="37323"/>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F7CF337C-E5DC-4226-97AB-503A5C98C66E}"/>
              </a:ext>
            </a:extLst>
          </p:cNvPr>
          <p:cNvSpPr/>
          <p:nvPr/>
        </p:nvSpPr>
        <p:spPr>
          <a:xfrm>
            <a:off x="3993502" y="2295331"/>
            <a:ext cx="1604865" cy="1259632"/>
          </a:xfrm>
          <a:custGeom>
            <a:avLst/>
            <a:gdLst>
              <a:gd name="connsiteX0" fmla="*/ 149290 w 1604865"/>
              <a:gd name="connsiteY0" fmla="*/ 335902 h 1259632"/>
              <a:gd name="connsiteX1" fmla="*/ 102637 w 1604865"/>
              <a:gd name="connsiteY1" fmla="*/ 354563 h 1259632"/>
              <a:gd name="connsiteX2" fmla="*/ 83976 w 1604865"/>
              <a:gd name="connsiteY2" fmla="*/ 382555 h 1259632"/>
              <a:gd name="connsiteX3" fmla="*/ 65314 w 1604865"/>
              <a:gd name="connsiteY3" fmla="*/ 401216 h 1259632"/>
              <a:gd name="connsiteX4" fmla="*/ 55984 w 1604865"/>
              <a:gd name="connsiteY4" fmla="*/ 429208 h 1259632"/>
              <a:gd name="connsiteX5" fmla="*/ 37322 w 1604865"/>
              <a:gd name="connsiteY5" fmla="*/ 447869 h 1259632"/>
              <a:gd name="connsiteX6" fmla="*/ 18661 w 1604865"/>
              <a:gd name="connsiteY6" fmla="*/ 503853 h 1259632"/>
              <a:gd name="connsiteX7" fmla="*/ 0 w 1604865"/>
              <a:gd name="connsiteY7" fmla="*/ 578498 h 1259632"/>
              <a:gd name="connsiteX8" fmla="*/ 18661 w 1604865"/>
              <a:gd name="connsiteY8" fmla="*/ 793102 h 1259632"/>
              <a:gd name="connsiteX9" fmla="*/ 46653 w 1604865"/>
              <a:gd name="connsiteY9" fmla="*/ 895738 h 1259632"/>
              <a:gd name="connsiteX10" fmla="*/ 65314 w 1604865"/>
              <a:gd name="connsiteY10" fmla="*/ 914400 h 1259632"/>
              <a:gd name="connsiteX11" fmla="*/ 93306 w 1604865"/>
              <a:gd name="connsiteY11" fmla="*/ 961053 h 1259632"/>
              <a:gd name="connsiteX12" fmla="*/ 111967 w 1604865"/>
              <a:gd name="connsiteY12" fmla="*/ 989045 h 1259632"/>
              <a:gd name="connsiteX13" fmla="*/ 139959 w 1604865"/>
              <a:gd name="connsiteY13" fmla="*/ 998375 h 1259632"/>
              <a:gd name="connsiteX14" fmla="*/ 223935 w 1604865"/>
              <a:gd name="connsiteY14" fmla="*/ 1063689 h 1259632"/>
              <a:gd name="connsiteX15" fmla="*/ 279918 w 1604865"/>
              <a:gd name="connsiteY15" fmla="*/ 1091681 h 1259632"/>
              <a:gd name="connsiteX16" fmla="*/ 354563 w 1604865"/>
              <a:gd name="connsiteY16" fmla="*/ 1129004 h 1259632"/>
              <a:gd name="connsiteX17" fmla="*/ 438539 w 1604865"/>
              <a:gd name="connsiteY17" fmla="*/ 1166326 h 1259632"/>
              <a:gd name="connsiteX18" fmla="*/ 475861 w 1604865"/>
              <a:gd name="connsiteY18" fmla="*/ 1184987 h 1259632"/>
              <a:gd name="connsiteX19" fmla="*/ 531845 w 1604865"/>
              <a:gd name="connsiteY19" fmla="*/ 1203649 h 1259632"/>
              <a:gd name="connsiteX20" fmla="*/ 559837 w 1604865"/>
              <a:gd name="connsiteY20" fmla="*/ 1212979 h 1259632"/>
              <a:gd name="connsiteX21" fmla="*/ 690465 w 1604865"/>
              <a:gd name="connsiteY21" fmla="*/ 1240971 h 1259632"/>
              <a:gd name="connsiteX22" fmla="*/ 830425 w 1604865"/>
              <a:gd name="connsiteY22" fmla="*/ 1259632 h 1259632"/>
              <a:gd name="connsiteX23" fmla="*/ 1166327 w 1604865"/>
              <a:gd name="connsiteY23" fmla="*/ 1240971 h 1259632"/>
              <a:gd name="connsiteX24" fmla="*/ 1203649 w 1604865"/>
              <a:gd name="connsiteY24" fmla="*/ 1231640 h 1259632"/>
              <a:gd name="connsiteX25" fmla="*/ 1259633 w 1604865"/>
              <a:gd name="connsiteY25" fmla="*/ 1212979 h 1259632"/>
              <a:gd name="connsiteX26" fmla="*/ 1315616 w 1604865"/>
              <a:gd name="connsiteY26" fmla="*/ 1194318 h 1259632"/>
              <a:gd name="connsiteX27" fmla="*/ 1343608 w 1604865"/>
              <a:gd name="connsiteY27" fmla="*/ 1184987 h 1259632"/>
              <a:gd name="connsiteX28" fmla="*/ 1371600 w 1604865"/>
              <a:gd name="connsiteY28" fmla="*/ 1175657 h 1259632"/>
              <a:gd name="connsiteX29" fmla="*/ 1427584 w 1604865"/>
              <a:gd name="connsiteY29" fmla="*/ 1138334 h 1259632"/>
              <a:gd name="connsiteX30" fmla="*/ 1455576 w 1604865"/>
              <a:gd name="connsiteY30" fmla="*/ 1119673 h 1259632"/>
              <a:gd name="connsiteX31" fmla="*/ 1474237 w 1604865"/>
              <a:gd name="connsiteY31" fmla="*/ 1091681 h 1259632"/>
              <a:gd name="connsiteX32" fmla="*/ 1502229 w 1604865"/>
              <a:gd name="connsiteY32" fmla="*/ 1073020 h 1259632"/>
              <a:gd name="connsiteX33" fmla="*/ 1539551 w 1604865"/>
              <a:gd name="connsiteY33" fmla="*/ 1017036 h 1259632"/>
              <a:gd name="connsiteX34" fmla="*/ 1567543 w 1604865"/>
              <a:gd name="connsiteY34" fmla="*/ 933061 h 1259632"/>
              <a:gd name="connsiteX35" fmla="*/ 1595535 w 1604865"/>
              <a:gd name="connsiteY35" fmla="*/ 849085 h 1259632"/>
              <a:gd name="connsiteX36" fmla="*/ 1604865 w 1604865"/>
              <a:gd name="connsiteY36" fmla="*/ 821093 h 1259632"/>
              <a:gd name="connsiteX37" fmla="*/ 1595535 w 1604865"/>
              <a:gd name="connsiteY37" fmla="*/ 522514 h 1259632"/>
              <a:gd name="connsiteX38" fmla="*/ 1558212 w 1604865"/>
              <a:gd name="connsiteY38" fmla="*/ 391885 h 1259632"/>
              <a:gd name="connsiteX39" fmla="*/ 1539551 w 1604865"/>
              <a:gd name="connsiteY39" fmla="*/ 363893 h 1259632"/>
              <a:gd name="connsiteX40" fmla="*/ 1530220 w 1604865"/>
              <a:gd name="connsiteY40" fmla="*/ 335902 h 1259632"/>
              <a:gd name="connsiteX41" fmla="*/ 1511559 w 1604865"/>
              <a:gd name="connsiteY41" fmla="*/ 317240 h 1259632"/>
              <a:gd name="connsiteX42" fmla="*/ 1474237 w 1604865"/>
              <a:gd name="connsiteY42" fmla="*/ 270587 h 1259632"/>
              <a:gd name="connsiteX43" fmla="*/ 1446245 w 1604865"/>
              <a:gd name="connsiteY43" fmla="*/ 223934 h 1259632"/>
              <a:gd name="connsiteX44" fmla="*/ 1427584 w 1604865"/>
              <a:gd name="connsiteY44" fmla="*/ 195942 h 1259632"/>
              <a:gd name="connsiteX45" fmla="*/ 1380931 w 1604865"/>
              <a:gd name="connsiteY45" fmla="*/ 149289 h 1259632"/>
              <a:gd name="connsiteX46" fmla="*/ 1362269 w 1604865"/>
              <a:gd name="connsiteY46" fmla="*/ 130628 h 1259632"/>
              <a:gd name="connsiteX47" fmla="*/ 1334278 w 1604865"/>
              <a:gd name="connsiteY47" fmla="*/ 111967 h 1259632"/>
              <a:gd name="connsiteX48" fmla="*/ 1315616 w 1604865"/>
              <a:gd name="connsiteY48" fmla="*/ 93306 h 1259632"/>
              <a:gd name="connsiteX49" fmla="*/ 1259633 w 1604865"/>
              <a:gd name="connsiteY49" fmla="*/ 74645 h 1259632"/>
              <a:gd name="connsiteX50" fmla="*/ 1231641 w 1604865"/>
              <a:gd name="connsiteY50" fmla="*/ 55983 h 1259632"/>
              <a:gd name="connsiteX51" fmla="*/ 1166327 w 1604865"/>
              <a:gd name="connsiteY51" fmla="*/ 37322 h 1259632"/>
              <a:gd name="connsiteX52" fmla="*/ 1138335 w 1604865"/>
              <a:gd name="connsiteY52" fmla="*/ 27991 h 1259632"/>
              <a:gd name="connsiteX53" fmla="*/ 1101012 w 1604865"/>
              <a:gd name="connsiteY53" fmla="*/ 18661 h 1259632"/>
              <a:gd name="connsiteX54" fmla="*/ 1073020 w 1604865"/>
              <a:gd name="connsiteY54" fmla="*/ 9330 h 1259632"/>
              <a:gd name="connsiteX55" fmla="*/ 1007706 w 1604865"/>
              <a:gd name="connsiteY55" fmla="*/ 0 h 1259632"/>
              <a:gd name="connsiteX56" fmla="*/ 867747 w 1604865"/>
              <a:gd name="connsiteY56" fmla="*/ 9330 h 1259632"/>
              <a:gd name="connsiteX57" fmla="*/ 821094 w 1604865"/>
              <a:gd name="connsiteY57" fmla="*/ 18661 h 1259632"/>
              <a:gd name="connsiteX58" fmla="*/ 643812 w 1604865"/>
              <a:gd name="connsiteY58" fmla="*/ 46653 h 1259632"/>
              <a:gd name="connsiteX59" fmla="*/ 615820 w 1604865"/>
              <a:gd name="connsiteY59" fmla="*/ 55983 h 1259632"/>
              <a:gd name="connsiteX60" fmla="*/ 578498 w 1604865"/>
              <a:gd name="connsiteY60" fmla="*/ 65314 h 1259632"/>
              <a:gd name="connsiteX61" fmla="*/ 550506 w 1604865"/>
              <a:gd name="connsiteY61" fmla="*/ 74645 h 1259632"/>
              <a:gd name="connsiteX62" fmla="*/ 503853 w 1604865"/>
              <a:gd name="connsiteY62" fmla="*/ 83975 h 1259632"/>
              <a:gd name="connsiteX63" fmla="*/ 447869 w 1604865"/>
              <a:gd name="connsiteY63" fmla="*/ 102636 h 1259632"/>
              <a:gd name="connsiteX64" fmla="*/ 419878 w 1604865"/>
              <a:gd name="connsiteY64" fmla="*/ 111967 h 1259632"/>
              <a:gd name="connsiteX65" fmla="*/ 373225 w 1604865"/>
              <a:gd name="connsiteY65" fmla="*/ 139959 h 1259632"/>
              <a:gd name="connsiteX66" fmla="*/ 354563 w 1604865"/>
              <a:gd name="connsiteY66" fmla="*/ 158620 h 1259632"/>
              <a:gd name="connsiteX67" fmla="*/ 298580 w 1604865"/>
              <a:gd name="connsiteY67" fmla="*/ 177281 h 1259632"/>
              <a:gd name="connsiteX68" fmla="*/ 251927 w 1604865"/>
              <a:gd name="connsiteY68" fmla="*/ 205273 h 1259632"/>
              <a:gd name="connsiteX69" fmla="*/ 214604 w 1604865"/>
              <a:gd name="connsiteY69" fmla="*/ 242596 h 1259632"/>
              <a:gd name="connsiteX70" fmla="*/ 111967 w 1604865"/>
              <a:gd name="connsiteY70" fmla="*/ 326571 h 1259632"/>
              <a:gd name="connsiteX71" fmla="*/ 74645 w 1604865"/>
              <a:gd name="connsiteY71" fmla="*/ 382555 h 1259632"/>
              <a:gd name="connsiteX72" fmla="*/ 55984 w 1604865"/>
              <a:gd name="connsiteY72" fmla="*/ 410547 h 1259632"/>
              <a:gd name="connsiteX73" fmla="*/ 27992 w 1604865"/>
              <a:gd name="connsiteY73" fmla="*/ 485191 h 1259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604865" h="1259632">
                <a:moveTo>
                  <a:pt x="149290" y="335902"/>
                </a:moveTo>
                <a:cubicBezTo>
                  <a:pt x="133739" y="342122"/>
                  <a:pt x="116266" y="344828"/>
                  <a:pt x="102637" y="354563"/>
                </a:cubicBezTo>
                <a:cubicBezTo>
                  <a:pt x="93512" y="361081"/>
                  <a:pt x="90981" y="373798"/>
                  <a:pt x="83976" y="382555"/>
                </a:cubicBezTo>
                <a:cubicBezTo>
                  <a:pt x="78480" y="389424"/>
                  <a:pt x="71535" y="394996"/>
                  <a:pt x="65314" y="401216"/>
                </a:cubicBezTo>
                <a:cubicBezTo>
                  <a:pt x="62204" y="410547"/>
                  <a:pt x="61044" y="420774"/>
                  <a:pt x="55984" y="429208"/>
                </a:cubicBezTo>
                <a:cubicBezTo>
                  <a:pt x="51458" y="436751"/>
                  <a:pt x="41256" y="440001"/>
                  <a:pt x="37322" y="447869"/>
                </a:cubicBezTo>
                <a:cubicBezTo>
                  <a:pt x="28525" y="465463"/>
                  <a:pt x="24881" y="485192"/>
                  <a:pt x="18661" y="503853"/>
                </a:cubicBezTo>
                <a:cubicBezTo>
                  <a:pt x="4317" y="546886"/>
                  <a:pt x="11259" y="522207"/>
                  <a:pt x="0" y="578498"/>
                </a:cubicBezTo>
                <a:cubicBezTo>
                  <a:pt x="8245" y="718654"/>
                  <a:pt x="1409" y="698215"/>
                  <a:pt x="18661" y="793102"/>
                </a:cubicBezTo>
                <a:cubicBezTo>
                  <a:pt x="21900" y="810917"/>
                  <a:pt x="35318" y="884402"/>
                  <a:pt x="46653" y="895738"/>
                </a:cubicBezTo>
                <a:lnTo>
                  <a:pt x="65314" y="914400"/>
                </a:lnTo>
                <a:cubicBezTo>
                  <a:pt x="81519" y="963010"/>
                  <a:pt x="64031" y="924458"/>
                  <a:pt x="93306" y="961053"/>
                </a:cubicBezTo>
                <a:cubicBezTo>
                  <a:pt x="100311" y="969810"/>
                  <a:pt x="103210" y="982040"/>
                  <a:pt x="111967" y="989045"/>
                </a:cubicBezTo>
                <a:cubicBezTo>
                  <a:pt x="119647" y="995189"/>
                  <a:pt x="130628" y="995265"/>
                  <a:pt x="139959" y="998375"/>
                </a:cubicBezTo>
                <a:cubicBezTo>
                  <a:pt x="183811" y="1042227"/>
                  <a:pt x="156969" y="1019045"/>
                  <a:pt x="223935" y="1063689"/>
                </a:cubicBezTo>
                <a:cubicBezTo>
                  <a:pt x="260113" y="1087807"/>
                  <a:pt x="241286" y="1078804"/>
                  <a:pt x="279918" y="1091681"/>
                </a:cubicBezTo>
                <a:cubicBezTo>
                  <a:pt x="341260" y="1153020"/>
                  <a:pt x="225903" y="1043232"/>
                  <a:pt x="354563" y="1129004"/>
                </a:cubicBezTo>
                <a:cubicBezTo>
                  <a:pt x="436907" y="1183899"/>
                  <a:pt x="305287" y="1099700"/>
                  <a:pt x="438539" y="1166326"/>
                </a:cubicBezTo>
                <a:cubicBezTo>
                  <a:pt x="450980" y="1172546"/>
                  <a:pt x="462947" y="1179821"/>
                  <a:pt x="475861" y="1184987"/>
                </a:cubicBezTo>
                <a:cubicBezTo>
                  <a:pt x="494125" y="1192293"/>
                  <a:pt x="513184" y="1197429"/>
                  <a:pt x="531845" y="1203649"/>
                </a:cubicBezTo>
                <a:cubicBezTo>
                  <a:pt x="541176" y="1206759"/>
                  <a:pt x="550295" y="1210593"/>
                  <a:pt x="559837" y="1212979"/>
                </a:cubicBezTo>
                <a:cubicBezTo>
                  <a:pt x="605104" y="1224296"/>
                  <a:pt x="641043" y="1233910"/>
                  <a:pt x="690465" y="1240971"/>
                </a:cubicBezTo>
                <a:cubicBezTo>
                  <a:pt x="780603" y="1253848"/>
                  <a:pt x="733957" y="1247574"/>
                  <a:pt x="830425" y="1259632"/>
                </a:cubicBezTo>
                <a:cubicBezTo>
                  <a:pt x="983112" y="1254543"/>
                  <a:pt x="1047870" y="1264663"/>
                  <a:pt x="1166327" y="1240971"/>
                </a:cubicBezTo>
                <a:cubicBezTo>
                  <a:pt x="1178902" y="1238456"/>
                  <a:pt x="1191366" y="1235325"/>
                  <a:pt x="1203649" y="1231640"/>
                </a:cubicBezTo>
                <a:cubicBezTo>
                  <a:pt x="1222490" y="1225988"/>
                  <a:pt x="1240972" y="1219199"/>
                  <a:pt x="1259633" y="1212979"/>
                </a:cubicBezTo>
                <a:lnTo>
                  <a:pt x="1315616" y="1194318"/>
                </a:lnTo>
                <a:lnTo>
                  <a:pt x="1343608" y="1184987"/>
                </a:lnTo>
                <a:lnTo>
                  <a:pt x="1371600" y="1175657"/>
                </a:lnTo>
                <a:lnTo>
                  <a:pt x="1427584" y="1138334"/>
                </a:lnTo>
                <a:lnTo>
                  <a:pt x="1455576" y="1119673"/>
                </a:lnTo>
                <a:cubicBezTo>
                  <a:pt x="1461796" y="1110342"/>
                  <a:pt x="1466308" y="1099610"/>
                  <a:pt x="1474237" y="1091681"/>
                </a:cubicBezTo>
                <a:cubicBezTo>
                  <a:pt x="1482166" y="1083752"/>
                  <a:pt x="1494845" y="1081459"/>
                  <a:pt x="1502229" y="1073020"/>
                </a:cubicBezTo>
                <a:cubicBezTo>
                  <a:pt x="1516998" y="1056141"/>
                  <a:pt x="1532459" y="1038313"/>
                  <a:pt x="1539551" y="1017036"/>
                </a:cubicBezTo>
                <a:lnTo>
                  <a:pt x="1567543" y="933061"/>
                </a:lnTo>
                <a:lnTo>
                  <a:pt x="1595535" y="849085"/>
                </a:lnTo>
                <a:lnTo>
                  <a:pt x="1604865" y="821093"/>
                </a:lnTo>
                <a:cubicBezTo>
                  <a:pt x="1601755" y="721567"/>
                  <a:pt x="1602982" y="621810"/>
                  <a:pt x="1595535" y="522514"/>
                </a:cubicBezTo>
                <a:cubicBezTo>
                  <a:pt x="1595009" y="515501"/>
                  <a:pt x="1567417" y="405692"/>
                  <a:pt x="1558212" y="391885"/>
                </a:cubicBezTo>
                <a:cubicBezTo>
                  <a:pt x="1551992" y="382554"/>
                  <a:pt x="1544566" y="373923"/>
                  <a:pt x="1539551" y="363893"/>
                </a:cubicBezTo>
                <a:cubicBezTo>
                  <a:pt x="1535153" y="355096"/>
                  <a:pt x="1535280" y="344336"/>
                  <a:pt x="1530220" y="335902"/>
                </a:cubicBezTo>
                <a:cubicBezTo>
                  <a:pt x="1525694" y="328359"/>
                  <a:pt x="1517054" y="324109"/>
                  <a:pt x="1511559" y="317240"/>
                </a:cubicBezTo>
                <a:cubicBezTo>
                  <a:pt x="1464477" y="258387"/>
                  <a:pt x="1519295" y="315647"/>
                  <a:pt x="1474237" y="270587"/>
                </a:cubicBezTo>
                <a:cubicBezTo>
                  <a:pt x="1458032" y="221977"/>
                  <a:pt x="1475520" y="260529"/>
                  <a:pt x="1446245" y="223934"/>
                </a:cubicBezTo>
                <a:cubicBezTo>
                  <a:pt x="1439240" y="215177"/>
                  <a:pt x="1434968" y="204381"/>
                  <a:pt x="1427584" y="195942"/>
                </a:cubicBezTo>
                <a:cubicBezTo>
                  <a:pt x="1413102" y="179391"/>
                  <a:pt x="1396482" y="164840"/>
                  <a:pt x="1380931" y="149289"/>
                </a:cubicBezTo>
                <a:cubicBezTo>
                  <a:pt x="1374710" y="143069"/>
                  <a:pt x="1369589" y="135508"/>
                  <a:pt x="1362269" y="130628"/>
                </a:cubicBezTo>
                <a:cubicBezTo>
                  <a:pt x="1352939" y="124408"/>
                  <a:pt x="1343034" y="118972"/>
                  <a:pt x="1334278" y="111967"/>
                </a:cubicBezTo>
                <a:cubicBezTo>
                  <a:pt x="1327409" y="106472"/>
                  <a:pt x="1323484" y="97240"/>
                  <a:pt x="1315616" y="93306"/>
                </a:cubicBezTo>
                <a:cubicBezTo>
                  <a:pt x="1298022" y="84509"/>
                  <a:pt x="1259633" y="74645"/>
                  <a:pt x="1259633" y="74645"/>
                </a:cubicBezTo>
                <a:cubicBezTo>
                  <a:pt x="1250302" y="68424"/>
                  <a:pt x="1241671" y="60998"/>
                  <a:pt x="1231641" y="55983"/>
                </a:cubicBezTo>
                <a:cubicBezTo>
                  <a:pt x="1216733" y="48529"/>
                  <a:pt x="1180270" y="41306"/>
                  <a:pt x="1166327" y="37322"/>
                </a:cubicBezTo>
                <a:cubicBezTo>
                  <a:pt x="1156870" y="34620"/>
                  <a:pt x="1147792" y="30693"/>
                  <a:pt x="1138335" y="27991"/>
                </a:cubicBezTo>
                <a:cubicBezTo>
                  <a:pt x="1126005" y="24468"/>
                  <a:pt x="1113342" y="22184"/>
                  <a:pt x="1101012" y="18661"/>
                </a:cubicBezTo>
                <a:cubicBezTo>
                  <a:pt x="1091555" y="15959"/>
                  <a:pt x="1082664" y="11259"/>
                  <a:pt x="1073020" y="9330"/>
                </a:cubicBezTo>
                <a:cubicBezTo>
                  <a:pt x="1051455" y="5017"/>
                  <a:pt x="1029477" y="3110"/>
                  <a:pt x="1007706" y="0"/>
                </a:cubicBezTo>
                <a:cubicBezTo>
                  <a:pt x="961053" y="3110"/>
                  <a:pt x="914272" y="4678"/>
                  <a:pt x="867747" y="9330"/>
                </a:cubicBezTo>
                <a:cubicBezTo>
                  <a:pt x="851967" y="10908"/>
                  <a:pt x="836759" y="16188"/>
                  <a:pt x="821094" y="18661"/>
                </a:cubicBezTo>
                <a:cubicBezTo>
                  <a:pt x="786023" y="24198"/>
                  <a:pt x="693481" y="34236"/>
                  <a:pt x="643812" y="46653"/>
                </a:cubicBezTo>
                <a:cubicBezTo>
                  <a:pt x="634270" y="49038"/>
                  <a:pt x="625277" y="53281"/>
                  <a:pt x="615820" y="55983"/>
                </a:cubicBezTo>
                <a:cubicBezTo>
                  <a:pt x="603490" y="59506"/>
                  <a:pt x="590828" y="61791"/>
                  <a:pt x="578498" y="65314"/>
                </a:cubicBezTo>
                <a:cubicBezTo>
                  <a:pt x="569041" y="68016"/>
                  <a:pt x="560048" y="72260"/>
                  <a:pt x="550506" y="74645"/>
                </a:cubicBezTo>
                <a:cubicBezTo>
                  <a:pt x="535121" y="78491"/>
                  <a:pt x="519153" y="79802"/>
                  <a:pt x="503853" y="83975"/>
                </a:cubicBezTo>
                <a:cubicBezTo>
                  <a:pt x="484875" y="89151"/>
                  <a:pt x="466530" y="96415"/>
                  <a:pt x="447869" y="102636"/>
                </a:cubicBezTo>
                <a:lnTo>
                  <a:pt x="419878" y="111967"/>
                </a:lnTo>
                <a:cubicBezTo>
                  <a:pt x="372592" y="159250"/>
                  <a:pt x="433788" y="103621"/>
                  <a:pt x="373225" y="139959"/>
                </a:cubicBezTo>
                <a:cubicBezTo>
                  <a:pt x="365682" y="144485"/>
                  <a:pt x="362431" y="154686"/>
                  <a:pt x="354563" y="158620"/>
                </a:cubicBezTo>
                <a:cubicBezTo>
                  <a:pt x="336969" y="167417"/>
                  <a:pt x="298580" y="177281"/>
                  <a:pt x="298580" y="177281"/>
                </a:cubicBezTo>
                <a:cubicBezTo>
                  <a:pt x="229618" y="246240"/>
                  <a:pt x="336724" y="144702"/>
                  <a:pt x="251927" y="205273"/>
                </a:cubicBezTo>
                <a:cubicBezTo>
                  <a:pt x="237610" y="215500"/>
                  <a:pt x="229243" y="232837"/>
                  <a:pt x="214604" y="242596"/>
                </a:cubicBezTo>
                <a:cubicBezTo>
                  <a:pt x="178571" y="266617"/>
                  <a:pt x="136972" y="289064"/>
                  <a:pt x="111967" y="326571"/>
                </a:cubicBezTo>
                <a:lnTo>
                  <a:pt x="74645" y="382555"/>
                </a:lnTo>
                <a:cubicBezTo>
                  <a:pt x="68425" y="391886"/>
                  <a:pt x="59530" y="399909"/>
                  <a:pt x="55984" y="410547"/>
                </a:cubicBezTo>
                <a:cubicBezTo>
                  <a:pt x="35123" y="473128"/>
                  <a:pt x="46119" y="448936"/>
                  <a:pt x="27992" y="48519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9256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4CF6D46-0668-4D53-8C59-F859F6E2F309}"/>
              </a:ext>
            </a:extLst>
          </p:cNvPr>
          <p:cNvSpPr>
            <a:spLocks noGrp="1"/>
          </p:cNvSpPr>
          <p:nvPr>
            <p:ph type="ctrTitle"/>
          </p:nvPr>
        </p:nvSpPr>
        <p:spPr>
          <a:xfrm>
            <a:off x="2130804" y="92075"/>
            <a:ext cx="9957732" cy="819495"/>
          </a:xfrm>
        </p:spPr>
        <p:txBody>
          <a:bodyPr>
            <a:normAutofit/>
          </a:bodyPr>
          <a:lstStyle/>
          <a:p>
            <a:r>
              <a:rPr lang="en-US" sz="4000" dirty="0"/>
              <a:t>Division Strength vs Wins – 6</a:t>
            </a:r>
            <a:r>
              <a:rPr lang="en-US" sz="4000" baseline="30000" dirty="0"/>
              <a:t>th</a:t>
            </a:r>
            <a:r>
              <a:rPr lang="en-US" sz="4000" dirty="0"/>
              <a:t> </a:t>
            </a:r>
          </a:p>
        </p:txBody>
      </p:sp>
      <p:sp>
        <p:nvSpPr>
          <p:cNvPr id="12" name="Footer Placeholder 11">
            <a:extLst>
              <a:ext uri="{FF2B5EF4-FFF2-40B4-BE49-F238E27FC236}">
                <a16:creationId xmlns:a16="http://schemas.microsoft.com/office/drawing/2014/main" id="{A90567F7-E12B-4F4E-B800-9D1435624D66}"/>
              </a:ext>
            </a:extLst>
          </p:cNvPr>
          <p:cNvSpPr>
            <a:spLocks noGrp="1"/>
          </p:cNvSpPr>
          <p:nvPr>
            <p:ph type="ftr" sz="quarter" idx="11"/>
          </p:nvPr>
        </p:nvSpPr>
        <p:spPr/>
        <p:txBody>
          <a:bodyPr/>
          <a:lstStyle/>
          <a:p>
            <a:r>
              <a:rPr lang="en-US" dirty="0"/>
              <a:t>What wins the NFL?</a:t>
            </a:r>
          </a:p>
        </p:txBody>
      </p:sp>
      <p:sp>
        <p:nvSpPr>
          <p:cNvPr id="13" name="Slide Number Placeholder 12">
            <a:extLst>
              <a:ext uri="{FF2B5EF4-FFF2-40B4-BE49-F238E27FC236}">
                <a16:creationId xmlns:a16="http://schemas.microsoft.com/office/drawing/2014/main" id="{B9994D78-37C2-41B7-B7DD-EF7ED34BD407}"/>
              </a:ext>
            </a:extLst>
          </p:cNvPr>
          <p:cNvSpPr>
            <a:spLocks noGrp="1"/>
          </p:cNvSpPr>
          <p:nvPr>
            <p:ph type="sldNum" sz="quarter" idx="12"/>
          </p:nvPr>
        </p:nvSpPr>
        <p:spPr/>
        <p:txBody>
          <a:bodyPr/>
          <a:lstStyle/>
          <a:p>
            <a:fld id="{DFA5D71E-5CDF-4C93-8A75-5B916FDC5BEA}" type="slidenum">
              <a:rPr lang="en-US" smtClean="0"/>
              <a:pPr/>
              <a:t>6</a:t>
            </a:fld>
            <a:endParaRPr lang="en-US" dirty="0"/>
          </a:p>
        </p:txBody>
      </p:sp>
      <p:sp>
        <p:nvSpPr>
          <p:cNvPr id="6" name="TextBox 5">
            <a:extLst>
              <a:ext uri="{FF2B5EF4-FFF2-40B4-BE49-F238E27FC236}">
                <a16:creationId xmlns:a16="http://schemas.microsoft.com/office/drawing/2014/main" id="{359CEBEB-DDA1-4E78-A76F-758F1916C31E}"/>
              </a:ext>
            </a:extLst>
          </p:cNvPr>
          <p:cNvSpPr txBox="1"/>
          <p:nvPr/>
        </p:nvSpPr>
        <p:spPr>
          <a:xfrm>
            <a:off x="6913984" y="978529"/>
            <a:ext cx="4786604" cy="5632311"/>
          </a:xfrm>
          <a:prstGeom prst="rect">
            <a:avLst/>
          </a:prstGeom>
          <a:noFill/>
        </p:spPr>
        <p:txBody>
          <a:bodyPr wrap="square" rtlCol="0">
            <a:spAutoFit/>
          </a:bodyPr>
          <a:lstStyle/>
          <a:p>
            <a:pPr marL="285750" indent="-285750">
              <a:buFont typeface="Arial" panose="020B0604020202020204" pitchFamily="34" charset="0"/>
              <a:buChar char="•"/>
            </a:pPr>
            <a:r>
              <a:rPr lang="en-US" dirty="0"/>
              <a:t>Metric represents the sum of the other 3 teams in the division for all 32 teams for the 2020 season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Moderate correlation of -.42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Interdivision dysfunction seems to allow some teams to do better on average.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One issue is that division games have a larger effect on the data as a Browns win over the Steelers leads to a +1 for the Browns and a -1 for the Steelers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Another issue is that great teams will make there division rivals look worse and so teams who perform less may fire coach's or bench players, leading to more instability and less wins.</a:t>
            </a:r>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5EFD330B-8ADE-4B94-BC6B-ADFF0F63FB62}"/>
              </a:ext>
            </a:extLst>
          </p:cNvPr>
          <p:cNvSpPr txBox="1"/>
          <p:nvPr/>
        </p:nvSpPr>
        <p:spPr>
          <a:xfrm>
            <a:off x="308852" y="5280270"/>
            <a:ext cx="5454984" cy="1200329"/>
          </a:xfrm>
          <a:prstGeom prst="rect">
            <a:avLst/>
          </a:prstGeom>
          <a:noFill/>
        </p:spPr>
        <p:txBody>
          <a:bodyPr wrap="square" rtlCol="0">
            <a:spAutoFit/>
          </a:bodyPr>
          <a:lstStyle/>
          <a:p>
            <a:r>
              <a:rPr lang="en-US" dirty="0"/>
              <a:t>Key takeaway: Having a softer division makes 6 of a teams games easier to win but interdivision rivalries and a lack of clear causality makes this tough to pin down.</a:t>
            </a:r>
          </a:p>
        </p:txBody>
      </p:sp>
      <p:pic>
        <p:nvPicPr>
          <p:cNvPr id="1030" name="Picture 6">
            <a:extLst>
              <a:ext uri="{FF2B5EF4-FFF2-40B4-BE49-F238E27FC236}">
                <a16:creationId xmlns:a16="http://schemas.microsoft.com/office/drawing/2014/main" id="{DA1F6B4B-2F59-4F1A-9E10-2E99B189A3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02" y="1864232"/>
            <a:ext cx="5061588" cy="3129535"/>
          </a:xfrm>
          <a:prstGeom prst="rect">
            <a:avLst/>
          </a:prstGeom>
          <a:noFill/>
          <a:ln w="952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641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4CF6D46-0668-4D53-8C59-F859F6E2F309}"/>
              </a:ext>
            </a:extLst>
          </p:cNvPr>
          <p:cNvSpPr>
            <a:spLocks noGrp="1"/>
          </p:cNvSpPr>
          <p:nvPr>
            <p:ph type="ctrTitle"/>
          </p:nvPr>
        </p:nvSpPr>
        <p:spPr>
          <a:xfrm>
            <a:off x="2130804" y="92075"/>
            <a:ext cx="9957732" cy="819495"/>
          </a:xfrm>
        </p:spPr>
        <p:txBody>
          <a:bodyPr>
            <a:normAutofit/>
          </a:bodyPr>
          <a:lstStyle/>
          <a:p>
            <a:r>
              <a:rPr lang="en-US" sz="4000" dirty="0"/>
              <a:t>Defensive Rank vs Wins – 5</a:t>
            </a:r>
            <a:r>
              <a:rPr lang="en-US" sz="4000" baseline="30000" dirty="0"/>
              <a:t>th</a:t>
            </a:r>
            <a:r>
              <a:rPr lang="en-US" sz="4000" dirty="0"/>
              <a:t> </a:t>
            </a:r>
            <a:r>
              <a:rPr lang="en-US" sz="1100" dirty="0"/>
              <a:t> from Pro Football Reference</a:t>
            </a:r>
            <a:endParaRPr lang="en-US" sz="4000" dirty="0"/>
          </a:p>
        </p:txBody>
      </p:sp>
      <p:sp>
        <p:nvSpPr>
          <p:cNvPr id="12" name="Footer Placeholder 11">
            <a:extLst>
              <a:ext uri="{FF2B5EF4-FFF2-40B4-BE49-F238E27FC236}">
                <a16:creationId xmlns:a16="http://schemas.microsoft.com/office/drawing/2014/main" id="{A90567F7-E12B-4F4E-B800-9D1435624D66}"/>
              </a:ext>
            </a:extLst>
          </p:cNvPr>
          <p:cNvSpPr>
            <a:spLocks noGrp="1"/>
          </p:cNvSpPr>
          <p:nvPr>
            <p:ph type="ftr" sz="quarter" idx="11"/>
          </p:nvPr>
        </p:nvSpPr>
        <p:spPr/>
        <p:txBody>
          <a:bodyPr/>
          <a:lstStyle/>
          <a:p>
            <a:r>
              <a:rPr lang="en-US" dirty="0"/>
              <a:t>What wins the NFL?</a:t>
            </a:r>
          </a:p>
        </p:txBody>
      </p:sp>
      <p:sp>
        <p:nvSpPr>
          <p:cNvPr id="13" name="Slide Number Placeholder 12">
            <a:extLst>
              <a:ext uri="{FF2B5EF4-FFF2-40B4-BE49-F238E27FC236}">
                <a16:creationId xmlns:a16="http://schemas.microsoft.com/office/drawing/2014/main" id="{B9994D78-37C2-41B7-B7DD-EF7ED34BD407}"/>
              </a:ext>
            </a:extLst>
          </p:cNvPr>
          <p:cNvSpPr>
            <a:spLocks noGrp="1"/>
          </p:cNvSpPr>
          <p:nvPr>
            <p:ph type="sldNum" sz="quarter" idx="12"/>
          </p:nvPr>
        </p:nvSpPr>
        <p:spPr/>
        <p:txBody>
          <a:bodyPr/>
          <a:lstStyle/>
          <a:p>
            <a:fld id="{DFA5D71E-5CDF-4C93-8A75-5B916FDC5BEA}" type="slidenum">
              <a:rPr lang="en-US" smtClean="0"/>
              <a:pPr/>
              <a:t>7</a:t>
            </a:fld>
            <a:endParaRPr lang="en-US" dirty="0"/>
          </a:p>
        </p:txBody>
      </p:sp>
      <p:sp>
        <p:nvSpPr>
          <p:cNvPr id="6" name="TextBox 5">
            <a:extLst>
              <a:ext uri="{FF2B5EF4-FFF2-40B4-BE49-F238E27FC236}">
                <a16:creationId xmlns:a16="http://schemas.microsoft.com/office/drawing/2014/main" id="{359CEBEB-DDA1-4E78-A76F-758F1916C31E}"/>
              </a:ext>
            </a:extLst>
          </p:cNvPr>
          <p:cNvSpPr txBox="1"/>
          <p:nvPr/>
        </p:nvSpPr>
        <p:spPr>
          <a:xfrm>
            <a:off x="6913984" y="978529"/>
            <a:ext cx="4786604" cy="5632311"/>
          </a:xfrm>
          <a:prstGeom prst="rect">
            <a:avLst/>
          </a:prstGeom>
          <a:noFill/>
        </p:spPr>
        <p:txBody>
          <a:bodyPr wrap="square" rtlCol="0">
            <a:spAutoFit/>
          </a:bodyPr>
          <a:lstStyle/>
          <a:p>
            <a:pPr marL="285750" indent="-285750">
              <a:buFont typeface="Arial" panose="020B0604020202020204" pitchFamily="34" charset="0"/>
              <a:buChar char="•"/>
            </a:pPr>
            <a:r>
              <a:rPr lang="en-US" dirty="0"/>
              <a:t>PFR list used because it was the most complete ranking system that took into account everything from yards allowed to amount of penalty yards.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Solid correlation of </a:t>
            </a:r>
            <a:r>
              <a:rPr lang="en-US" b="1" dirty="0"/>
              <a:t>-.58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Defense may not win championships anymore as in the playoffs only 5 of the 13 games were won by the team with the superior defense in 2020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 think that the relationship can be explained by the fact that Defensive rank correlates well with a teams Turnover Differential, creating a better time of possession for a team. </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5EFD330B-8ADE-4B94-BC6B-ADFF0F63FB62}"/>
              </a:ext>
            </a:extLst>
          </p:cNvPr>
          <p:cNvSpPr txBox="1"/>
          <p:nvPr/>
        </p:nvSpPr>
        <p:spPr>
          <a:xfrm>
            <a:off x="334019" y="5288659"/>
            <a:ext cx="5454984" cy="923330"/>
          </a:xfrm>
          <a:prstGeom prst="rect">
            <a:avLst/>
          </a:prstGeom>
          <a:noFill/>
        </p:spPr>
        <p:txBody>
          <a:bodyPr wrap="square" rtlCol="0">
            <a:spAutoFit/>
          </a:bodyPr>
          <a:lstStyle/>
          <a:p>
            <a:r>
              <a:rPr lang="en-US" dirty="0"/>
              <a:t>Key takeaway: While defense is still key to success for a competitive team, the prevalence of offense cannot be denied in the modern NFL.</a:t>
            </a:r>
          </a:p>
        </p:txBody>
      </p:sp>
      <p:pic>
        <p:nvPicPr>
          <p:cNvPr id="2050" name="Picture 2">
            <a:extLst>
              <a:ext uri="{FF2B5EF4-FFF2-40B4-BE49-F238E27FC236}">
                <a16:creationId xmlns:a16="http://schemas.microsoft.com/office/drawing/2014/main" id="{B63886F1-7168-4189-A7B4-B89712F2FD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920" y="1568978"/>
            <a:ext cx="5208769" cy="3220536"/>
          </a:xfrm>
          <a:prstGeom prst="rect">
            <a:avLst/>
          </a:prstGeom>
          <a:noFill/>
          <a:ln w="952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138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a:extLst>
              <a:ext uri="{FF2B5EF4-FFF2-40B4-BE49-F238E27FC236}">
                <a16:creationId xmlns:a16="http://schemas.microsoft.com/office/drawing/2014/main" id="{0E0E5A35-D1E3-4A50-8A43-CA4610A344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620" y="1516885"/>
            <a:ext cx="5738703" cy="3548189"/>
          </a:xfrm>
          <a:prstGeom prst="rect">
            <a:avLst/>
          </a:prstGeom>
          <a:noFill/>
          <a:ln w="95250">
            <a:solidFill>
              <a:schemeClr val="tx1"/>
            </a:solidFill>
          </a:ln>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34CF6D46-0668-4D53-8C59-F859F6E2F309}"/>
              </a:ext>
            </a:extLst>
          </p:cNvPr>
          <p:cNvSpPr>
            <a:spLocks noGrp="1"/>
          </p:cNvSpPr>
          <p:nvPr>
            <p:ph type="ctrTitle"/>
          </p:nvPr>
        </p:nvSpPr>
        <p:spPr>
          <a:xfrm>
            <a:off x="2130804" y="92075"/>
            <a:ext cx="9957732" cy="819495"/>
          </a:xfrm>
        </p:spPr>
        <p:txBody>
          <a:bodyPr>
            <a:normAutofit/>
          </a:bodyPr>
          <a:lstStyle/>
          <a:p>
            <a:r>
              <a:rPr lang="en-US" sz="4000" dirty="0"/>
              <a:t>Third Down Conversion Rate – 4</a:t>
            </a:r>
            <a:r>
              <a:rPr lang="en-US" sz="4000" baseline="30000" dirty="0"/>
              <a:t>th</a:t>
            </a:r>
            <a:r>
              <a:rPr lang="en-US" sz="4000" dirty="0"/>
              <a:t> </a:t>
            </a:r>
          </a:p>
        </p:txBody>
      </p:sp>
      <p:sp>
        <p:nvSpPr>
          <p:cNvPr id="12" name="Footer Placeholder 11">
            <a:extLst>
              <a:ext uri="{FF2B5EF4-FFF2-40B4-BE49-F238E27FC236}">
                <a16:creationId xmlns:a16="http://schemas.microsoft.com/office/drawing/2014/main" id="{A90567F7-E12B-4F4E-B800-9D1435624D66}"/>
              </a:ext>
            </a:extLst>
          </p:cNvPr>
          <p:cNvSpPr>
            <a:spLocks noGrp="1"/>
          </p:cNvSpPr>
          <p:nvPr>
            <p:ph type="ftr" sz="quarter" idx="11"/>
          </p:nvPr>
        </p:nvSpPr>
        <p:spPr/>
        <p:txBody>
          <a:bodyPr/>
          <a:lstStyle/>
          <a:p>
            <a:r>
              <a:rPr lang="en-US" dirty="0"/>
              <a:t>What wins the NFL?</a:t>
            </a:r>
          </a:p>
        </p:txBody>
      </p:sp>
      <p:sp>
        <p:nvSpPr>
          <p:cNvPr id="13" name="Slide Number Placeholder 12">
            <a:extLst>
              <a:ext uri="{FF2B5EF4-FFF2-40B4-BE49-F238E27FC236}">
                <a16:creationId xmlns:a16="http://schemas.microsoft.com/office/drawing/2014/main" id="{B9994D78-37C2-41B7-B7DD-EF7ED34BD407}"/>
              </a:ext>
            </a:extLst>
          </p:cNvPr>
          <p:cNvSpPr>
            <a:spLocks noGrp="1"/>
          </p:cNvSpPr>
          <p:nvPr>
            <p:ph type="sldNum" sz="quarter" idx="12"/>
          </p:nvPr>
        </p:nvSpPr>
        <p:spPr/>
        <p:txBody>
          <a:bodyPr/>
          <a:lstStyle/>
          <a:p>
            <a:fld id="{DFA5D71E-5CDF-4C93-8A75-5B916FDC5BEA}" type="slidenum">
              <a:rPr lang="en-US" smtClean="0"/>
              <a:pPr/>
              <a:t>8</a:t>
            </a:fld>
            <a:endParaRPr lang="en-US" dirty="0"/>
          </a:p>
        </p:txBody>
      </p:sp>
      <p:sp>
        <p:nvSpPr>
          <p:cNvPr id="6" name="TextBox 5">
            <a:extLst>
              <a:ext uri="{FF2B5EF4-FFF2-40B4-BE49-F238E27FC236}">
                <a16:creationId xmlns:a16="http://schemas.microsoft.com/office/drawing/2014/main" id="{359CEBEB-DDA1-4E78-A76F-758F1916C31E}"/>
              </a:ext>
            </a:extLst>
          </p:cNvPr>
          <p:cNvSpPr txBox="1"/>
          <p:nvPr/>
        </p:nvSpPr>
        <p:spPr>
          <a:xfrm>
            <a:off x="6913984" y="978529"/>
            <a:ext cx="4786604" cy="5355312"/>
          </a:xfrm>
          <a:prstGeom prst="rect">
            <a:avLst/>
          </a:prstGeom>
          <a:noFill/>
        </p:spPr>
        <p:txBody>
          <a:bodyPr wrap="square" rtlCol="0">
            <a:spAutoFit/>
          </a:bodyPr>
          <a:lstStyle/>
          <a:p>
            <a:pPr marL="285750" indent="-285750">
              <a:buFont typeface="Arial" panose="020B0604020202020204" pitchFamily="34" charset="0"/>
              <a:buChar char="•"/>
            </a:pPr>
            <a:r>
              <a:rPr lang="en-US" dirty="0"/>
              <a:t>TDCR was included because I think the feeling of relief that the offense is getting another set of downs may help the morale of teams more than we think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TDCR also measures how long an offense can stay on the field and the quality of coaching and offensive play calling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Stronger correlation at </a:t>
            </a:r>
            <a:r>
              <a:rPr lang="en-US" b="1" dirty="0"/>
              <a:t>.61</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Of the 13 teams with 10+ wins 8 of them were in the top 10 in TDCR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7 of the 8 successful playoff teams were in the top 10 of TDCR </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5EFD330B-8ADE-4B94-BC6B-ADFF0F63FB62}"/>
              </a:ext>
            </a:extLst>
          </p:cNvPr>
          <p:cNvSpPr txBox="1"/>
          <p:nvPr/>
        </p:nvSpPr>
        <p:spPr>
          <a:xfrm>
            <a:off x="334019" y="5288659"/>
            <a:ext cx="5454984" cy="923330"/>
          </a:xfrm>
          <a:prstGeom prst="rect">
            <a:avLst/>
          </a:prstGeom>
          <a:noFill/>
        </p:spPr>
        <p:txBody>
          <a:bodyPr wrap="square" rtlCol="0">
            <a:spAutoFit/>
          </a:bodyPr>
          <a:lstStyle/>
          <a:p>
            <a:r>
              <a:rPr lang="en-US" dirty="0"/>
              <a:t>Key takeaway: Winning teams stay on the field and get enough 3</a:t>
            </a:r>
            <a:r>
              <a:rPr lang="en-US" baseline="30000" dirty="0"/>
              <a:t>rd</a:t>
            </a:r>
            <a:r>
              <a:rPr lang="en-US" dirty="0"/>
              <a:t> downs to at least get a field goal. </a:t>
            </a:r>
          </a:p>
          <a:p>
            <a:endParaRPr lang="en-US" dirty="0"/>
          </a:p>
        </p:txBody>
      </p:sp>
    </p:spTree>
    <p:extLst>
      <p:ext uri="{BB962C8B-B14F-4D97-AF65-F5344CB8AC3E}">
        <p14:creationId xmlns:p14="http://schemas.microsoft.com/office/powerpoint/2010/main" val="1897952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74C2CD1-A359-4E06-B0F3-5C36371407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933" y="1408922"/>
            <a:ext cx="5969560" cy="3690926"/>
          </a:xfrm>
          <a:prstGeom prst="rect">
            <a:avLst/>
          </a:prstGeom>
          <a:noFill/>
          <a:ln w="95250">
            <a:solidFill>
              <a:schemeClr val="tx1"/>
            </a:solidFill>
          </a:ln>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34CF6D46-0668-4D53-8C59-F859F6E2F309}"/>
              </a:ext>
            </a:extLst>
          </p:cNvPr>
          <p:cNvSpPr>
            <a:spLocks noGrp="1"/>
          </p:cNvSpPr>
          <p:nvPr>
            <p:ph type="ctrTitle"/>
          </p:nvPr>
        </p:nvSpPr>
        <p:spPr>
          <a:xfrm>
            <a:off x="4230192" y="64628"/>
            <a:ext cx="9957732" cy="819495"/>
          </a:xfrm>
        </p:spPr>
        <p:txBody>
          <a:bodyPr>
            <a:normAutofit/>
          </a:bodyPr>
          <a:lstStyle/>
          <a:p>
            <a:r>
              <a:rPr lang="en-US" sz="4000" dirty="0"/>
              <a:t>QB Rank – 3</a:t>
            </a:r>
            <a:r>
              <a:rPr lang="en-US" sz="4000" baseline="30000" dirty="0"/>
              <a:t>rd</a:t>
            </a:r>
            <a:r>
              <a:rPr lang="en-US" sz="4000" dirty="0"/>
              <a:t> </a:t>
            </a:r>
            <a:r>
              <a:rPr lang="en-US" sz="1100" dirty="0"/>
              <a:t>per PFF</a:t>
            </a:r>
            <a:r>
              <a:rPr lang="en-US" sz="4000" dirty="0"/>
              <a:t>   </a:t>
            </a:r>
          </a:p>
        </p:txBody>
      </p:sp>
      <p:sp>
        <p:nvSpPr>
          <p:cNvPr id="12" name="Footer Placeholder 11">
            <a:extLst>
              <a:ext uri="{FF2B5EF4-FFF2-40B4-BE49-F238E27FC236}">
                <a16:creationId xmlns:a16="http://schemas.microsoft.com/office/drawing/2014/main" id="{A90567F7-E12B-4F4E-B800-9D1435624D66}"/>
              </a:ext>
            </a:extLst>
          </p:cNvPr>
          <p:cNvSpPr>
            <a:spLocks noGrp="1"/>
          </p:cNvSpPr>
          <p:nvPr>
            <p:ph type="ftr" sz="quarter" idx="11"/>
          </p:nvPr>
        </p:nvSpPr>
        <p:spPr/>
        <p:txBody>
          <a:bodyPr/>
          <a:lstStyle/>
          <a:p>
            <a:r>
              <a:rPr lang="en-US" dirty="0"/>
              <a:t>What wins the NFL?</a:t>
            </a:r>
          </a:p>
        </p:txBody>
      </p:sp>
      <p:sp>
        <p:nvSpPr>
          <p:cNvPr id="13" name="Slide Number Placeholder 12">
            <a:extLst>
              <a:ext uri="{FF2B5EF4-FFF2-40B4-BE49-F238E27FC236}">
                <a16:creationId xmlns:a16="http://schemas.microsoft.com/office/drawing/2014/main" id="{B9994D78-37C2-41B7-B7DD-EF7ED34BD407}"/>
              </a:ext>
            </a:extLst>
          </p:cNvPr>
          <p:cNvSpPr>
            <a:spLocks noGrp="1"/>
          </p:cNvSpPr>
          <p:nvPr>
            <p:ph type="sldNum" sz="quarter" idx="12"/>
          </p:nvPr>
        </p:nvSpPr>
        <p:spPr/>
        <p:txBody>
          <a:bodyPr/>
          <a:lstStyle/>
          <a:p>
            <a:fld id="{DFA5D71E-5CDF-4C93-8A75-5B916FDC5BEA}" type="slidenum">
              <a:rPr lang="en-US" smtClean="0"/>
              <a:pPr/>
              <a:t>9</a:t>
            </a:fld>
            <a:endParaRPr lang="en-US" dirty="0"/>
          </a:p>
        </p:txBody>
      </p:sp>
      <p:sp>
        <p:nvSpPr>
          <p:cNvPr id="6" name="TextBox 5">
            <a:extLst>
              <a:ext uri="{FF2B5EF4-FFF2-40B4-BE49-F238E27FC236}">
                <a16:creationId xmlns:a16="http://schemas.microsoft.com/office/drawing/2014/main" id="{359CEBEB-DDA1-4E78-A76F-758F1916C31E}"/>
              </a:ext>
            </a:extLst>
          </p:cNvPr>
          <p:cNvSpPr txBox="1"/>
          <p:nvPr/>
        </p:nvSpPr>
        <p:spPr>
          <a:xfrm>
            <a:off x="6913984" y="978529"/>
            <a:ext cx="4786604" cy="6740307"/>
          </a:xfrm>
          <a:prstGeom prst="rect">
            <a:avLst/>
          </a:prstGeom>
          <a:noFill/>
        </p:spPr>
        <p:txBody>
          <a:bodyPr wrap="square" rtlCol="0">
            <a:spAutoFit/>
          </a:bodyPr>
          <a:lstStyle/>
          <a:p>
            <a:pPr marL="285750" indent="-285750">
              <a:buFont typeface="Arial" panose="020B0604020202020204" pitchFamily="34" charset="0"/>
              <a:buChar char="•"/>
            </a:pPr>
            <a:r>
              <a:rPr lang="en-US" dirty="0"/>
              <a:t>Stronger correlation at </a:t>
            </a:r>
            <a:r>
              <a:rPr lang="en-US" b="1" dirty="0"/>
              <a:t>-.62</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QB rank had to be included as the league values this position more than ever because the top 11 paid players are all QB’s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dirty="0"/>
              <a:t>5 of the 8 successful playoff teams had a top 10 QB</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the playoffs 11 of the 13 games were won by the team with the higher ranked QB</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One issue that I can see with this metric is that depending on which ranked list you will find different results.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5EFD330B-8ADE-4B94-BC6B-ADFF0F63FB62}"/>
              </a:ext>
            </a:extLst>
          </p:cNvPr>
          <p:cNvSpPr txBox="1"/>
          <p:nvPr/>
        </p:nvSpPr>
        <p:spPr>
          <a:xfrm>
            <a:off x="334019" y="5288659"/>
            <a:ext cx="5454984" cy="1200329"/>
          </a:xfrm>
          <a:prstGeom prst="rect">
            <a:avLst/>
          </a:prstGeom>
          <a:noFill/>
        </p:spPr>
        <p:txBody>
          <a:bodyPr wrap="square" rtlCol="0">
            <a:spAutoFit/>
          </a:bodyPr>
          <a:lstStyle/>
          <a:p>
            <a:r>
              <a:rPr lang="en-US" dirty="0"/>
              <a:t>Key takeaway: The common belief that QB is the most critical player on the field is true. This fact is even more true in the playoffs. </a:t>
            </a:r>
          </a:p>
          <a:p>
            <a:endParaRPr lang="en-US" dirty="0"/>
          </a:p>
        </p:txBody>
      </p:sp>
    </p:spTree>
    <p:extLst>
      <p:ext uri="{BB962C8B-B14F-4D97-AF65-F5344CB8AC3E}">
        <p14:creationId xmlns:p14="http://schemas.microsoft.com/office/powerpoint/2010/main" val="2069086865"/>
      </p:ext>
    </p:extLst>
  </p:cSld>
  <p:clrMapOvr>
    <a:masterClrMapping/>
  </p:clrMapOvr>
</p:sld>
</file>

<file path=ppt/theme/theme1.xml><?xml version="1.0" encoding="utf-8"?>
<a:theme xmlns:a="http://schemas.openxmlformats.org/drawingml/2006/main" name="MinimalXOVTI">
  <a:themeElements>
    <a:clrScheme name="3D">
      <a:dk1>
        <a:sysClr val="windowText" lastClr="000000"/>
      </a:dk1>
      <a:lt1>
        <a:sysClr val="window" lastClr="FFFFFF"/>
      </a:lt1>
      <a:dk2>
        <a:srgbClr val="201449"/>
      </a:dk2>
      <a:lt2>
        <a:srgbClr val="F3F0E9"/>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40">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XOVTI" id="{DC540DBD-7FF5-4942-921A-CFF95ECB90AA}" vid="{E72E4198-D957-48FD-B88D-6DAFC89EAF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275531-F059-4661-BC99-5916D63128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1E232BF-B213-4F24-BBD3-1528B29F127A}">
  <ds:schemaRefs>
    <ds:schemaRef ds:uri="http://schemas.microsoft.com/sharepoint/v3/contenttype/forms"/>
  </ds:schemaRefs>
</ds:datastoreItem>
</file>

<file path=customXml/itemProps3.xml><?xml version="1.0" encoding="utf-8"?>
<ds:datastoreItem xmlns:ds="http://schemas.openxmlformats.org/officeDocument/2006/customXml" ds:itemID="{F6806A6F-3B78-4957-BAA5-95F2FE58D1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 design</Template>
  <TotalTime>582</TotalTime>
  <Words>1712</Words>
  <Application>Microsoft Office PowerPoint</Application>
  <PresentationFormat>Widescreen</PresentationFormat>
  <Paragraphs>201</Paragraphs>
  <Slides>15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Aller</vt:lpstr>
      <vt:lpstr>Arial</vt:lpstr>
      <vt:lpstr>Arial Black</vt:lpstr>
      <vt:lpstr>Calibri</vt:lpstr>
      <vt:lpstr>Courier New</vt:lpstr>
      <vt:lpstr>Open sans</vt:lpstr>
      <vt:lpstr>Segoe UI</vt:lpstr>
      <vt:lpstr>MinimalXOVTI</vt:lpstr>
      <vt:lpstr>What Wins in the NFL?</vt:lpstr>
      <vt:lpstr>Purpose of Analysis</vt:lpstr>
      <vt:lpstr>Data Overview</vt:lpstr>
      <vt:lpstr>7-9 = Good Team?</vt:lpstr>
      <vt:lpstr>QB Salary Cap Hits vs Winning – 7th </vt:lpstr>
      <vt:lpstr>Division Strength vs Wins – 6th </vt:lpstr>
      <vt:lpstr>Defensive Rank vs Wins – 5th  from Pro Football Reference</vt:lpstr>
      <vt:lpstr>Third Down Conversion Rate – 4th </vt:lpstr>
      <vt:lpstr>QB Rank – 3rd per PFF   </vt:lpstr>
      <vt:lpstr>Turnover Differential – 2nd </vt:lpstr>
      <vt:lpstr>Average Yards For – 1st  </vt:lpstr>
      <vt:lpstr>The Data</vt:lpstr>
      <vt:lpstr>Closing Thoughts</vt:lpstr>
      <vt:lpstr>Thank You</vt:lpstr>
      <vt:lpstr>References and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Wins in the NFL?</dc:title>
  <dc:creator>Michael</dc:creator>
  <cp:lastModifiedBy>Michael</cp:lastModifiedBy>
  <cp:revision>30</cp:revision>
  <dcterms:created xsi:type="dcterms:W3CDTF">2021-06-10T15:34:14Z</dcterms:created>
  <dcterms:modified xsi:type="dcterms:W3CDTF">2021-06-15T22:42:42Z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