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6593-15D1-47E6-A5C7-9D8AE0959C1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1FB-0D27-4381-BA9A-1A0320D5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2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6593-15D1-47E6-A5C7-9D8AE0959C1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1FB-0D27-4381-BA9A-1A0320D5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6593-15D1-47E6-A5C7-9D8AE0959C1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1FB-0D27-4381-BA9A-1A0320D5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6593-15D1-47E6-A5C7-9D8AE0959C1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1FB-0D27-4381-BA9A-1A0320D5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6593-15D1-47E6-A5C7-9D8AE0959C1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1FB-0D27-4381-BA9A-1A0320D5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0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6593-15D1-47E6-A5C7-9D8AE0959C1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1FB-0D27-4381-BA9A-1A0320D5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3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6593-15D1-47E6-A5C7-9D8AE0959C1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1FB-0D27-4381-BA9A-1A0320D5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6593-15D1-47E6-A5C7-9D8AE0959C1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1FB-0D27-4381-BA9A-1A0320D5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0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6593-15D1-47E6-A5C7-9D8AE0959C1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1FB-0D27-4381-BA9A-1A0320D5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6593-15D1-47E6-A5C7-9D8AE0959C1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1FB-0D27-4381-BA9A-1A0320D5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6593-15D1-47E6-A5C7-9D8AE0959C1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1FB-0D27-4381-BA9A-1A0320D5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6593-15D1-47E6-A5C7-9D8AE0959C1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DD1FB-0D27-4381-BA9A-1A0320D5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9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Mortgage Origination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Mortgage originations are cyclical, with Q4 generally lower: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377" y="1966381"/>
            <a:ext cx="8700515" cy="477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refinance share is down nearly half from its 2012 high, from 71.2% to 35%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217" y="1864067"/>
            <a:ext cx="7893263" cy="456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Mortgage Origination Data Analysis</vt:lpstr>
      <vt:lpstr>Mortgage originations are cyclical, with Q4 generally lower: </vt:lpstr>
      <vt:lpstr>The refinance share is down nearly half from its 2012 high, from 71.2% to 35%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Mortgage Origination Data Analysis</dc:title>
  <dc:creator>User</dc:creator>
  <cp:lastModifiedBy>User</cp:lastModifiedBy>
  <cp:revision>1</cp:revision>
  <dcterms:created xsi:type="dcterms:W3CDTF">2019-10-10T15:23:54Z</dcterms:created>
  <dcterms:modified xsi:type="dcterms:W3CDTF">2019-10-10T15:24:14Z</dcterms:modified>
</cp:coreProperties>
</file>