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0B1EF-1605-4213-B03F-3E9527B8F4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E23AA-246E-41BA-A0AD-1CDE2A7060D1}">
      <dgm:prSet/>
      <dgm:spPr/>
      <dgm:t>
        <a:bodyPr/>
        <a:lstStyle/>
        <a:p>
          <a:pPr rtl="0"/>
          <a:r>
            <a:rPr lang="en-US" dirty="0" smtClean="0"/>
            <a:t>10:00AM-11:00AM</a:t>
          </a:r>
          <a:r>
            <a:rPr lang="en-US" dirty="0" smtClean="0"/>
            <a:t>: Morning workshop</a:t>
          </a:r>
          <a:endParaRPr lang="en-US" dirty="0"/>
        </a:p>
      </dgm:t>
    </dgm:pt>
    <dgm:pt modelId="{C7C184B1-EFA5-4BFC-97E2-276447BF37D4}" type="parTrans" cxnId="{D10141B5-A365-45A8-AEB7-DCA72AB9D797}">
      <dgm:prSet/>
      <dgm:spPr/>
      <dgm:t>
        <a:bodyPr/>
        <a:lstStyle/>
        <a:p>
          <a:endParaRPr lang="en-US"/>
        </a:p>
      </dgm:t>
    </dgm:pt>
    <dgm:pt modelId="{8053A236-EF47-484A-8BC5-1B997423DC06}" type="sibTrans" cxnId="{D10141B5-A365-45A8-AEB7-DCA72AB9D797}">
      <dgm:prSet/>
      <dgm:spPr/>
      <dgm:t>
        <a:bodyPr/>
        <a:lstStyle/>
        <a:p>
          <a:endParaRPr lang="en-US"/>
        </a:p>
      </dgm:t>
    </dgm:pt>
    <dgm:pt modelId="{5BD5359D-C3E9-4FC1-BB98-A2478839CC23}">
      <dgm:prSet/>
      <dgm:spPr/>
      <dgm:t>
        <a:bodyPr/>
        <a:lstStyle/>
        <a:p>
          <a:pPr rtl="0"/>
          <a:r>
            <a:rPr lang="en-US" dirty="0" smtClean="0"/>
            <a:t>11:00AM-12:00PM: Morning assignment</a:t>
          </a:r>
          <a:endParaRPr lang="en-US" dirty="0"/>
        </a:p>
      </dgm:t>
    </dgm:pt>
    <dgm:pt modelId="{AE1196A9-3170-4FD5-A00D-C27AD494447A}" type="parTrans" cxnId="{E5CDDB97-93F7-49B0-B5A9-AD56E56B671B}">
      <dgm:prSet/>
      <dgm:spPr/>
      <dgm:t>
        <a:bodyPr/>
        <a:lstStyle/>
        <a:p>
          <a:endParaRPr lang="en-US"/>
        </a:p>
      </dgm:t>
    </dgm:pt>
    <dgm:pt modelId="{580A228D-E140-49BF-92FD-6335ED5075F3}" type="sibTrans" cxnId="{E5CDDB97-93F7-49B0-B5A9-AD56E56B671B}">
      <dgm:prSet/>
      <dgm:spPr/>
      <dgm:t>
        <a:bodyPr/>
        <a:lstStyle/>
        <a:p>
          <a:endParaRPr lang="en-US"/>
        </a:p>
      </dgm:t>
    </dgm:pt>
    <dgm:pt modelId="{B62E1D94-A89D-45E9-81C1-BCDBAFC0DAE2}">
      <dgm:prSet/>
      <dgm:spPr/>
      <dgm:t>
        <a:bodyPr/>
        <a:lstStyle/>
        <a:p>
          <a:pPr rtl="0"/>
          <a:r>
            <a:rPr lang="en-US" dirty="0" smtClean="0"/>
            <a:t>12:00PM-12:45PM</a:t>
          </a:r>
          <a:r>
            <a:rPr lang="en-US" dirty="0" smtClean="0"/>
            <a:t>: Lunch break</a:t>
          </a:r>
          <a:endParaRPr lang="en-US" dirty="0"/>
        </a:p>
      </dgm:t>
    </dgm:pt>
    <dgm:pt modelId="{73B47BCF-2072-4238-A3FF-9E629A79337B}" type="parTrans" cxnId="{953FC6E7-22A5-4B5A-B5FA-EAEE7C989A42}">
      <dgm:prSet/>
      <dgm:spPr/>
      <dgm:t>
        <a:bodyPr/>
        <a:lstStyle/>
        <a:p>
          <a:endParaRPr lang="en-US"/>
        </a:p>
      </dgm:t>
    </dgm:pt>
    <dgm:pt modelId="{1AD23A25-C596-40A4-B67A-83237E8D64CA}" type="sibTrans" cxnId="{953FC6E7-22A5-4B5A-B5FA-EAEE7C989A42}">
      <dgm:prSet/>
      <dgm:spPr/>
      <dgm:t>
        <a:bodyPr/>
        <a:lstStyle/>
        <a:p>
          <a:endParaRPr lang="en-US"/>
        </a:p>
      </dgm:t>
    </dgm:pt>
    <dgm:pt modelId="{6207607B-E5B5-4305-8DFF-B464D2E47FEF}">
      <dgm:prSet/>
      <dgm:spPr/>
      <dgm:t>
        <a:bodyPr/>
        <a:lstStyle/>
        <a:p>
          <a:pPr rtl="0"/>
          <a:r>
            <a:rPr lang="en-US" dirty="0" smtClean="0"/>
            <a:t>1:45PM-2:45PM: Afternoon workshop</a:t>
          </a:r>
          <a:endParaRPr lang="en-US" dirty="0"/>
        </a:p>
      </dgm:t>
    </dgm:pt>
    <dgm:pt modelId="{7A015AEE-EF84-48E5-BFF2-F0E57CD8A38C}" type="parTrans" cxnId="{F51C5608-6742-4FBA-AD41-16509E780312}">
      <dgm:prSet/>
      <dgm:spPr/>
      <dgm:t>
        <a:bodyPr/>
        <a:lstStyle/>
        <a:p>
          <a:endParaRPr lang="en-US"/>
        </a:p>
      </dgm:t>
    </dgm:pt>
    <dgm:pt modelId="{CCCF938C-3676-4141-A180-40E2DD9A4F28}" type="sibTrans" cxnId="{F51C5608-6742-4FBA-AD41-16509E780312}">
      <dgm:prSet/>
      <dgm:spPr/>
      <dgm:t>
        <a:bodyPr/>
        <a:lstStyle/>
        <a:p>
          <a:endParaRPr lang="en-US"/>
        </a:p>
      </dgm:t>
    </dgm:pt>
    <dgm:pt modelId="{7CE99486-D6C1-4E8B-B043-9AEDF16A4ED7}">
      <dgm:prSet/>
      <dgm:spPr/>
      <dgm:t>
        <a:bodyPr/>
        <a:lstStyle/>
        <a:p>
          <a:pPr rtl="0"/>
          <a:r>
            <a:rPr lang="en-US" dirty="0" smtClean="0"/>
            <a:t>2:45PM-3:30PM: Afternoon break</a:t>
          </a:r>
          <a:endParaRPr lang="en-US" dirty="0"/>
        </a:p>
      </dgm:t>
    </dgm:pt>
    <dgm:pt modelId="{71725473-EC0D-4498-A53F-2C7E5A2CDDE7}" type="parTrans" cxnId="{5EFAFB35-C91C-4B87-B6E4-6436C041FF76}">
      <dgm:prSet/>
      <dgm:spPr/>
      <dgm:t>
        <a:bodyPr/>
        <a:lstStyle/>
        <a:p>
          <a:endParaRPr lang="en-US"/>
        </a:p>
      </dgm:t>
    </dgm:pt>
    <dgm:pt modelId="{C346726D-AB3C-4CD6-9821-66B1321FFD84}" type="sibTrans" cxnId="{5EFAFB35-C91C-4B87-B6E4-6436C041FF76}">
      <dgm:prSet/>
      <dgm:spPr/>
      <dgm:t>
        <a:bodyPr/>
        <a:lstStyle/>
        <a:p>
          <a:endParaRPr lang="en-US"/>
        </a:p>
      </dgm:t>
    </dgm:pt>
    <dgm:pt modelId="{255495DE-8D88-48AF-BF4D-B9AE461518DE}">
      <dgm:prSet/>
      <dgm:spPr/>
      <dgm:t>
        <a:bodyPr/>
        <a:lstStyle/>
        <a:p>
          <a:pPr rtl="0"/>
          <a:r>
            <a:rPr lang="en-US" dirty="0" smtClean="0"/>
            <a:t>3:30PM-5:30PM: Study hall</a:t>
          </a:r>
          <a:endParaRPr lang="en-US" dirty="0"/>
        </a:p>
      </dgm:t>
    </dgm:pt>
    <dgm:pt modelId="{2A6B1ACC-AA92-4B92-B68B-683548653E3F}" type="parTrans" cxnId="{40CE1C9E-44F0-45A9-9011-B0163C4FDFCA}">
      <dgm:prSet/>
      <dgm:spPr/>
      <dgm:t>
        <a:bodyPr/>
        <a:lstStyle/>
        <a:p>
          <a:endParaRPr lang="en-US"/>
        </a:p>
      </dgm:t>
    </dgm:pt>
    <dgm:pt modelId="{3652E846-F4E3-438A-9CBA-722C3499446A}" type="sibTrans" cxnId="{40CE1C9E-44F0-45A9-9011-B0163C4FDFCA}">
      <dgm:prSet/>
      <dgm:spPr/>
      <dgm:t>
        <a:bodyPr/>
        <a:lstStyle/>
        <a:p>
          <a:endParaRPr lang="en-US"/>
        </a:p>
      </dgm:t>
    </dgm:pt>
    <dgm:pt modelId="{B8AF72D0-6090-4DC6-BE0A-DE21115DDF1C}">
      <dgm:prSet/>
      <dgm:spPr/>
      <dgm:t>
        <a:bodyPr/>
        <a:lstStyle/>
        <a:p>
          <a:pPr rtl="0"/>
          <a:r>
            <a:rPr lang="en-US" dirty="0" smtClean="0"/>
            <a:t>5:30PM-10:00PM</a:t>
          </a:r>
          <a:r>
            <a:rPr lang="en-US" dirty="0" smtClean="0"/>
            <a:t>: After </a:t>
          </a:r>
          <a:r>
            <a:rPr lang="en-US" dirty="0" smtClean="0"/>
            <a:t>hours</a:t>
          </a:r>
          <a:endParaRPr lang="en-US" dirty="0"/>
        </a:p>
      </dgm:t>
    </dgm:pt>
    <dgm:pt modelId="{B0A4E27C-8DAB-4E53-BC35-E92AB7912BB9}" type="parTrans" cxnId="{892AD248-522E-41C5-BC0B-8C1A2B21EBBD}">
      <dgm:prSet/>
      <dgm:spPr/>
      <dgm:t>
        <a:bodyPr/>
        <a:lstStyle/>
        <a:p>
          <a:endParaRPr lang="en-US"/>
        </a:p>
      </dgm:t>
    </dgm:pt>
    <dgm:pt modelId="{6EA96FB4-CB7A-4103-B579-C8F368A6F0C3}" type="sibTrans" cxnId="{892AD248-522E-41C5-BC0B-8C1A2B21EBBD}">
      <dgm:prSet/>
      <dgm:spPr/>
      <dgm:t>
        <a:bodyPr/>
        <a:lstStyle/>
        <a:p>
          <a:endParaRPr lang="en-US"/>
        </a:p>
      </dgm:t>
    </dgm:pt>
    <dgm:pt modelId="{CE2CFA6F-E4B6-424F-9E67-D676BEC35B71}" type="pres">
      <dgm:prSet presAssocID="{DD40B1EF-1605-4213-B03F-3E9527B8F4E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DDF66-44CF-42EA-A8DC-537AADF5F79B}" type="pres">
      <dgm:prSet presAssocID="{DD40B1EF-1605-4213-B03F-3E9527B8F4E3}" presName="arrow" presStyleLbl="bgShp" presStyleIdx="0" presStyleCnt="1"/>
      <dgm:spPr/>
    </dgm:pt>
    <dgm:pt modelId="{8EAFF4B9-D866-4EC5-8805-CE22B565999F}" type="pres">
      <dgm:prSet presAssocID="{DD40B1EF-1605-4213-B03F-3E9527B8F4E3}" presName="linearProcess" presStyleCnt="0"/>
      <dgm:spPr/>
    </dgm:pt>
    <dgm:pt modelId="{05C61FEB-BA3C-41A0-8320-03778449D109}" type="pres">
      <dgm:prSet presAssocID="{49BE23AA-246E-41BA-A0AD-1CDE2A7060D1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BE778-FDF1-491C-91EE-9455C7AA0F4F}" type="pres">
      <dgm:prSet presAssocID="{8053A236-EF47-484A-8BC5-1B997423DC06}" presName="sibTrans" presStyleCnt="0"/>
      <dgm:spPr/>
    </dgm:pt>
    <dgm:pt modelId="{3F18BBD2-84BA-4C8D-A8E0-D7B76F8E55A7}" type="pres">
      <dgm:prSet presAssocID="{5BD5359D-C3E9-4FC1-BB98-A2478839CC23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4812F-C434-4BD8-AE56-7CEBC3D3C90C}" type="pres">
      <dgm:prSet presAssocID="{580A228D-E140-49BF-92FD-6335ED5075F3}" presName="sibTrans" presStyleCnt="0"/>
      <dgm:spPr/>
    </dgm:pt>
    <dgm:pt modelId="{D1AA2B7D-064F-4E71-AA9A-87840672DD43}" type="pres">
      <dgm:prSet presAssocID="{B62E1D94-A89D-45E9-81C1-BCDBAFC0DAE2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D6131-D3FA-4682-9113-D04A366D0A9A}" type="pres">
      <dgm:prSet presAssocID="{1AD23A25-C596-40A4-B67A-83237E8D64CA}" presName="sibTrans" presStyleCnt="0"/>
      <dgm:spPr/>
    </dgm:pt>
    <dgm:pt modelId="{E8D32F10-2265-4721-B108-D9301652AB3B}" type="pres">
      <dgm:prSet presAssocID="{6207607B-E5B5-4305-8DFF-B464D2E47FEF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8CEE6-EAAF-4773-BAE8-7403178D81E8}" type="pres">
      <dgm:prSet presAssocID="{CCCF938C-3676-4141-A180-40E2DD9A4F28}" presName="sibTrans" presStyleCnt="0"/>
      <dgm:spPr/>
    </dgm:pt>
    <dgm:pt modelId="{93A236E7-D042-4229-B2DB-91911CF260F9}" type="pres">
      <dgm:prSet presAssocID="{7CE99486-D6C1-4E8B-B043-9AEDF16A4ED7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430C-321E-47D7-87E1-F0E370CF61AC}" type="pres">
      <dgm:prSet presAssocID="{C346726D-AB3C-4CD6-9821-66B1321FFD84}" presName="sibTrans" presStyleCnt="0"/>
      <dgm:spPr/>
    </dgm:pt>
    <dgm:pt modelId="{47B851FF-69E3-4E8A-A260-44B6127326B4}" type="pres">
      <dgm:prSet presAssocID="{255495DE-8D88-48AF-BF4D-B9AE461518DE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316E4-78F5-4A3E-8CD8-7C5CC1ABF546}" type="pres">
      <dgm:prSet presAssocID="{3652E846-F4E3-438A-9CBA-722C3499446A}" presName="sibTrans" presStyleCnt="0"/>
      <dgm:spPr/>
    </dgm:pt>
    <dgm:pt modelId="{7D418904-8911-4FE9-AA57-725608CF3D47}" type="pres">
      <dgm:prSet presAssocID="{B8AF72D0-6090-4DC6-BE0A-DE21115DDF1C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C5608-6742-4FBA-AD41-16509E780312}" srcId="{DD40B1EF-1605-4213-B03F-3E9527B8F4E3}" destId="{6207607B-E5B5-4305-8DFF-B464D2E47FEF}" srcOrd="3" destOrd="0" parTransId="{7A015AEE-EF84-48E5-BFF2-F0E57CD8A38C}" sibTransId="{CCCF938C-3676-4141-A180-40E2DD9A4F28}"/>
    <dgm:cxn modelId="{A36B907E-E296-412D-8B40-AE996176518A}" type="presOf" srcId="{DD40B1EF-1605-4213-B03F-3E9527B8F4E3}" destId="{CE2CFA6F-E4B6-424F-9E67-D676BEC35B71}" srcOrd="0" destOrd="0" presId="urn:microsoft.com/office/officeart/2005/8/layout/hProcess9"/>
    <dgm:cxn modelId="{5581196E-DD04-44F0-9F60-73B675352C5C}" type="presOf" srcId="{7CE99486-D6C1-4E8B-B043-9AEDF16A4ED7}" destId="{93A236E7-D042-4229-B2DB-91911CF260F9}" srcOrd="0" destOrd="0" presId="urn:microsoft.com/office/officeart/2005/8/layout/hProcess9"/>
    <dgm:cxn modelId="{A0EFBF9A-6463-439E-AF1C-98F3F8C718FA}" type="presOf" srcId="{B8AF72D0-6090-4DC6-BE0A-DE21115DDF1C}" destId="{7D418904-8911-4FE9-AA57-725608CF3D47}" srcOrd="0" destOrd="0" presId="urn:microsoft.com/office/officeart/2005/8/layout/hProcess9"/>
    <dgm:cxn modelId="{685AE761-9B3D-4F05-A895-81E3A1375E44}" type="presOf" srcId="{49BE23AA-246E-41BA-A0AD-1CDE2A7060D1}" destId="{05C61FEB-BA3C-41A0-8320-03778449D109}" srcOrd="0" destOrd="0" presId="urn:microsoft.com/office/officeart/2005/8/layout/hProcess9"/>
    <dgm:cxn modelId="{892AD248-522E-41C5-BC0B-8C1A2B21EBBD}" srcId="{DD40B1EF-1605-4213-B03F-3E9527B8F4E3}" destId="{B8AF72D0-6090-4DC6-BE0A-DE21115DDF1C}" srcOrd="6" destOrd="0" parTransId="{B0A4E27C-8DAB-4E53-BC35-E92AB7912BB9}" sibTransId="{6EA96FB4-CB7A-4103-B579-C8F368A6F0C3}"/>
    <dgm:cxn modelId="{40CE1C9E-44F0-45A9-9011-B0163C4FDFCA}" srcId="{DD40B1EF-1605-4213-B03F-3E9527B8F4E3}" destId="{255495DE-8D88-48AF-BF4D-B9AE461518DE}" srcOrd="5" destOrd="0" parTransId="{2A6B1ACC-AA92-4B92-B68B-683548653E3F}" sibTransId="{3652E846-F4E3-438A-9CBA-722C3499446A}"/>
    <dgm:cxn modelId="{E5CDDB97-93F7-49B0-B5A9-AD56E56B671B}" srcId="{DD40B1EF-1605-4213-B03F-3E9527B8F4E3}" destId="{5BD5359D-C3E9-4FC1-BB98-A2478839CC23}" srcOrd="1" destOrd="0" parTransId="{AE1196A9-3170-4FD5-A00D-C27AD494447A}" sibTransId="{580A228D-E140-49BF-92FD-6335ED5075F3}"/>
    <dgm:cxn modelId="{63018E4A-1CAC-4C85-947D-FEA04C7B2962}" type="presOf" srcId="{B62E1D94-A89D-45E9-81C1-BCDBAFC0DAE2}" destId="{D1AA2B7D-064F-4E71-AA9A-87840672DD43}" srcOrd="0" destOrd="0" presId="urn:microsoft.com/office/officeart/2005/8/layout/hProcess9"/>
    <dgm:cxn modelId="{953FC6E7-22A5-4B5A-B5FA-EAEE7C989A42}" srcId="{DD40B1EF-1605-4213-B03F-3E9527B8F4E3}" destId="{B62E1D94-A89D-45E9-81C1-BCDBAFC0DAE2}" srcOrd="2" destOrd="0" parTransId="{73B47BCF-2072-4238-A3FF-9E629A79337B}" sibTransId="{1AD23A25-C596-40A4-B67A-83237E8D64CA}"/>
    <dgm:cxn modelId="{665D35C5-9052-4A15-B6E6-AE543738A679}" type="presOf" srcId="{6207607B-E5B5-4305-8DFF-B464D2E47FEF}" destId="{E8D32F10-2265-4721-B108-D9301652AB3B}" srcOrd="0" destOrd="0" presId="urn:microsoft.com/office/officeart/2005/8/layout/hProcess9"/>
    <dgm:cxn modelId="{5EFAFB35-C91C-4B87-B6E4-6436C041FF76}" srcId="{DD40B1EF-1605-4213-B03F-3E9527B8F4E3}" destId="{7CE99486-D6C1-4E8B-B043-9AEDF16A4ED7}" srcOrd="4" destOrd="0" parTransId="{71725473-EC0D-4498-A53F-2C7E5A2CDDE7}" sibTransId="{C346726D-AB3C-4CD6-9821-66B1321FFD84}"/>
    <dgm:cxn modelId="{2DB33983-DBC1-4328-A18A-0CE3E2BA5718}" type="presOf" srcId="{255495DE-8D88-48AF-BF4D-B9AE461518DE}" destId="{47B851FF-69E3-4E8A-A260-44B6127326B4}" srcOrd="0" destOrd="0" presId="urn:microsoft.com/office/officeart/2005/8/layout/hProcess9"/>
    <dgm:cxn modelId="{D10141B5-A365-45A8-AEB7-DCA72AB9D797}" srcId="{DD40B1EF-1605-4213-B03F-3E9527B8F4E3}" destId="{49BE23AA-246E-41BA-A0AD-1CDE2A7060D1}" srcOrd="0" destOrd="0" parTransId="{C7C184B1-EFA5-4BFC-97E2-276447BF37D4}" sibTransId="{8053A236-EF47-484A-8BC5-1B997423DC06}"/>
    <dgm:cxn modelId="{71E4B9E4-3C9F-4FAF-858F-40274F1D66F3}" type="presOf" srcId="{5BD5359D-C3E9-4FC1-BB98-A2478839CC23}" destId="{3F18BBD2-84BA-4C8D-A8E0-D7B76F8E55A7}" srcOrd="0" destOrd="0" presId="urn:microsoft.com/office/officeart/2005/8/layout/hProcess9"/>
    <dgm:cxn modelId="{699E5719-2E17-4988-A791-B75C92A29B09}" type="presParOf" srcId="{CE2CFA6F-E4B6-424F-9E67-D676BEC35B71}" destId="{2DFDDF66-44CF-42EA-A8DC-537AADF5F79B}" srcOrd="0" destOrd="0" presId="urn:microsoft.com/office/officeart/2005/8/layout/hProcess9"/>
    <dgm:cxn modelId="{B0263811-264E-40F9-B630-29E767A6D35E}" type="presParOf" srcId="{CE2CFA6F-E4B6-424F-9E67-D676BEC35B71}" destId="{8EAFF4B9-D866-4EC5-8805-CE22B565999F}" srcOrd="1" destOrd="0" presId="urn:microsoft.com/office/officeart/2005/8/layout/hProcess9"/>
    <dgm:cxn modelId="{140027FE-3AD5-43B8-8CFC-D986B71E7DF7}" type="presParOf" srcId="{8EAFF4B9-D866-4EC5-8805-CE22B565999F}" destId="{05C61FEB-BA3C-41A0-8320-03778449D109}" srcOrd="0" destOrd="0" presId="urn:microsoft.com/office/officeart/2005/8/layout/hProcess9"/>
    <dgm:cxn modelId="{D3FD1C7E-9F38-4ADF-946B-B769E035BB93}" type="presParOf" srcId="{8EAFF4B9-D866-4EC5-8805-CE22B565999F}" destId="{CD6BE778-FDF1-491C-91EE-9455C7AA0F4F}" srcOrd="1" destOrd="0" presId="urn:microsoft.com/office/officeart/2005/8/layout/hProcess9"/>
    <dgm:cxn modelId="{B4AB9AA1-D267-4728-ABFA-B5F836E48099}" type="presParOf" srcId="{8EAFF4B9-D866-4EC5-8805-CE22B565999F}" destId="{3F18BBD2-84BA-4C8D-A8E0-D7B76F8E55A7}" srcOrd="2" destOrd="0" presId="urn:microsoft.com/office/officeart/2005/8/layout/hProcess9"/>
    <dgm:cxn modelId="{B9B0366B-DE76-4DEA-BBC7-9C14CD367EED}" type="presParOf" srcId="{8EAFF4B9-D866-4EC5-8805-CE22B565999F}" destId="{E4C4812F-C434-4BD8-AE56-7CEBC3D3C90C}" srcOrd="3" destOrd="0" presId="urn:microsoft.com/office/officeart/2005/8/layout/hProcess9"/>
    <dgm:cxn modelId="{65B2931E-03CF-4FC9-818F-0F784D647BD6}" type="presParOf" srcId="{8EAFF4B9-D866-4EC5-8805-CE22B565999F}" destId="{D1AA2B7D-064F-4E71-AA9A-87840672DD43}" srcOrd="4" destOrd="0" presId="urn:microsoft.com/office/officeart/2005/8/layout/hProcess9"/>
    <dgm:cxn modelId="{226F5B9A-875B-4211-BBF4-FDE69CC30AE8}" type="presParOf" srcId="{8EAFF4B9-D866-4EC5-8805-CE22B565999F}" destId="{D12D6131-D3FA-4682-9113-D04A366D0A9A}" srcOrd="5" destOrd="0" presId="urn:microsoft.com/office/officeart/2005/8/layout/hProcess9"/>
    <dgm:cxn modelId="{FE07E66F-D58C-4000-8949-7CF9D3CB7B7C}" type="presParOf" srcId="{8EAFF4B9-D866-4EC5-8805-CE22B565999F}" destId="{E8D32F10-2265-4721-B108-D9301652AB3B}" srcOrd="6" destOrd="0" presId="urn:microsoft.com/office/officeart/2005/8/layout/hProcess9"/>
    <dgm:cxn modelId="{DD2923B8-2F00-4493-9FB1-42C6C33A4CE0}" type="presParOf" srcId="{8EAFF4B9-D866-4EC5-8805-CE22B565999F}" destId="{4C18CEE6-EAAF-4773-BAE8-7403178D81E8}" srcOrd="7" destOrd="0" presId="urn:microsoft.com/office/officeart/2005/8/layout/hProcess9"/>
    <dgm:cxn modelId="{00D57003-664B-466E-9989-EB12B4AF86D1}" type="presParOf" srcId="{8EAFF4B9-D866-4EC5-8805-CE22B565999F}" destId="{93A236E7-D042-4229-B2DB-91911CF260F9}" srcOrd="8" destOrd="0" presId="urn:microsoft.com/office/officeart/2005/8/layout/hProcess9"/>
    <dgm:cxn modelId="{D24552FD-2784-4563-8A1D-043E1B06EEAD}" type="presParOf" srcId="{8EAFF4B9-D866-4EC5-8805-CE22B565999F}" destId="{F601430C-321E-47D7-87E1-F0E370CF61AC}" srcOrd="9" destOrd="0" presId="urn:microsoft.com/office/officeart/2005/8/layout/hProcess9"/>
    <dgm:cxn modelId="{70BE0D3D-5604-41C8-90FC-1B241572B591}" type="presParOf" srcId="{8EAFF4B9-D866-4EC5-8805-CE22B565999F}" destId="{47B851FF-69E3-4E8A-A260-44B6127326B4}" srcOrd="10" destOrd="0" presId="urn:microsoft.com/office/officeart/2005/8/layout/hProcess9"/>
    <dgm:cxn modelId="{29504CFB-A76A-4D09-A129-2EBA94A20402}" type="presParOf" srcId="{8EAFF4B9-D866-4EC5-8805-CE22B565999F}" destId="{868316E4-78F5-4A3E-8CD8-7C5CC1ABF546}" srcOrd="11" destOrd="0" presId="urn:microsoft.com/office/officeart/2005/8/layout/hProcess9"/>
    <dgm:cxn modelId="{D8A2BFD7-6398-4932-9D67-85A0DDCB8EB2}" type="presParOf" srcId="{8EAFF4B9-D866-4EC5-8805-CE22B565999F}" destId="{7D418904-8911-4FE9-AA57-725608CF3D4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40B1EF-1605-4213-B03F-3E9527B8F4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E23AA-246E-41BA-A0AD-1CDE2A7060D1}">
      <dgm:prSet/>
      <dgm:spPr/>
      <dgm:t>
        <a:bodyPr/>
        <a:lstStyle/>
        <a:p>
          <a:pPr rtl="0"/>
          <a:r>
            <a:rPr lang="en-US" dirty="0" smtClean="0"/>
            <a:t>10:00AM-11:00AM</a:t>
          </a:r>
          <a:r>
            <a:rPr lang="en-US" dirty="0" smtClean="0"/>
            <a:t>: Morning workshop</a:t>
          </a:r>
          <a:endParaRPr lang="en-US" dirty="0"/>
        </a:p>
      </dgm:t>
    </dgm:pt>
    <dgm:pt modelId="{C7C184B1-EFA5-4BFC-97E2-276447BF37D4}" type="parTrans" cxnId="{D10141B5-A365-45A8-AEB7-DCA72AB9D797}">
      <dgm:prSet/>
      <dgm:spPr/>
      <dgm:t>
        <a:bodyPr/>
        <a:lstStyle/>
        <a:p>
          <a:endParaRPr lang="en-US"/>
        </a:p>
      </dgm:t>
    </dgm:pt>
    <dgm:pt modelId="{8053A236-EF47-484A-8BC5-1B997423DC06}" type="sibTrans" cxnId="{D10141B5-A365-45A8-AEB7-DCA72AB9D797}">
      <dgm:prSet/>
      <dgm:spPr/>
      <dgm:t>
        <a:bodyPr/>
        <a:lstStyle/>
        <a:p>
          <a:endParaRPr lang="en-US"/>
        </a:p>
      </dgm:t>
    </dgm:pt>
    <dgm:pt modelId="{5BD5359D-C3E9-4FC1-BB98-A2478839CC23}">
      <dgm:prSet/>
      <dgm:spPr/>
      <dgm:t>
        <a:bodyPr/>
        <a:lstStyle/>
        <a:p>
          <a:pPr rtl="0"/>
          <a:r>
            <a:rPr lang="en-US" dirty="0" smtClean="0"/>
            <a:t>11:00AM-12:00PM: Morning assignment</a:t>
          </a:r>
          <a:endParaRPr lang="en-US" dirty="0"/>
        </a:p>
      </dgm:t>
    </dgm:pt>
    <dgm:pt modelId="{AE1196A9-3170-4FD5-A00D-C27AD494447A}" type="parTrans" cxnId="{E5CDDB97-93F7-49B0-B5A9-AD56E56B671B}">
      <dgm:prSet/>
      <dgm:spPr/>
      <dgm:t>
        <a:bodyPr/>
        <a:lstStyle/>
        <a:p>
          <a:endParaRPr lang="en-US"/>
        </a:p>
      </dgm:t>
    </dgm:pt>
    <dgm:pt modelId="{580A228D-E140-49BF-92FD-6335ED5075F3}" type="sibTrans" cxnId="{E5CDDB97-93F7-49B0-B5A9-AD56E56B671B}">
      <dgm:prSet/>
      <dgm:spPr/>
      <dgm:t>
        <a:bodyPr/>
        <a:lstStyle/>
        <a:p>
          <a:endParaRPr lang="en-US"/>
        </a:p>
      </dgm:t>
    </dgm:pt>
    <dgm:pt modelId="{B62E1D94-A89D-45E9-81C1-BCDBAFC0DAE2}">
      <dgm:prSet/>
      <dgm:spPr/>
      <dgm:t>
        <a:bodyPr/>
        <a:lstStyle/>
        <a:p>
          <a:pPr rtl="0"/>
          <a:r>
            <a:rPr lang="en-US" dirty="0" smtClean="0"/>
            <a:t>12:00PM-12:45PM</a:t>
          </a:r>
          <a:r>
            <a:rPr lang="en-US" dirty="0" smtClean="0"/>
            <a:t>: Lunch break</a:t>
          </a:r>
          <a:endParaRPr lang="en-US" dirty="0"/>
        </a:p>
      </dgm:t>
    </dgm:pt>
    <dgm:pt modelId="{73B47BCF-2072-4238-A3FF-9E629A79337B}" type="parTrans" cxnId="{953FC6E7-22A5-4B5A-B5FA-EAEE7C989A42}">
      <dgm:prSet/>
      <dgm:spPr/>
      <dgm:t>
        <a:bodyPr/>
        <a:lstStyle/>
        <a:p>
          <a:endParaRPr lang="en-US"/>
        </a:p>
      </dgm:t>
    </dgm:pt>
    <dgm:pt modelId="{1AD23A25-C596-40A4-B67A-83237E8D64CA}" type="sibTrans" cxnId="{953FC6E7-22A5-4B5A-B5FA-EAEE7C989A42}">
      <dgm:prSet/>
      <dgm:spPr/>
      <dgm:t>
        <a:bodyPr/>
        <a:lstStyle/>
        <a:p>
          <a:endParaRPr lang="en-US"/>
        </a:p>
      </dgm:t>
    </dgm:pt>
    <dgm:pt modelId="{6207607B-E5B5-4305-8DFF-B464D2E47FEF}">
      <dgm:prSet/>
      <dgm:spPr/>
      <dgm:t>
        <a:bodyPr/>
        <a:lstStyle/>
        <a:p>
          <a:pPr rtl="0"/>
          <a:r>
            <a:rPr lang="en-US" dirty="0" smtClean="0"/>
            <a:t>1:45PM-2:45PM: Afternoon workshop</a:t>
          </a:r>
          <a:endParaRPr lang="en-US" dirty="0"/>
        </a:p>
      </dgm:t>
    </dgm:pt>
    <dgm:pt modelId="{7A015AEE-EF84-48E5-BFF2-F0E57CD8A38C}" type="parTrans" cxnId="{F51C5608-6742-4FBA-AD41-16509E780312}">
      <dgm:prSet/>
      <dgm:spPr/>
      <dgm:t>
        <a:bodyPr/>
        <a:lstStyle/>
        <a:p>
          <a:endParaRPr lang="en-US"/>
        </a:p>
      </dgm:t>
    </dgm:pt>
    <dgm:pt modelId="{CCCF938C-3676-4141-A180-40E2DD9A4F28}" type="sibTrans" cxnId="{F51C5608-6742-4FBA-AD41-16509E780312}">
      <dgm:prSet/>
      <dgm:spPr/>
      <dgm:t>
        <a:bodyPr/>
        <a:lstStyle/>
        <a:p>
          <a:endParaRPr lang="en-US"/>
        </a:p>
      </dgm:t>
    </dgm:pt>
    <dgm:pt modelId="{7CE99486-D6C1-4E8B-B043-9AEDF16A4ED7}">
      <dgm:prSet/>
      <dgm:spPr/>
      <dgm:t>
        <a:bodyPr/>
        <a:lstStyle/>
        <a:p>
          <a:pPr rtl="0"/>
          <a:r>
            <a:rPr lang="en-US" dirty="0" smtClean="0"/>
            <a:t>2:45PM-3:30PM: Afternoon break</a:t>
          </a:r>
          <a:endParaRPr lang="en-US" dirty="0"/>
        </a:p>
      </dgm:t>
    </dgm:pt>
    <dgm:pt modelId="{71725473-EC0D-4498-A53F-2C7E5A2CDDE7}" type="parTrans" cxnId="{5EFAFB35-C91C-4B87-B6E4-6436C041FF76}">
      <dgm:prSet/>
      <dgm:spPr/>
      <dgm:t>
        <a:bodyPr/>
        <a:lstStyle/>
        <a:p>
          <a:endParaRPr lang="en-US"/>
        </a:p>
      </dgm:t>
    </dgm:pt>
    <dgm:pt modelId="{C346726D-AB3C-4CD6-9821-66B1321FFD84}" type="sibTrans" cxnId="{5EFAFB35-C91C-4B87-B6E4-6436C041FF76}">
      <dgm:prSet/>
      <dgm:spPr/>
      <dgm:t>
        <a:bodyPr/>
        <a:lstStyle/>
        <a:p>
          <a:endParaRPr lang="en-US"/>
        </a:p>
      </dgm:t>
    </dgm:pt>
    <dgm:pt modelId="{255495DE-8D88-48AF-BF4D-B9AE461518DE}">
      <dgm:prSet/>
      <dgm:spPr/>
      <dgm:t>
        <a:bodyPr/>
        <a:lstStyle/>
        <a:p>
          <a:pPr rtl="0"/>
          <a:r>
            <a:rPr lang="en-US" dirty="0" smtClean="0"/>
            <a:t>3:30PM-5:30PM: Study hall</a:t>
          </a:r>
          <a:endParaRPr lang="en-US" dirty="0"/>
        </a:p>
      </dgm:t>
    </dgm:pt>
    <dgm:pt modelId="{2A6B1ACC-AA92-4B92-B68B-683548653E3F}" type="parTrans" cxnId="{40CE1C9E-44F0-45A9-9011-B0163C4FDFCA}">
      <dgm:prSet/>
      <dgm:spPr/>
      <dgm:t>
        <a:bodyPr/>
        <a:lstStyle/>
        <a:p>
          <a:endParaRPr lang="en-US"/>
        </a:p>
      </dgm:t>
    </dgm:pt>
    <dgm:pt modelId="{3652E846-F4E3-438A-9CBA-722C3499446A}" type="sibTrans" cxnId="{40CE1C9E-44F0-45A9-9011-B0163C4FDFCA}">
      <dgm:prSet/>
      <dgm:spPr/>
      <dgm:t>
        <a:bodyPr/>
        <a:lstStyle/>
        <a:p>
          <a:endParaRPr lang="en-US"/>
        </a:p>
      </dgm:t>
    </dgm:pt>
    <dgm:pt modelId="{B8AF72D0-6090-4DC6-BE0A-DE21115DDF1C}">
      <dgm:prSet/>
      <dgm:spPr/>
      <dgm:t>
        <a:bodyPr/>
        <a:lstStyle/>
        <a:p>
          <a:pPr rtl="0"/>
          <a:r>
            <a:rPr lang="en-US" dirty="0" smtClean="0"/>
            <a:t>5:30PM-10:00PM</a:t>
          </a:r>
          <a:r>
            <a:rPr lang="en-US" dirty="0" smtClean="0"/>
            <a:t>: After </a:t>
          </a:r>
          <a:r>
            <a:rPr lang="en-US" dirty="0" smtClean="0"/>
            <a:t>hours</a:t>
          </a:r>
          <a:endParaRPr lang="en-US" dirty="0"/>
        </a:p>
      </dgm:t>
    </dgm:pt>
    <dgm:pt modelId="{B0A4E27C-8DAB-4E53-BC35-E92AB7912BB9}" type="parTrans" cxnId="{892AD248-522E-41C5-BC0B-8C1A2B21EBBD}">
      <dgm:prSet/>
      <dgm:spPr/>
      <dgm:t>
        <a:bodyPr/>
        <a:lstStyle/>
        <a:p>
          <a:endParaRPr lang="en-US"/>
        </a:p>
      </dgm:t>
    </dgm:pt>
    <dgm:pt modelId="{6EA96FB4-CB7A-4103-B579-C8F368A6F0C3}" type="sibTrans" cxnId="{892AD248-522E-41C5-BC0B-8C1A2B21EBBD}">
      <dgm:prSet/>
      <dgm:spPr/>
      <dgm:t>
        <a:bodyPr/>
        <a:lstStyle/>
        <a:p>
          <a:endParaRPr lang="en-US"/>
        </a:p>
      </dgm:t>
    </dgm:pt>
    <dgm:pt modelId="{07BEE499-A5DD-44B4-90FC-A70D94A41652}">
      <dgm:prSet/>
      <dgm:spPr/>
      <dgm:t>
        <a:bodyPr/>
        <a:lstStyle/>
        <a:p>
          <a:pPr rtl="0"/>
          <a:r>
            <a:rPr lang="en-US" dirty="0" smtClean="0"/>
            <a:t>Sleep</a:t>
          </a:r>
          <a:endParaRPr lang="en-US" dirty="0"/>
        </a:p>
      </dgm:t>
    </dgm:pt>
    <dgm:pt modelId="{D46885B7-7E5F-4E3B-BF99-DAEAF7F00237}" type="parTrans" cxnId="{811FAC26-0D1A-4CFC-B77E-A92CCB93251C}">
      <dgm:prSet/>
      <dgm:spPr/>
    </dgm:pt>
    <dgm:pt modelId="{9263F115-8071-4F21-AC9F-DE28C2E02A5D}" type="sibTrans" cxnId="{811FAC26-0D1A-4CFC-B77E-A92CCB93251C}">
      <dgm:prSet/>
      <dgm:spPr/>
    </dgm:pt>
    <dgm:pt modelId="{CE2CFA6F-E4B6-424F-9E67-D676BEC35B71}" type="pres">
      <dgm:prSet presAssocID="{DD40B1EF-1605-4213-B03F-3E9527B8F4E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DDF66-44CF-42EA-A8DC-537AADF5F79B}" type="pres">
      <dgm:prSet presAssocID="{DD40B1EF-1605-4213-B03F-3E9527B8F4E3}" presName="arrow" presStyleLbl="bgShp" presStyleIdx="0" presStyleCnt="1"/>
      <dgm:spPr/>
    </dgm:pt>
    <dgm:pt modelId="{8EAFF4B9-D866-4EC5-8805-CE22B565999F}" type="pres">
      <dgm:prSet presAssocID="{DD40B1EF-1605-4213-B03F-3E9527B8F4E3}" presName="linearProcess" presStyleCnt="0"/>
      <dgm:spPr/>
    </dgm:pt>
    <dgm:pt modelId="{05C61FEB-BA3C-41A0-8320-03778449D109}" type="pres">
      <dgm:prSet presAssocID="{49BE23AA-246E-41BA-A0AD-1CDE2A7060D1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BE778-FDF1-491C-91EE-9455C7AA0F4F}" type="pres">
      <dgm:prSet presAssocID="{8053A236-EF47-484A-8BC5-1B997423DC06}" presName="sibTrans" presStyleCnt="0"/>
      <dgm:spPr/>
    </dgm:pt>
    <dgm:pt modelId="{3F18BBD2-84BA-4C8D-A8E0-D7B76F8E55A7}" type="pres">
      <dgm:prSet presAssocID="{5BD5359D-C3E9-4FC1-BB98-A2478839CC23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4812F-C434-4BD8-AE56-7CEBC3D3C90C}" type="pres">
      <dgm:prSet presAssocID="{580A228D-E140-49BF-92FD-6335ED5075F3}" presName="sibTrans" presStyleCnt="0"/>
      <dgm:spPr/>
    </dgm:pt>
    <dgm:pt modelId="{D1AA2B7D-064F-4E71-AA9A-87840672DD43}" type="pres">
      <dgm:prSet presAssocID="{B62E1D94-A89D-45E9-81C1-BCDBAFC0DAE2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D6131-D3FA-4682-9113-D04A366D0A9A}" type="pres">
      <dgm:prSet presAssocID="{1AD23A25-C596-40A4-B67A-83237E8D64CA}" presName="sibTrans" presStyleCnt="0"/>
      <dgm:spPr/>
    </dgm:pt>
    <dgm:pt modelId="{E8D32F10-2265-4721-B108-D9301652AB3B}" type="pres">
      <dgm:prSet presAssocID="{6207607B-E5B5-4305-8DFF-B464D2E47FEF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8CEE6-EAAF-4773-BAE8-7403178D81E8}" type="pres">
      <dgm:prSet presAssocID="{CCCF938C-3676-4141-A180-40E2DD9A4F28}" presName="sibTrans" presStyleCnt="0"/>
      <dgm:spPr/>
    </dgm:pt>
    <dgm:pt modelId="{93A236E7-D042-4229-B2DB-91911CF260F9}" type="pres">
      <dgm:prSet presAssocID="{7CE99486-D6C1-4E8B-B043-9AEDF16A4ED7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430C-321E-47D7-87E1-F0E370CF61AC}" type="pres">
      <dgm:prSet presAssocID="{C346726D-AB3C-4CD6-9821-66B1321FFD84}" presName="sibTrans" presStyleCnt="0"/>
      <dgm:spPr/>
    </dgm:pt>
    <dgm:pt modelId="{47B851FF-69E3-4E8A-A260-44B6127326B4}" type="pres">
      <dgm:prSet presAssocID="{255495DE-8D88-48AF-BF4D-B9AE461518DE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316E4-78F5-4A3E-8CD8-7C5CC1ABF546}" type="pres">
      <dgm:prSet presAssocID="{3652E846-F4E3-438A-9CBA-722C3499446A}" presName="sibTrans" presStyleCnt="0"/>
      <dgm:spPr/>
    </dgm:pt>
    <dgm:pt modelId="{7D418904-8911-4FE9-AA57-725608CF3D47}" type="pres">
      <dgm:prSet presAssocID="{B8AF72D0-6090-4DC6-BE0A-DE21115DDF1C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07EAF-9411-4D1C-94FA-189F63ED4357}" type="pres">
      <dgm:prSet presAssocID="{6EA96FB4-CB7A-4103-B579-C8F368A6F0C3}" presName="sibTrans" presStyleCnt="0"/>
      <dgm:spPr/>
    </dgm:pt>
    <dgm:pt modelId="{E2539A7C-6497-4575-840A-55DEF43EA9AD}" type="pres">
      <dgm:prSet presAssocID="{07BEE499-A5DD-44B4-90FC-A70D94A41652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493987-32CB-4022-ABE5-073B11892E51}" type="presOf" srcId="{07BEE499-A5DD-44B4-90FC-A70D94A41652}" destId="{E2539A7C-6497-4575-840A-55DEF43EA9AD}" srcOrd="0" destOrd="0" presId="urn:microsoft.com/office/officeart/2005/8/layout/hProcess9"/>
    <dgm:cxn modelId="{A0EFBF9A-6463-439E-AF1C-98F3F8C718FA}" type="presOf" srcId="{B8AF72D0-6090-4DC6-BE0A-DE21115DDF1C}" destId="{7D418904-8911-4FE9-AA57-725608CF3D47}" srcOrd="0" destOrd="0" presId="urn:microsoft.com/office/officeart/2005/8/layout/hProcess9"/>
    <dgm:cxn modelId="{F51C5608-6742-4FBA-AD41-16509E780312}" srcId="{DD40B1EF-1605-4213-B03F-3E9527B8F4E3}" destId="{6207607B-E5B5-4305-8DFF-B464D2E47FEF}" srcOrd="3" destOrd="0" parTransId="{7A015AEE-EF84-48E5-BFF2-F0E57CD8A38C}" sibTransId="{CCCF938C-3676-4141-A180-40E2DD9A4F28}"/>
    <dgm:cxn modelId="{953FC6E7-22A5-4B5A-B5FA-EAEE7C989A42}" srcId="{DD40B1EF-1605-4213-B03F-3E9527B8F4E3}" destId="{B62E1D94-A89D-45E9-81C1-BCDBAFC0DAE2}" srcOrd="2" destOrd="0" parTransId="{73B47BCF-2072-4238-A3FF-9E629A79337B}" sibTransId="{1AD23A25-C596-40A4-B67A-83237E8D64CA}"/>
    <dgm:cxn modelId="{5EFAFB35-C91C-4B87-B6E4-6436C041FF76}" srcId="{DD40B1EF-1605-4213-B03F-3E9527B8F4E3}" destId="{7CE99486-D6C1-4E8B-B043-9AEDF16A4ED7}" srcOrd="4" destOrd="0" parTransId="{71725473-EC0D-4498-A53F-2C7E5A2CDDE7}" sibTransId="{C346726D-AB3C-4CD6-9821-66B1321FFD84}"/>
    <dgm:cxn modelId="{892AD248-522E-41C5-BC0B-8C1A2B21EBBD}" srcId="{DD40B1EF-1605-4213-B03F-3E9527B8F4E3}" destId="{B8AF72D0-6090-4DC6-BE0A-DE21115DDF1C}" srcOrd="6" destOrd="0" parTransId="{B0A4E27C-8DAB-4E53-BC35-E92AB7912BB9}" sibTransId="{6EA96FB4-CB7A-4103-B579-C8F368A6F0C3}"/>
    <dgm:cxn modelId="{D10141B5-A365-45A8-AEB7-DCA72AB9D797}" srcId="{DD40B1EF-1605-4213-B03F-3E9527B8F4E3}" destId="{49BE23AA-246E-41BA-A0AD-1CDE2A7060D1}" srcOrd="0" destOrd="0" parTransId="{C7C184B1-EFA5-4BFC-97E2-276447BF37D4}" sibTransId="{8053A236-EF47-484A-8BC5-1B997423DC06}"/>
    <dgm:cxn modelId="{685AE761-9B3D-4F05-A895-81E3A1375E44}" type="presOf" srcId="{49BE23AA-246E-41BA-A0AD-1CDE2A7060D1}" destId="{05C61FEB-BA3C-41A0-8320-03778449D109}" srcOrd="0" destOrd="0" presId="urn:microsoft.com/office/officeart/2005/8/layout/hProcess9"/>
    <dgm:cxn modelId="{5581196E-DD04-44F0-9F60-73B675352C5C}" type="presOf" srcId="{7CE99486-D6C1-4E8B-B043-9AEDF16A4ED7}" destId="{93A236E7-D042-4229-B2DB-91911CF260F9}" srcOrd="0" destOrd="0" presId="urn:microsoft.com/office/officeart/2005/8/layout/hProcess9"/>
    <dgm:cxn modelId="{40CE1C9E-44F0-45A9-9011-B0163C4FDFCA}" srcId="{DD40B1EF-1605-4213-B03F-3E9527B8F4E3}" destId="{255495DE-8D88-48AF-BF4D-B9AE461518DE}" srcOrd="5" destOrd="0" parTransId="{2A6B1ACC-AA92-4B92-B68B-683548653E3F}" sibTransId="{3652E846-F4E3-438A-9CBA-722C3499446A}"/>
    <dgm:cxn modelId="{2DB33983-DBC1-4328-A18A-0CE3E2BA5718}" type="presOf" srcId="{255495DE-8D88-48AF-BF4D-B9AE461518DE}" destId="{47B851FF-69E3-4E8A-A260-44B6127326B4}" srcOrd="0" destOrd="0" presId="urn:microsoft.com/office/officeart/2005/8/layout/hProcess9"/>
    <dgm:cxn modelId="{811FAC26-0D1A-4CFC-B77E-A92CCB93251C}" srcId="{DD40B1EF-1605-4213-B03F-3E9527B8F4E3}" destId="{07BEE499-A5DD-44B4-90FC-A70D94A41652}" srcOrd="7" destOrd="0" parTransId="{D46885B7-7E5F-4E3B-BF99-DAEAF7F00237}" sibTransId="{9263F115-8071-4F21-AC9F-DE28C2E02A5D}"/>
    <dgm:cxn modelId="{E5CDDB97-93F7-49B0-B5A9-AD56E56B671B}" srcId="{DD40B1EF-1605-4213-B03F-3E9527B8F4E3}" destId="{5BD5359D-C3E9-4FC1-BB98-A2478839CC23}" srcOrd="1" destOrd="0" parTransId="{AE1196A9-3170-4FD5-A00D-C27AD494447A}" sibTransId="{580A228D-E140-49BF-92FD-6335ED5075F3}"/>
    <dgm:cxn modelId="{63018E4A-1CAC-4C85-947D-FEA04C7B2962}" type="presOf" srcId="{B62E1D94-A89D-45E9-81C1-BCDBAFC0DAE2}" destId="{D1AA2B7D-064F-4E71-AA9A-87840672DD43}" srcOrd="0" destOrd="0" presId="urn:microsoft.com/office/officeart/2005/8/layout/hProcess9"/>
    <dgm:cxn modelId="{665D35C5-9052-4A15-B6E6-AE543738A679}" type="presOf" srcId="{6207607B-E5B5-4305-8DFF-B464D2E47FEF}" destId="{E8D32F10-2265-4721-B108-D9301652AB3B}" srcOrd="0" destOrd="0" presId="urn:microsoft.com/office/officeart/2005/8/layout/hProcess9"/>
    <dgm:cxn modelId="{A36B907E-E296-412D-8B40-AE996176518A}" type="presOf" srcId="{DD40B1EF-1605-4213-B03F-3E9527B8F4E3}" destId="{CE2CFA6F-E4B6-424F-9E67-D676BEC35B71}" srcOrd="0" destOrd="0" presId="urn:microsoft.com/office/officeart/2005/8/layout/hProcess9"/>
    <dgm:cxn modelId="{71E4B9E4-3C9F-4FAF-858F-40274F1D66F3}" type="presOf" srcId="{5BD5359D-C3E9-4FC1-BB98-A2478839CC23}" destId="{3F18BBD2-84BA-4C8D-A8E0-D7B76F8E55A7}" srcOrd="0" destOrd="0" presId="urn:microsoft.com/office/officeart/2005/8/layout/hProcess9"/>
    <dgm:cxn modelId="{699E5719-2E17-4988-A791-B75C92A29B09}" type="presParOf" srcId="{CE2CFA6F-E4B6-424F-9E67-D676BEC35B71}" destId="{2DFDDF66-44CF-42EA-A8DC-537AADF5F79B}" srcOrd="0" destOrd="0" presId="urn:microsoft.com/office/officeart/2005/8/layout/hProcess9"/>
    <dgm:cxn modelId="{B0263811-264E-40F9-B630-29E767A6D35E}" type="presParOf" srcId="{CE2CFA6F-E4B6-424F-9E67-D676BEC35B71}" destId="{8EAFF4B9-D866-4EC5-8805-CE22B565999F}" srcOrd="1" destOrd="0" presId="urn:microsoft.com/office/officeart/2005/8/layout/hProcess9"/>
    <dgm:cxn modelId="{140027FE-3AD5-43B8-8CFC-D986B71E7DF7}" type="presParOf" srcId="{8EAFF4B9-D866-4EC5-8805-CE22B565999F}" destId="{05C61FEB-BA3C-41A0-8320-03778449D109}" srcOrd="0" destOrd="0" presId="urn:microsoft.com/office/officeart/2005/8/layout/hProcess9"/>
    <dgm:cxn modelId="{D3FD1C7E-9F38-4ADF-946B-B769E035BB93}" type="presParOf" srcId="{8EAFF4B9-D866-4EC5-8805-CE22B565999F}" destId="{CD6BE778-FDF1-491C-91EE-9455C7AA0F4F}" srcOrd="1" destOrd="0" presId="urn:microsoft.com/office/officeart/2005/8/layout/hProcess9"/>
    <dgm:cxn modelId="{B4AB9AA1-D267-4728-ABFA-B5F836E48099}" type="presParOf" srcId="{8EAFF4B9-D866-4EC5-8805-CE22B565999F}" destId="{3F18BBD2-84BA-4C8D-A8E0-D7B76F8E55A7}" srcOrd="2" destOrd="0" presId="urn:microsoft.com/office/officeart/2005/8/layout/hProcess9"/>
    <dgm:cxn modelId="{B9B0366B-DE76-4DEA-BBC7-9C14CD367EED}" type="presParOf" srcId="{8EAFF4B9-D866-4EC5-8805-CE22B565999F}" destId="{E4C4812F-C434-4BD8-AE56-7CEBC3D3C90C}" srcOrd="3" destOrd="0" presId="urn:microsoft.com/office/officeart/2005/8/layout/hProcess9"/>
    <dgm:cxn modelId="{65B2931E-03CF-4FC9-818F-0F784D647BD6}" type="presParOf" srcId="{8EAFF4B9-D866-4EC5-8805-CE22B565999F}" destId="{D1AA2B7D-064F-4E71-AA9A-87840672DD43}" srcOrd="4" destOrd="0" presId="urn:microsoft.com/office/officeart/2005/8/layout/hProcess9"/>
    <dgm:cxn modelId="{226F5B9A-875B-4211-BBF4-FDE69CC30AE8}" type="presParOf" srcId="{8EAFF4B9-D866-4EC5-8805-CE22B565999F}" destId="{D12D6131-D3FA-4682-9113-D04A366D0A9A}" srcOrd="5" destOrd="0" presId="urn:microsoft.com/office/officeart/2005/8/layout/hProcess9"/>
    <dgm:cxn modelId="{FE07E66F-D58C-4000-8949-7CF9D3CB7B7C}" type="presParOf" srcId="{8EAFF4B9-D866-4EC5-8805-CE22B565999F}" destId="{E8D32F10-2265-4721-B108-D9301652AB3B}" srcOrd="6" destOrd="0" presId="urn:microsoft.com/office/officeart/2005/8/layout/hProcess9"/>
    <dgm:cxn modelId="{DD2923B8-2F00-4493-9FB1-42C6C33A4CE0}" type="presParOf" srcId="{8EAFF4B9-D866-4EC5-8805-CE22B565999F}" destId="{4C18CEE6-EAAF-4773-BAE8-7403178D81E8}" srcOrd="7" destOrd="0" presId="urn:microsoft.com/office/officeart/2005/8/layout/hProcess9"/>
    <dgm:cxn modelId="{00D57003-664B-466E-9989-EB12B4AF86D1}" type="presParOf" srcId="{8EAFF4B9-D866-4EC5-8805-CE22B565999F}" destId="{93A236E7-D042-4229-B2DB-91911CF260F9}" srcOrd="8" destOrd="0" presId="urn:microsoft.com/office/officeart/2005/8/layout/hProcess9"/>
    <dgm:cxn modelId="{D24552FD-2784-4563-8A1D-043E1B06EEAD}" type="presParOf" srcId="{8EAFF4B9-D866-4EC5-8805-CE22B565999F}" destId="{F601430C-321E-47D7-87E1-F0E370CF61AC}" srcOrd="9" destOrd="0" presId="urn:microsoft.com/office/officeart/2005/8/layout/hProcess9"/>
    <dgm:cxn modelId="{70BE0D3D-5604-41C8-90FC-1B241572B591}" type="presParOf" srcId="{8EAFF4B9-D866-4EC5-8805-CE22B565999F}" destId="{47B851FF-69E3-4E8A-A260-44B6127326B4}" srcOrd="10" destOrd="0" presId="urn:microsoft.com/office/officeart/2005/8/layout/hProcess9"/>
    <dgm:cxn modelId="{29504CFB-A76A-4D09-A129-2EBA94A20402}" type="presParOf" srcId="{8EAFF4B9-D866-4EC5-8805-CE22B565999F}" destId="{868316E4-78F5-4A3E-8CD8-7C5CC1ABF546}" srcOrd="11" destOrd="0" presId="urn:microsoft.com/office/officeart/2005/8/layout/hProcess9"/>
    <dgm:cxn modelId="{D8A2BFD7-6398-4932-9D67-85A0DDCB8EB2}" type="presParOf" srcId="{8EAFF4B9-D866-4EC5-8805-CE22B565999F}" destId="{7D418904-8911-4FE9-AA57-725608CF3D47}" srcOrd="12" destOrd="0" presId="urn:microsoft.com/office/officeart/2005/8/layout/hProcess9"/>
    <dgm:cxn modelId="{BC998B2A-25B4-4210-B67D-CE18B40C1EFF}" type="presParOf" srcId="{8EAFF4B9-D866-4EC5-8805-CE22B565999F}" destId="{F6207EAF-9411-4D1C-94FA-189F63ED4357}" srcOrd="13" destOrd="0" presId="urn:microsoft.com/office/officeart/2005/8/layout/hProcess9"/>
    <dgm:cxn modelId="{D5F52A3D-6094-43D0-9068-2FC3D4B43B88}" type="presParOf" srcId="{8EAFF4B9-D866-4EC5-8805-CE22B565999F}" destId="{E2539A7C-6497-4575-840A-55DEF43EA9AD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0B1EF-1605-4213-B03F-3E9527B8F4E3}" type="doc">
      <dgm:prSet loTypeId="urn:microsoft.com/office/officeart/2005/8/layout/hProcess9" loCatId="process" qsTypeId="urn:microsoft.com/office/officeart/2005/8/quickstyle/3d9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49BE23AA-246E-41BA-A0AD-1CDE2A7060D1}">
      <dgm:prSet/>
      <dgm:spPr/>
      <dgm:t>
        <a:bodyPr/>
        <a:lstStyle/>
        <a:p>
          <a:pPr rtl="0"/>
          <a:r>
            <a:rPr lang="en-US" smtClean="0"/>
            <a:t>10:00AM-11:00AM: Morning workshop</a:t>
          </a:r>
          <a:endParaRPr lang="en-US"/>
        </a:p>
      </dgm:t>
    </dgm:pt>
    <dgm:pt modelId="{C7C184B1-EFA5-4BFC-97E2-276447BF37D4}" type="parTrans" cxnId="{D10141B5-A365-45A8-AEB7-DCA72AB9D797}">
      <dgm:prSet/>
      <dgm:spPr/>
      <dgm:t>
        <a:bodyPr/>
        <a:lstStyle/>
        <a:p>
          <a:endParaRPr lang="en-US"/>
        </a:p>
      </dgm:t>
    </dgm:pt>
    <dgm:pt modelId="{8053A236-EF47-484A-8BC5-1B997423DC06}" type="sibTrans" cxnId="{D10141B5-A365-45A8-AEB7-DCA72AB9D797}">
      <dgm:prSet/>
      <dgm:spPr/>
      <dgm:t>
        <a:bodyPr/>
        <a:lstStyle/>
        <a:p>
          <a:endParaRPr lang="en-US"/>
        </a:p>
      </dgm:t>
    </dgm:pt>
    <dgm:pt modelId="{5BD5359D-C3E9-4FC1-BB98-A2478839CC23}">
      <dgm:prSet/>
      <dgm:spPr/>
      <dgm:t>
        <a:bodyPr/>
        <a:lstStyle/>
        <a:p>
          <a:pPr rtl="0"/>
          <a:r>
            <a:rPr lang="en-US" smtClean="0"/>
            <a:t>11:00AM-12:00PM: Morning assignment</a:t>
          </a:r>
          <a:endParaRPr lang="en-US"/>
        </a:p>
      </dgm:t>
    </dgm:pt>
    <dgm:pt modelId="{AE1196A9-3170-4FD5-A00D-C27AD494447A}" type="parTrans" cxnId="{E5CDDB97-93F7-49B0-B5A9-AD56E56B671B}">
      <dgm:prSet/>
      <dgm:spPr/>
      <dgm:t>
        <a:bodyPr/>
        <a:lstStyle/>
        <a:p>
          <a:endParaRPr lang="en-US"/>
        </a:p>
      </dgm:t>
    </dgm:pt>
    <dgm:pt modelId="{580A228D-E140-49BF-92FD-6335ED5075F3}" type="sibTrans" cxnId="{E5CDDB97-93F7-49B0-B5A9-AD56E56B671B}">
      <dgm:prSet/>
      <dgm:spPr/>
      <dgm:t>
        <a:bodyPr/>
        <a:lstStyle/>
        <a:p>
          <a:endParaRPr lang="en-US"/>
        </a:p>
      </dgm:t>
    </dgm:pt>
    <dgm:pt modelId="{B62E1D94-A89D-45E9-81C1-BCDBAFC0DAE2}">
      <dgm:prSet/>
      <dgm:spPr/>
      <dgm:t>
        <a:bodyPr/>
        <a:lstStyle/>
        <a:p>
          <a:pPr rtl="0"/>
          <a:r>
            <a:rPr lang="en-US" dirty="0" smtClean="0"/>
            <a:t>12PM-12:45PM: Lunch break</a:t>
          </a:r>
          <a:endParaRPr lang="en-US" dirty="0"/>
        </a:p>
      </dgm:t>
    </dgm:pt>
    <dgm:pt modelId="{73B47BCF-2072-4238-A3FF-9E629A79337B}" type="parTrans" cxnId="{953FC6E7-22A5-4B5A-B5FA-EAEE7C989A42}">
      <dgm:prSet/>
      <dgm:spPr/>
      <dgm:t>
        <a:bodyPr/>
        <a:lstStyle/>
        <a:p>
          <a:endParaRPr lang="en-US"/>
        </a:p>
      </dgm:t>
    </dgm:pt>
    <dgm:pt modelId="{1AD23A25-C596-40A4-B67A-83237E8D64CA}" type="sibTrans" cxnId="{953FC6E7-22A5-4B5A-B5FA-EAEE7C989A42}">
      <dgm:prSet/>
      <dgm:spPr/>
      <dgm:t>
        <a:bodyPr/>
        <a:lstStyle/>
        <a:p>
          <a:endParaRPr lang="en-US"/>
        </a:p>
      </dgm:t>
    </dgm:pt>
    <dgm:pt modelId="{6207607B-E5B5-4305-8DFF-B464D2E47FEF}">
      <dgm:prSet/>
      <dgm:spPr/>
      <dgm:t>
        <a:bodyPr/>
        <a:lstStyle/>
        <a:p>
          <a:pPr rtl="0"/>
          <a:r>
            <a:rPr lang="en-US" smtClean="0"/>
            <a:t>1:45PM-2:45PM: Afternoon workshop</a:t>
          </a:r>
          <a:endParaRPr lang="en-US"/>
        </a:p>
      </dgm:t>
    </dgm:pt>
    <dgm:pt modelId="{7A015AEE-EF84-48E5-BFF2-F0E57CD8A38C}" type="parTrans" cxnId="{F51C5608-6742-4FBA-AD41-16509E780312}">
      <dgm:prSet/>
      <dgm:spPr/>
      <dgm:t>
        <a:bodyPr/>
        <a:lstStyle/>
        <a:p>
          <a:endParaRPr lang="en-US"/>
        </a:p>
      </dgm:t>
    </dgm:pt>
    <dgm:pt modelId="{CCCF938C-3676-4141-A180-40E2DD9A4F28}" type="sibTrans" cxnId="{F51C5608-6742-4FBA-AD41-16509E780312}">
      <dgm:prSet/>
      <dgm:spPr/>
      <dgm:t>
        <a:bodyPr/>
        <a:lstStyle/>
        <a:p>
          <a:endParaRPr lang="en-US"/>
        </a:p>
      </dgm:t>
    </dgm:pt>
    <dgm:pt modelId="{7CE99486-D6C1-4E8B-B043-9AEDF16A4ED7}">
      <dgm:prSet/>
      <dgm:spPr/>
      <dgm:t>
        <a:bodyPr/>
        <a:lstStyle/>
        <a:p>
          <a:pPr rtl="0"/>
          <a:r>
            <a:rPr lang="en-US" smtClean="0"/>
            <a:t>2:45PM-3:30PM: Afternoon break</a:t>
          </a:r>
          <a:endParaRPr lang="en-US"/>
        </a:p>
      </dgm:t>
    </dgm:pt>
    <dgm:pt modelId="{71725473-EC0D-4498-A53F-2C7E5A2CDDE7}" type="parTrans" cxnId="{5EFAFB35-C91C-4B87-B6E4-6436C041FF76}">
      <dgm:prSet/>
      <dgm:spPr/>
      <dgm:t>
        <a:bodyPr/>
        <a:lstStyle/>
        <a:p>
          <a:endParaRPr lang="en-US"/>
        </a:p>
      </dgm:t>
    </dgm:pt>
    <dgm:pt modelId="{C346726D-AB3C-4CD6-9821-66B1321FFD84}" type="sibTrans" cxnId="{5EFAFB35-C91C-4B87-B6E4-6436C041FF76}">
      <dgm:prSet/>
      <dgm:spPr/>
      <dgm:t>
        <a:bodyPr/>
        <a:lstStyle/>
        <a:p>
          <a:endParaRPr lang="en-US"/>
        </a:p>
      </dgm:t>
    </dgm:pt>
    <dgm:pt modelId="{255495DE-8D88-48AF-BF4D-B9AE461518DE}">
      <dgm:prSet/>
      <dgm:spPr/>
      <dgm:t>
        <a:bodyPr/>
        <a:lstStyle/>
        <a:p>
          <a:pPr rtl="0"/>
          <a:r>
            <a:rPr lang="en-US" smtClean="0"/>
            <a:t>3:30PM-5:30PM: Study hall</a:t>
          </a:r>
          <a:endParaRPr lang="en-US"/>
        </a:p>
      </dgm:t>
    </dgm:pt>
    <dgm:pt modelId="{2A6B1ACC-AA92-4B92-B68B-683548653E3F}" type="parTrans" cxnId="{40CE1C9E-44F0-45A9-9011-B0163C4FDFCA}">
      <dgm:prSet/>
      <dgm:spPr/>
      <dgm:t>
        <a:bodyPr/>
        <a:lstStyle/>
        <a:p>
          <a:endParaRPr lang="en-US"/>
        </a:p>
      </dgm:t>
    </dgm:pt>
    <dgm:pt modelId="{3652E846-F4E3-438A-9CBA-722C3499446A}" type="sibTrans" cxnId="{40CE1C9E-44F0-45A9-9011-B0163C4FDFCA}">
      <dgm:prSet/>
      <dgm:spPr/>
      <dgm:t>
        <a:bodyPr/>
        <a:lstStyle/>
        <a:p>
          <a:endParaRPr lang="en-US"/>
        </a:p>
      </dgm:t>
    </dgm:pt>
    <dgm:pt modelId="{B8AF72D0-6090-4DC6-BE0A-DE21115DDF1C}">
      <dgm:prSet/>
      <dgm:spPr/>
      <dgm:t>
        <a:bodyPr/>
        <a:lstStyle/>
        <a:p>
          <a:pPr rtl="0"/>
          <a:r>
            <a:rPr lang="en-US" smtClean="0"/>
            <a:t>5:30PM-10:00PM: After hours</a:t>
          </a:r>
          <a:endParaRPr lang="en-US"/>
        </a:p>
      </dgm:t>
    </dgm:pt>
    <dgm:pt modelId="{B0A4E27C-8DAB-4E53-BC35-E92AB7912BB9}" type="parTrans" cxnId="{892AD248-522E-41C5-BC0B-8C1A2B21EBBD}">
      <dgm:prSet/>
      <dgm:spPr/>
      <dgm:t>
        <a:bodyPr/>
        <a:lstStyle/>
        <a:p>
          <a:endParaRPr lang="en-US"/>
        </a:p>
      </dgm:t>
    </dgm:pt>
    <dgm:pt modelId="{6EA96FB4-CB7A-4103-B579-C8F368A6F0C3}" type="sibTrans" cxnId="{892AD248-522E-41C5-BC0B-8C1A2B21EBBD}">
      <dgm:prSet/>
      <dgm:spPr/>
      <dgm:t>
        <a:bodyPr/>
        <a:lstStyle/>
        <a:p>
          <a:endParaRPr lang="en-US"/>
        </a:p>
      </dgm:t>
    </dgm:pt>
    <dgm:pt modelId="{CE2CFA6F-E4B6-424F-9E67-D676BEC35B71}" type="pres">
      <dgm:prSet presAssocID="{DD40B1EF-1605-4213-B03F-3E9527B8F4E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DDF66-44CF-42EA-A8DC-537AADF5F79B}" type="pres">
      <dgm:prSet presAssocID="{DD40B1EF-1605-4213-B03F-3E9527B8F4E3}" presName="arrow" presStyleLbl="bgShp" presStyleIdx="0" presStyleCnt="1"/>
      <dgm:spPr/>
      <dgm:t>
        <a:bodyPr/>
        <a:lstStyle/>
        <a:p>
          <a:endParaRPr lang="en-US"/>
        </a:p>
      </dgm:t>
    </dgm:pt>
    <dgm:pt modelId="{8EAFF4B9-D866-4EC5-8805-CE22B565999F}" type="pres">
      <dgm:prSet presAssocID="{DD40B1EF-1605-4213-B03F-3E9527B8F4E3}" presName="linearProcess" presStyleCnt="0"/>
      <dgm:spPr/>
      <dgm:t>
        <a:bodyPr/>
        <a:lstStyle/>
        <a:p>
          <a:endParaRPr lang="en-US"/>
        </a:p>
      </dgm:t>
    </dgm:pt>
    <dgm:pt modelId="{05C61FEB-BA3C-41A0-8320-03778449D109}" type="pres">
      <dgm:prSet presAssocID="{49BE23AA-246E-41BA-A0AD-1CDE2A7060D1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BE778-FDF1-491C-91EE-9455C7AA0F4F}" type="pres">
      <dgm:prSet presAssocID="{8053A236-EF47-484A-8BC5-1B997423DC06}" presName="sibTrans" presStyleCnt="0"/>
      <dgm:spPr/>
      <dgm:t>
        <a:bodyPr/>
        <a:lstStyle/>
        <a:p>
          <a:endParaRPr lang="en-US"/>
        </a:p>
      </dgm:t>
    </dgm:pt>
    <dgm:pt modelId="{3F18BBD2-84BA-4C8D-A8E0-D7B76F8E55A7}" type="pres">
      <dgm:prSet presAssocID="{5BD5359D-C3E9-4FC1-BB98-A2478839CC23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4812F-C434-4BD8-AE56-7CEBC3D3C90C}" type="pres">
      <dgm:prSet presAssocID="{580A228D-E140-49BF-92FD-6335ED5075F3}" presName="sibTrans" presStyleCnt="0"/>
      <dgm:spPr/>
      <dgm:t>
        <a:bodyPr/>
        <a:lstStyle/>
        <a:p>
          <a:endParaRPr lang="en-US"/>
        </a:p>
      </dgm:t>
    </dgm:pt>
    <dgm:pt modelId="{D1AA2B7D-064F-4E71-AA9A-87840672DD43}" type="pres">
      <dgm:prSet presAssocID="{B62E1D94-A89D-45E9-81C1-BCDBAFC0DAE2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D6131-D3FA-4682-9113-D04A366D0A9A}" type="pres">
      <dgm:prSet presAssocID="{1AD23A25-C596-40A4-B67A-83237E8D64CA}" presName="sibTrans" presStyleCnt="0"/>
      <dgm:spPr/>
      <dgm:t>
        <a:bodyPr/>
        <a:lstStyle/>
        <a:p>
          <a:endParaRPr lang="en-US"/>
        </a:p>
      </dgm:t>
    </dgm:pt>
    <dgm:pt modelId="{E8D32F10-2265-4721-B108-D9301652AB3B}" type="pres">
      <dgm:prSet presAssocID="{6207607B-E5B5-4305-8DFF-B464D2E47FEF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8CEE6-EAAF-4773-BAE8-7403178D81E8}" type="pres">
      <dgm:prSet presAssocID="{CCCF938C-3676-4141-A180-40E2DD9A4F28}" presName="sibTrans" presStyleCnt="0"/>
      <dgm:spPr/>
      <dgm:t>
        <a:bodyPr/>
        <a:lstStyle/>
        <a:p>
          <a:endParaRPr lang="en-US"/>
        </a:p>
      </dgm:t>
    </dgm:pt>
    <dgm:pt modelId="{93A236E7-D042-4229-B2DB-91911CF260F9}" type="pres">
      <dgm:prSet presAssocID="{7CE99486-D6C1-4E8B-B043-9AEDF16A4ED7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430C-321E-47D7-87E1-F0E370CF61AC}" type="pres">
      <dgm:prSet presAssocID="{C346726D-AB3C-4CD6-9821-66B1321FFD84}" presName="sibTrans" presStyleCnt="0"/>
      <dgm:spPr/>
      <dgm:t>
        <a:bodyPr/>
        <a:lstStyle/>
        <a:p>
          <a:endParaRPr lang="en-US"/>
        </a:p>
      </dgm:t>
    </dgm:pt>
    <dgm:pt modelId="{47B851FF-69E3-4E8A-A260-44B6127326B4}" type="pres">
      <dgm:prSet presAssocID="{255495DE-8D88-48AF-BF4D-B9AE461518DE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316E4-78F5-4A3E-8CD8-7C5CC1ABF546}" type="pres">
      <dgm:prSet presAssocID="{3652E846-F4E3-438A-9CBA-722C3499446A}" presName="sibTrans" presStyleCnt="0"/>
      <dgm:spPr/>
      <dgm:t>
        <a:bodyPr/>
        <a:lstStyle/>
        <a:p>
          <a:endParaRPr lang="en-US"/>
        </a:p>
      </dgm:t>
    </dgm:pt>
    <dgm:pt modelId="{7D418904-8911-4FE9-AA57-725608CF3D47}" type="pres">
      <dgm:prSet presAssocID="{B8AF72D0-6090-4DC6-BE0A-DE21115DDF1C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EFBF9A-6463-439E-AF1C-98F3F8C718FA}" type="presOf" srcId="{B8AF72D0-6090-4DC6-BE0A-DE21115DDF1C}" destId="{7D418904-8911-4FE9-AA57-725608CF3D47}" srcOrd="0" destOrd="0" presId="urn:microsoft.com/office/officeart/2005/8/layout/hProcess9"/>
    <dgm:cxn modelId="{F51C5608-6742-4FBA-AD41-16509E780312}" srcId="{DD40B1EF-1605-4213-B03F-3E9527B8F4E3}" destId="{6207607B-E5B5-4305-8DFF-B464D2E47FEF}" srcOrd="3" destOrd="0" parTransId="{7A015AEE-EF84-48E5-BFF2-F0E57CD8A38C}" sibTransId="{CCCF938C-3676-4141-A180-40E2DD9A4F28}"/>
    <dgm:cxn modelId="{953FC6E7-22A5-4B5A-B5FA-EAEE7C989A42}" srcId="{DD40B1EF-1605-4213-B03F-3E9527B8F4E3}" destId="{B62E1D94-A89D-45E9-81C1-BCDBAFC0DAE2}" srcOrd="2" destOrd="0" parTransId="{73B47BCF-2072-4238-A3FF-9E629A79337B}" sibTransId="{1AD23A25-C596-40A4-B67A-83237E8D64CA}"/>
    <dgm:cxn modelId="{892AD248-522E-41C5-BC0B-8C1A2B21EBBD}" srcId="{DD40B1EF-1605-4213-B03F-3E9527B8F4E3}" destId="{B8AF72D0-6090-4DC6-BE0A-DE21115DDF1C}" srcOrd="6" destOrd="0" parTransId="{B0A4E27C-8DAB-4E53-BC35-E92AB7912BB9}" sibTransId="{6EA96FB4-CB7A-4103-B579-C8F368A6F0C3}"/>
    <dgm:cxn modelId="{5EFAFB35-C91C-4B87-B6E4-6436C041FF76}" srcId="{DD40B1EF-1605-4213-B03F-3E9527B8F4E3}" destId="{7CE99486-D6C1-4E8B-B043-9AEDF16A4ED7}" srcOrd="4" destOrd="0" parTransId="{71725473-EC0D-4498-A53F-2C7E5A2CDDE7}" sibTransId="{C346726D-AB3C-4CD6-9821-66B1321FFD84}"/>
    <dgm:cxn modelId="{D10141B5-A365-45A8-AEB7-DCA72AB9D797}" srcId="{DD40B1EF-1605-4213-B03F-3E9527B8F4E3}" destId="{49BE23AA-246E-41BA-A0AD-1CDE2A7060D1}" srcOrd="0" destOrd="0" parTransId="{C7C184B1-EFA5-4BFC-97E2-276447BF37D4}" sibTransId="{8053A236-EF47-484A-8BC5-1B997423DC06}"/>
    <dgm:cxn modelId="{685AE761-9B3D-4F05-A895-81E3A1375E44}" type="presOf" srcId="{49BE23AA-246E-41BA-A0AD-1CDE2A7060D1}" destId="{05C61FEB-BA3C-41A0-8320-03778449D109}" srcOrd="0" destOrd="0" presId="urn:microsoft.com/office/officeart/2005/8/layout/hProcess9"/>
    <dgm:cxn modelId="{5581196E-DD04-44F0-9F60-73B675352C5C}" type="presOf" srcId="{7CE99486-D6C1-4E8B-B043-9AEDF16A4ED7}" destId="{93A236E7-D042-4229-B2DB-91911CF260F9}" srcOrd="0" destOrd="0" presId="urn:microsoft.com/office/officeart/2005/8/layout/hProcess9"/>
    <dgm:cxn modelId="{40CE1C9E-44F0-45A9-9011-B0163C4FDFCA}" srcId="{DD40B1EF-1605-4213-B03F-3E9527B8F4E3}" destId="{255495DE-8D88-48AF-BF4D-B9AE461518DE}" srcOrd="5" destOrd="0" parTransId="{2A6B1ACC-AA92-4B92-B68B-683548653E3F}" sibTransId="{3652E846-F4E3-438A-9CBA-722C3499446A}"/>
    <dgm:cxn modelId="{2DB33983-DBC1-4328-A18A-0CE3E2BA5718}" type="presOf" srcId="{255495DE-8D88-48AF-BF4D-B9AE461518DE}" destId="{47B851FF-69E3-4E8A-A260-44B6127326B4}" srcOrd="0" destOrd="0" presId="urn:microsoft.com/office/officeart/2005/8/layout/hProcess9"/>
    <dgm:cxn modelId="{E5CDDB97-93F7-49B0-B5A9-AD56E56B671B}" srcId="{DD40B1EF-1605-4213-B03F-3E9527B8F4E3}" destId="{5BD5359D-C3E9-4FC1-BB98-A2478839CC23}" srcOrd="1" destOrd="0" parTransId="{AE1196A9-3170-4FD5-A00D-C27AD494447A}" sibTransId="{580A228D-E140-49BF-92FD-6335ED5075F3}"/>
    <dgm:cxn modelId="{665D35C5-9052-4A15-B6E6-AE543738A679}" type="presOf" srcId="{6207607B-E5B5-4305-8DFF-B464D2E47FEF}" destId="{E8D32F10-2265-4721-B108-D9301652AB3B}" srcOrd="0" destOrd="0" presId="urn:microsoft.com/office/officeart/2005/8/layout/hProcess9"/>
    <dgm:cxn modelId="{63018E4A-1CAC-4C85-947D-FEA04C7B2962}" type="presOf" srcId="{B62E1D94-A89D-45E9-81C1-BCDBAFC0DAE2}" destId="{D1AA2B7D-064F-4E71-AA9A-87840672DD43}" srcOrd="0" destOrd="0" presId="urn:microsoft.com/office/officeart/2005/8/layout/hProcess9"/>
    <dgm:cxn modelId="{A36B907E-E296-412D-8B40-AE996176518A}" type="presOf" srcId="{DD40B1EF-1605-4213-B03F-3E9527B8F4E3}" destId="{CE2CFA6F-E4B6-424F-9E67-D676BEC35B71}" srcOrd="0" destOrd="0" presId="urn:microsoft.com/office/officeart/2005/8/layout/hProcess9"/>
    <dgm:cxn modelId="{71E4B9E4-3C9F-4FAF-858F-40274F1D66F3}" type="presOf" srcId="{5BD5359D-C3E9-4FC1-BB98-A2478839CC23}" destId="{3F18BBD2-84BA-4C8D-A8E0-D7B76F8E55A7}" srcOrd="0" destOrd="0" presId="urn:microsoft.com/office/officeart/2005/8/layout/hProcess9"/>
    <dgm:cxn modelId="{699E5719-2E17-4988-A791-B75C92A29B09}" type="presParOf" srcId="{CE2CFA6F-E4B6-424F-9E67-D676BEC35B71}" destId="{2DFDDF66-44CF-42EA-A8DC-537AADF5F79B}" srcOrd="0" destOrd="0" presId="urn:microsoft.com/office/officeart/2005/8/layout/hProcess9"/>
    <dgm:cxn modelId="{B0263811-264E-40F9-B630-29E767A6D35E}" type="presParOf" srcId="{CE2CFA6F-E4B6-424F-9E67-D676BEC35B71}" destId="{8EAFF4B9-D866-4EC5-8805-CE22B565999F}" srcOrd="1" destOrd="0" presId="urn:microsoft.com/office/officeart/2005/8/layout/hProcess9"/>
    <dgm:cxn modelId="{140027FE-3AD5-43B8-8CFC-D986B71E7DF7}" type="presParOf" srcId="{8EAFF4B9-D866-4EC5-8805-CE22B565999F}" destId="{05C61FEB-BA3C-41A0-8320-03778449D109}" srcOrd="0" destOrd="0" presId="urn:microsoft.com/office/officeart/2005/8/layout/hProcess9"/>
    <dgm:cxn modelId="{D3FD1C7E-9F38-4ADF-946B-B769E035BB93}" type="presParOf" srcId="{8EAFF4B9-D866-4EC5-8805-CE22B565999F}" destId="{CD6BE778-FDF1-491C-91EE-9455C7AA0F4F}" srcOrd="1" destOrd="0" presId="urn:microsoft.com/office/officeart/2005/8/layout/hProcess9"/>
    <dgm:cxn modelId="{B4AB9AA1-D267-4728-ABFA-B5F836E48099}" type="presParOf" srcId="{8EAFF4B9-D866-4EC5-8805-CE22B565999F}" destId="{3F18BBD2-84BA-4C8D-A8E0-D7B76F8E55A7}" srcOrd="2" destOrd="0" presId="urn:microsoft.com/office/officeart/2005/8/layout/hProcess9"/>
    <dgm:cxn modelId="{B9B0366B-DE76-4DEA-BBC7-9C14CD367EED}" type="presParOf" srcId="{8EAFF4B9-D866-4EC5-8805-CE22B565999F}" destId="{E4C4812F-C434-4BD8-AE56-7CEBC3D3C90C}" srcOrd="3" destOrd="0" presId="urn:microsoft.com/office/officeart/2005/8/layout/hProcess9"/>
    <dgm:cxn modelId="{65B2931E-03CF-4FC9-818F-0F784D647BD6}" type="presParOf" srcId="{8EAFF4B9-D866-4EC5-8805-CE22B565999F}" destId="{D1AA2B7D-064F-4E71-AA9A-87840672DD43}" srcOrd="4" destOrd="0" presId="urn:microsoft.com/office/officeart/2005/8/layout/hProcess9"/>
    <dgm:cxn modelId="{226F5B9A-875B-4211-BBF4-FDE69CC30AE8}" type="presParOf" srcId="{8EAFF4B9-D866-4EC5-8805-CE22B565999F}" destId="{D12D6131-D3FA-4682-9113-D04A366D0A9A}" srcOrd="5" destOrd="0" presId="urn:microsoft.com/office/officeart/2005/8/layout/hProcess9"/>
    <dgm:cxn modelId="{FE07E66F-D58C-4000-8949-7CF9D3CB7B7C}" type="presParOf" srcId="{8EAFF4B9-D866-4EC5-8805-CE22B565999F}" destId="{E8D32F10-2265-4721-B108-D9301652AB3B}" srcOrd="6" destOrd="0" presId="urn:microsoft.com/office/officeart/2005/8/layout/hProcess9"/>
    <dgm:cxn modelId="{DD2923B8-2F00-4493-9FB1-42C6C33A4CE0}" type="presParOf" srcId="{8EAFF4B9-D866-4EC5-8805-CE22B565999F}" destId="{4C18CEE6-EAAF-4773-BAE8-7403178D81E8}" srcOrd="7" destOrd="0" presId="urn:microsoft.com/office/officeart/2005/8/layout/hProcess9"/>
    <dgm:cxn modelId="{00D57003-664B-466E-9989-EB12B4AF86D1}" type="presParOf" srcId="{8EAFF4B9-D866-4EC5-8805-CE22B565999F}" destId="{93A236E7-D042-4229-B2DB-91911CF260F9}" srcOrd="8" destOrd="0" presId="urn:microsoft.com/office/officeart/2005/8/layout/hProcess9"/>
    <dgm:cxn modelId="{D24552FD-2784-4563-8A1D-043E1B06EEAD}" type="presParOf" srcId="{8EAFF4B9-D866-4EC5-8805-CE22B565999F}" destId="{F601430C-321E-47D7-87E1-F0E370CF61AC}" srcOrd="9" destOrd="0" presId="urn:microsoft.com/office/officeart/2005/8/layout/hProcess9"/>
    <dgm:cxn modelId="{70BE0D3D-5604-41C8-90FC-1B241572B591}" type="presParOf" srcId="{8EAFF4B9-D866-4EC5-8805-CE22B565999F}" destId="{47B851FF-69E3-4E8A-A260-44B6127326B4}" srcOrd="10" destOrd="0" presId="urn:microsoft.com/office/officeart/2005/8/layout/hProcess9"/>
    <dgm:cxn modelId="{29504CFB-A76A-4D09-A129-2EBA94A20402}" type="presParOf" srcId="{8EAFF4B9-D866-4EC5-8805-CE22B565999F}" destId="{868316E4-78F5-4A3E-8CD8-7C5CC1ABF546}" srcOrd="11" destOrd="0" presId="urn:microsoft.com/office/officeart/2005/8/layout/hProcess9"/>
    <dgm:cxn modelId="{D8A2BFD7-6398-4932-9D67-85A0DDCB8EB2}" type="presParOf" srcId="{8EAFF4B9-D866-4EC5-8805-CE22B565999F}" destId="{7D418904-8911-4FE9-AA57-725608CF3D4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DDF66-44CF-42EA-A8DC-537AADF5F79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61FEB-BA3C-41A0-8320-03778449D109}">
      <dsp:nvSpPr>
        <dsp:cNvPr id="0" name=""/>
        <dsp:cNvSpPr/>
      </dsp:nvSpPr>
      <dsp:spPr>
        <a:xfrm>
          <a:off x="898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10:00AM-11:00AM</a:t>
          </a:r>
          <a:r>
            <a:rPr lang="en-US" sz="1900" kern="1200" dirty="0" smtClean="0"/>
            <a:t>: Morning workshop</a:t>
          </a:r>
          <a:endParaRPr lang="en-US" sz="1900" kern="1200" dirty="0"/>
        </a:p>
      </dsp:txBody>
      <dsp:txXfrm>
        <a:off x="71205" y="1375708"/>
        <a:ext cx="1299632" cy="1599921"/>
      </dsp:txXfrm>
    </dsp:sp>
    <dsp:sp modelId="{3F18BBD2-84BA-4C8D-A8E0-D7B76F8E55A7}">
      <dsp:nvSpPr>
        <dsp:cNvPr id="0" name=""/>
        <dsp:cNvSpPr/>
      </dsp:nvSpPr>
      <dsp:spPr>
        <a:xfrm>
          <a:off x="1513157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11:00AM-12:00PM: Morning assignment</a:t>
          </a:r>
          <a:endParaRPr lang="en-US" sz="1900" kern="1200" dirty="0"/>
        </a:p>
      </dsp:txBody>
      <dsp:txXfrm>
        <a:off x="1583464" y="1375708"/>
        <a:ext cx="1299632" cy="1599921"/>
      </dsp:txXfrm>
    </dsp:sp>
    <dsp:sp modelId="{D1AA2B7D-064F-4E71-AA9A-87840672DD43}">
      <dsp:nvSpPr>
        <dsp:cNvPr id="0" name=""/>
        <dsp:cNvSpPr/>
      </dsp:nvSpPr>
      <dsp:spPr>
        <a:xfrm>
          <a:off x="3025417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12:00PM-12:45PM</a:t>
          </a:r>
          <a:r>
            <a:rPr lang="en-US" sz="1900" kern="1200" dirty="0" smtClean="0"/>
            <a:t>: Lunch break</a:t>
          </a:r>
          <a:endParaRPr lang="en-US" sz="1900" kern="1200" dirty="0"/>
        </a:p>
      </dsp:txBody>
      <dsp:txXfrm>
        <a:off x="3095724" y="1375708"/>
        <a:ext cx="1299632" cy="1599921"/>
      </dsp:txXfrm>
    </dsp:sp>
    <dsp:sp modelId="{E8D32F10-2265-4721-B108-D9301652AB3B}">
      <dsp:nvSpPr>
        <dsp:cNvPr id="0" name=""/>
        <dsp:cNvSpPr/>
      </dsp:nvSpPr>
      <dsp:spPr>
        <a:xfrm>
          <a:off x="4537676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1:45PM-2:45PM: Afternoon workshop</a:t>
          </a:r>
          <a:endParaRPr lang="en-US" sz="1900" kern="1200" dirty="0"/>
        </a:p>
      </dsp:txBody>
      <dsp:txXfrm>
        <a:off x="4607983" y="1375708"/>
        <a:ext cx="1299632" cy="1599921"/>
      </dsp:txXfrm>
    </dsp:sp>
    <dsp:sp modelId="{93A236E7-D042-4229-B2DB-91911CF260F9}">
      <dsp:nvSpPr>
        <dsp:cNvPr id="0" name=""/>
        <dsp:cNvSpPr/>
      </dsp:nvSpPr>
      <dsp:spPr>
        <a:xfrm>
          <a:off x="6049935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2:45PM-3:30PM: Afternoon break</a:t>
          </a:r>
          <a:endParaRPr lang="en-US" sz="1900" kern="1200" dirty="0"/>
        </a:p>
      </dsp:txBody>
      <dsp:txXfrm>
        <a:off x="6120242" y="1375708"/>
        <a:ext cx="1299632" cy="1599921"/>
      </dsp:txXfrm>
    </dsp:sp>
    <dsp:sp modelId="{47B851FF-69E3-4E8A-A260-44B6127326B4}">
      <dsp:nvSpPr>
        <dsp:cNvPr id="0" name=""/>
        <dsp:cNvSpPr/>
      </dsp:nvSpPr>
      <dsp:spPr>
        <a:xfrm>
          <a:off x="7562195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3:30PM-5:30PM: Study hall</a:t>
          </a:r>
          <a:endParaRPr lang="en-US" sz="1900" kern="1200" dirty="0"/>
        </a:p>
      </dsp:txBody>
      <dsp:txXfrm>
        <a:off x="7632502" y="1375708"/>
        <a:ext cx="1299632" cy="1599921"/>
      </dsp:txXfrm>
    </dsp:sp>
    <dsp:sp modelId="{7D418904-8911-4FE9-AA57-725608CF3D47}">
      <dsp:nvSpPr>
        <dsp:cNvPr id="0" name=""/>
        <dsp:cNvSpPr/>
      </dsp:nvSpPr>
      <dsp:spPr>
        <a:xfrm>
          <a:off x="9074454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5:30PM-10:00PM</a:t>
          </a:r>
          <a:r>
            <a:rPr lang="en-US" sz="1900" kern="1200" dirty="0" smtClean="0"/>
            <a:t>: After </a:t>
          </a:r>
          <a:r>
            <a:rPr lang="en-US" sz="1900" kern="1200" dirty="0" smtClean="0"/>
            <a:t>hours</a:t>
          </a:r>
          <a:endParaRPr lang="en-US" sz="1900" kern="1200" dirty="0"/>
        </a:p>
      </dsp:txBody>
      <dsp:txXfrm>
        <a:off x="9144761" y="1375708"/>
        <a:ext cx="1299632" cy="1599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DDF66-44CF-42EA-A8DC-537AADF5F79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61FEB-BA3C-41A0-8320-03778449D109}">
      <dsp:nvSpPr>
        <dsp:cNvPr id="0" name=""/>
        <dsp:cNvSpPr/>
      </dsp:nvSpPr>
      <dsp:spPr>
        <a:xfrm>
          <a:off x="417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10:00AM-11:00AM</a:t>
          </a:r>
          <a:r>
            <a:rPr lang="en-US" sz="1700" kern="1200" dirty="0" smtClean="0"/>
            <a:t>: Morning workshop</a:t>
          </a:r>
          <a:endParaRPr lang="en-US" sz="1700" kern="1200" dirty="0"/>
        </a:p>
      </dsp:txBody>
      <dsp:txXfrm>
        <a:off x="61889" y="1366873"/>
        <a:ext cx="1136309" cy="1617591"/>
      </dsp:txXfrm>
    </dsp:sp>
    <dsp:sp modelId="{3F18BBD2-84BA-4C8D-A8E0-D7B76F8E55A7}">
      <dsp:nvSpPr>
        <dsp:cNvPr id="0" name=""/>
        <dsp:cNvSpPr/>
      </dsp:nvSpPr>
      <dsp:spPr>
        <a:xfrm>
          <a:off x="1322633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11:00AM-12:00PM: Morning assignment</a:t>
          </a:r>
          <a:endParaRPr lang="en-US" sz="1700" kern="1200" dirty="0"/>
        </a:p>
      </dsp:txBody>
      <dsp:txXfrm>
        <a:off x="1384105" y="1366873"/>
        <a:ext cx="1136309" cy="1617591"/>
      </dsp:txXfrm>
    </dsp:sp>
    <dsp:sp modelId="{D1AA2B7D-064F-4E71-AA9A-87840672DD43}">
      <dsp:nvSpPr>
        <dsp:cNvPr id="0" name=""/>
        <dsp:cNvSpPr/>
      </dsp:nvSpPr>
      <dsp:spPr>
        <a:xfrm>
          <a:off x="2644849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12:00PM-12:45PM</a:t>
          </a:r>
          <a:r>
            <a:rPr lang="en-US" sz="1700" kern="1200" dirty="0" smtClean="0"/>
            <a:t>: Lunch break</a:t>
          </a:r>
          <a:endParaRPr lang="en-US" sz="1700" kern="1200" dirty="0"/>
        </a:p>
      </dsp:txBody>
      <dsp:txXfrm>
        <a:off x="2706321" y="1366873"/>
        <a:ext cx="1136309" cy="1617591"/>
      </dsp:txXfrm>
    </dsp:sp>
    <dsp:sp modelId="{E8D32F10-2265-4721-B108-D9301652AB3B}">
      <dsp:nvSpPr>
        <dsp:cNvPr id="0" name=""/>
        <dsp:cNvSpPr/>
      </dsp:nvSpPr>
      <dsp:spPr>
        <a:xfrm>
          <a:off x="3967065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1:45PM-2:45PM: Afternoon workshop</a:t>
          </a:r>
          <a:endParaRPr lang="en-US" sz="1700" kern="1200" dirty="0"/>
        </a:p>
      </dsp:txBody>
      <dsp:txXfrm>
        <a:off x="4028537" y="1366873"/>
        <a:ext cx="1136309" cy="1617591"/>
      </dsp:txXfrm>
    </dsp:sp>
    <dsp:sp modelId="{93A236E7-D042-4229-B2DB-91911CF260F9}">
      <dsp:nvSpPr>
        <dsp:cNvPr id="0" name=""/>
        <dsp:cNvSpPr/>
      </dsp:nvSpPr>
      <dsp:spPr>
        <a:xfrm>
          <a:off x="5289281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2:45PM-3:30PM: Afternoon break</a:t>
          </a:r>
          <a:endParaRPr lang="en-US" sz="1700" kern="1200" dirty="0"/>
        </a:p>
      </dsp:txBody>
      <dsp:txXfrm>
        <a:off x="5350753" y="1366873"/>
        <a:ext cx="1136309" cy="1617591"/>
      </dsp:txXfrm>
    </dsp:sp>
    <dsp:sp modelId="{47B851FF-69E3-4E8A-A260-44B6127326B4}">
      <dsp:nvSpPr>
        <dsp:cNvPr id="0" name=""/>
        <dsp:cNvSpPr/>
      </dsp:nvSpPr>
      <dsp:spPr>
        <a:xfrm>
          <a:off x="6611497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3:30PM-5:30PM: Study hall</a:t>
          </a:r>
          <a:endParaRPr lang="en-US" sz="1700" kern="1200" dirty="0"/>
        </a:p>
      </dsp:txBody>
      <dsp:txXfrm>
        <a:off x="6672969" y="1366873"/>
        <a:ext cx="1136309" cy="1617591"/>
      </dsp:txXfrm>
    </dsp:sp>
    <dsp:sp modelId="{7D418904-8911-4FE9-AA57-725608CF3D47}">
      <dsp:nvSpPr>
        <dsp:cNvPr id="0" name=""/>
        <dsp:cNvSpPr/>
      </dsp:nvSpPr>
      <dsp:spPr>
        <a:xfrm>
          <a:off x="7933713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5:30PM-10:00PM</a:t>
          </a:r>
          <a:r>
            <a:rPr lang="en-US" sz="1700" kern="1200" dirty="0" smtClean="0"/>
            <a:t>: After </a:t>
          </a:r>
          <a:r>
            <a:rPr lang="en-US" sz="1700" kern="1200" dirty="0" smtClean="0"/>
            <a:t>hours</a:t>
          </a:r>
          <a:endParaRPr lang="en-US" sz="1700" kern="1200" dirty="0"/>
        </a:p>
      </dsp:txBody>
      <dsp:txXfrm>
        <a:off x="7995185" y="1366873"/>
        <a:ext cx="1136309" cy="1617591"/>
      </dsp:txXfrm>
    </dsp:sp>
    <dsp:sp modelId="{E2539A7C-6497-4575-840A-55DEF43EA9AD}">
      <dsp:nvSpPr>
        <dsp:cNvPr id="0" name=""/>
        <dsp:cNvSpPr/>
      </dsp:nvSpPr>
      <dsp:spPr>
        <a:xfrm>
          <a:off x="9255929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Sleep</a:t>
          </a:r>
          <a:endParaRPr lang="en-US" sz="1700" kern="1200" dirty="0"/>
        </a:p>
      </dsp:txBody>
      <dsp:txXfrm>
        <a:off x="9317401" y="1366873"/>
        <a:ext cx="1136309" cy="1617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DDF66-44CF-42EA-A8DC-537AADF5F79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61FEB-BA3C-41A0-8320-03778449D109}">
      <dsp:nvSpPr>
        <dsp:cNvPr id="0" name=""/>
        <dsp:cNvSpPr/>
      </dsp:nvSpPr>
      <dsp:spPr>
        <a:xfrm>
          <a:off x="898" y="1305401"/>
          <a:ext cx="1440246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10:00AM-11:00AM: Morning workshop</a:t>
          </a:r>
          <a:endParaRPr lang="en-US" sz="1900" kern="1200"/>
        </a:p>
      </dsp:txBody>
      <dsp:txXfrm>
        <a:off x="71205" y="1375708"/>
        <a:ext cx="1299632" cy="1599921"/>
      </dsp:txXfrm>
    </dsp:sp>
    <dsp:sp modelId="{3F18BBD2-84BA-4C8D-A8E0-D7B76F8E55A7}">
      <dsp:nvSpPr>
        <dsp:cNvPr id="0" name=""/>
        <dsp:cNvSpPr/>
      </dsp:nvSpPr>
      <dsp:spPr>
        <a:xfrm>
          <a:off x="1513157" y="1305401"/>
          <a:ext cx="1440246" cy="1740535"/>
        </a:xfrm>
        <a:prstGeom prst="roundRect">
          <a:avLst/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11:00AM-12:00PM: Morning assignment</a:t>
          </a:r>
          <a:endParaRPr lang="en-US" sz="1900" kern="1200"/>
        </a:p>
      </dsp:txBody>
      <dsp:txXfrm>
        <a:off x="1583464" y="1375708"/>
        <a:ext cx="1299632" cy="1599921"/>
      </dsp:txXfrm>
    </dsp:sp>
    <dsp:sp modelId="{D1AA2B7D-064F-4E71-AA9A-87840672DD43}">
      <dsp:nvSpPr>
        <dsp:cNvPr id="0" name=""/>
        <dsp:cNvSpPr/>
      </dsp:nvSpPr>
      <dsp:spPr>
        <a:xfrm>
          <a:off x="3025417" y="1305401"/>
          <a:ext cx="1440246" cy="1740535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12PM-12:45PM: Lunch break</a:t>
          </a:r>
          <a:endParaRPr lang="en-US" sz="1900" kern="1200" dirty="0"/>
        </a:p>
      </dsp:txBody>
      <dsp:txXfrm>
        <a:off x="3095724" y="1375708"/>
        <a:ext cx="1299632" cy="1599921"/>
      </dsp:txXfrm>
    </dsp:sp>
    <dsp:sp modelId="{E8D32F10-2265-4721-B108-D9301652AB3B}">
      <dsp:nvSpPr>
        <dsp:cNvPr id="0" name=""/>
        <dsp:cNvSpPr/>
      </dsp:nvSpPr>
      <dsp:spPr>
        <a:xfrm>
          <a:off x="4537676" y="1305401"/>
          <a:ext cx="1440246" cy="1740535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1:45PM-2:45PM: Afternoon workshop</a:t>
          </a:r>
          <a:endParaRPr lang="en-US" sz="1900" kern="1200"/>
        </a:p>
      </dsp:txBody>
      <dsp:txXfrm>
        <a:off x="4607983" y="1375708"/>
        <a:ext cx="1299632" cy="1599921"/>
      </dsp:txXfrm>
    </dsp:sp>
    <dsp:sp modelId="{93A236E7-D042-4229-B2DB-91911CF260F9}">
      <dsp:nvSpPr>
        <dsp:cNvPr id="0" name=""/>
        <dsp:cNvSpPr/>
      </dsp:nvSpPr>
      <dsp:spPr>
        <a:xfrm>
          <a:off x="6049935" y="1305401"/>
          <a:ext cx="1440246" cy="1740535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2:45PM-3:30PM: Afternoon break</a:t>
          </a:r>
          <a:endParaRPr lang="en-US" sz="1900" kern="1200"/>
        </a:p>
      </dsp:txBody>
      <dsp:txXfrm>
        <a:off x="6120242" y="1375708"/>
        <a:ext cx="1299632" cy="1599921"/>
      </dsp:txXfrm>
    </dsp:sp>
    <dsp:sp modelId="{47B851FF-69E3-4E8A-A260-44B6127326B4}">
      <dsp:nvSpPr>
        <dsp:cNvPr id="0" name=""/>
        <dsp:cNvSpPr/>
      </dsp:nvSpPr>
      <dsp:spPr>
        <a:xfrm>
          <a:off x="7562195" y="1305401"/>
          <a:ext cx="1440246" cy="1740535"/>
        </a:xfrm>
        <a:prstGeom prst="roundRect">
          <a:avLst/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3:30PM-5:30PM: Study hall</a:t>
          </a:r>
          <a:endParaRPr lang="en-US" sz="1900" kern="1200"/>
        </a:p>
      </dsp:txBody>
      <dsp:txXfrm>
        <a:off x="7632502" y="1375708"/>
        <a:ext cx="1299632" cy="1599921"/>
      </dsp:txXfrm>
    </dsp:sp>
    <dsp:sp modelId="{7D418904-8911-4FE9-AA57-725608CF3D47}">
      <dsp:nvSpPr>
        <dsp:cNvPr id="0" name=""/>
        <dsp:cNvSpPr/>
      </dsp:nvSpPr>
      <dsp:spPr>
        <a:xfrm>
          <a:off x="9074454" y="1305401"/>
          <a:ext cx="1440246" cy="174053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5:30PM-10:00PM: After hours</a:t>
          </a:r>
          <a:endParaRPr lang="en-US" sz="1900" kern="1200"/>
        </a:p>
      </dsp:txBody>
      <dsp:txXfrm>
        <a:off x="9144761" y="1375708"/>
        <a:ext cx="1299632" cy="159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0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CC1F-2E0F-4D0F-B91D-F15149BA74F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E471-4865-4908-AA69-5C817268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 daily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34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7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 daily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5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 daily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65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0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DAI daily schedule</vt:lpstr>
      <vt:lpstr>DAI daily schedule</vt:lpstr>
      <vt:lpstr>DAI daily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 daily schedule</dc:title>
  <dc:creator>User</dc:creator>
  <cp:lastModifiedBy>User</cp:lastModifiedBy>
  <cp:revision>3</cp:revision>
  <dcterms:created xsi:type="dcterms:W3CDTF">2019-10-10T14:49:16Z</dcterms:created>
  <dcterms:modified xsi:type="dcterms:W3CDTF">2019-10-10T16:25:45Z</dcterms:modified>
</cp:coreProperties>
</file>