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65884-1686-4882-A6C0-1ADB15EFF2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5CE878-AA14-41CC-8A07-BBC4851165CC}">
      <dgm:prSet/>
      <dgm:spPr/>
      <dgm:t>
        <a:bodyPr/>
        <a:lstStyle/>
        <a:p>
          <a:pPr rtl="0"/>
          <a:r>
            <a:rPr lang="en-US" smtClean="0"/>
            <a:t>Michael Scott, Regional Manager</a:t>
          </a:r>
          <a:endParaRPr lang="en-US"/>
        </a:p>
      </dgm:t>
    </dgm:pt>
    <dgm:pt modelId="{D6CC6D42-6B61-4911-8AC8-A98F55D46D5C}" type="parTrans" cxnId="{A20EBB09-1B4E-421F-A90F-D75C49141936}">
      <dgm:prSet/>
      <dgm:spPr/>
      <dgm:t>
        <a:bodyPr/>
        <a:lstStyle/>
        <a:p>
          <a:endParaRPr lang="en-US"/>
        </a:p>
      </dgm:t>
    </dgm:pt>
    <dgm:pt modelId="{6D4B815A-5DD3-492A-A74A-46851C90E34B}" type="sibTrans" cxnId="{A20EBB09-1B4E-421F-A90F-D75C49141936}">
      <dgm:prSet/>
      <dgm:spPr/>
      <dgm:t>
        <a:bodyPr/>
        <a:lstStyle/>
        <a:p>
          <a:endParaRPr lang="en-US"/>
        </a:p>
      </dgm:t>
    </dgm:pt>
    <dgm:pt modelId="{B17D4DF0-5BDD-4DB0-B24B-B5100E7B4261}">
      <dgm:prSet/>
      <dgm:spPr/>
      <dgm:t>
        <a:bodyPr/>
        <a:lstStyle/>
        <a:p>
          <a:pPr rtl="0"/>
          <a:r>
            <a:rPr lang="en-US" smtClean="0"/>
            <a:t>Dwight Schrute, Head of Sales</a:t>
          </a:r>
          <a:endParaRPr lang="en-US"/>
        </a:p>
      </dgm:t>
    </dgm:pt>
    <dgm:pt modelId="{0162C951-4086-41CC-8E75-C9411AD238CB}" type="parTrans" cxnId="{DD776973-0740-47E8-B102-C8617E7DBB1B}">
      <dgm:prSet/>
      <dgm:spPr/>
      <dgm:t>
        <a:bodyPr/>
        <a:lstStyle/>
        <a:p>
          <a:endParaRPr lang="en-US"/>
        </a:p>
      </dgm:t>
    </dgm:pt>
    <dgm:pt modelId="{BFD1BA83-54F5-412A-A142-DD2D54A40566}" type="sibTrans" cxnId="{DD776973-0740-47E8-B102-C8617E7DBB1B}">
      <dgm:prSet/>
      <dgm:spPr/>
      <dgm:t>
        <a:bodyPr/>
        <a:lstStyle/>
        <a:p>
          <a:endParaRPr lang="en-US"/>
        </a:p>
      </dgm:t>
    </dgm:pt>
    <dgm:pt modelId="{A4A34F12-A7F1-45A7-9ADA-A43076A36BDB}">
      <dgm:prSet/>
      <dgm:spPr/>
      <dgm:t>
        <a:bodyPr/>
        <a:lstStyle/>
        <a:p>
          <a:pPr rtl="0"/>
          <a:r>
            <a:rPr lang="en-US" smtClean="0"/>
            <a:t>Stanley Hudson, Sales Rep</a:t>
          </a:r>
          <a:endParaRPr lang="en-US"/>
        </a:p>
      </dgm:t>
    </dgm:pt>
    <dgm:pt modelId="{08E201EE-F23D-4A97-BC35-EEC77211D2D8}" type="parTrans" cxnId="{80608D07-5B1D-4B7C-825D-652E08835430}">
      <dgm:prSet/>
      <dgm:spPr/>
      <dgm:t>
        <a:bodyPr/>
        <a:lstStyle/>
        <a:p>
          <a:endParaRPr lang="en-US"/>
        </a:p>
      </dgm:t>
    </dgm:pt>
    <dgm:pt modelId="{62067B29-D3C6-424E-8101-D1C3ED54045C}" type="sibTrans" cxnId="{80608D07-5B1D-4B7C-825D-652E08835430}">
      <dgm:prSet/>
      <dgm:spPr/>
      <dgm:t>
        <a:bodyPr/>
        <a:lstStyle/>
        <a:p>
          <a:endParaRPr lang="en-US"/>
        </a:p>
      </dgm:t>
    </dgm:pt>
    <dgm:pt modelId="{AC2B0FAE-E0A4-4162-98A1-16BFC2BD298B}">
      <dgm:prSet/>
      <dgm:spPr/>
      <dgm:t>
        <a:bodyPr/>
        <a:lstStyle/>
        <a:p>
          <a:pPr rtl="0"/>
          <a:r>
            <a:rPr lang="en-US" smtClean="0"/>
            <a:t>Phyllis Vance, Sales Rep</a:t>
          </a:r>
          <a:endParaRPr lang="en-US"/>
        </a:p>
      </dgm:t>
    </dgm:pt>
    <dgm:pt modelId="{95AF6C0E-1A74-45AA-B40F-3724275A1FAD}" type="parTrans" cxnId="{116C6398-420B-4BF9-B539-C7CE9D1AEB93}">
      <dgm:prSet/>
      <dgm:spPr/>
      <dgm:t>
        <a:bodyPr/>
        <a:lstStyle/>
        <a:p>
          <a:endParaRPr lang="en-US"/>
        </a:p>
      </dgm:t>
    </dgm:pt>
    <dgm:pt modelId="{3D08B12E-C64A-4B9C-8176-D9EEB6A34762}" type="sibTrans" cxnId="{116C6398-420B-4BF9-B539-C7CE9D1AEB93}">
      <dgm:prSet/>
      <dgm:spPr/>
      <dgm:t>
        <a:bodyPr/>
        <a:lstStyle/>
        <a:p>
          <a:endParaRPr lang="en-US"/>
        </a:p>
      </dgm:t>
    </dgm:pt>
    <dgm:pt modelId="{27B21E01-129D-4459-B6B3-4E8F14E26E9E}">
      <dgm:prSet/>
      <dgm:spPr/>
      <dgm:t>
        <a:bodyPr/>
        <a:lstStyle/>
        <a:p>
          <a:pPr rtl="0"/>
          <a:r>
            <a:rPr lang="en-US" smtClean="0"/>
            <a:t>Jim Halpert, Sales Rep</a:t>
          </a:r>
          <a:endParaRPr lang="en-US"/>
        </a:p>
      </dgm:t>
    </dgm:pt>
    <dgm:pt modelId="{E478BE4D-CE3E-49F5-AD64-EECC53B88BA1}" type="parTrans" cxnId="{3C62926A-1E08-4E39-AF9C-605AAB287AFD}">
      <dgm:prSet/>
      <dgm:spPr/>
      <dgm:t>
        <a:bodyPr/>
        <a:lstStyle/>
        <a:p>
          <a:endParaRPr lang="en-US"/>
        </a:p>
      </dgm:t>
    </dgm:pt>
    <dgm:pt modelId="{7E1C1079-4E83-4017-BC6B-85C937DC7BBF}" type="sibTrans" cxnId="{3C62926A-1E08-4E39-AF9C-605AAB287AFD}">
      <dgm:prSet/>
      <dgm:spPr/>
      <dgm:t>
        <a:bodyPr/>
        <a:lstStyle/>
        <a:p>
          <a:endParaRPr lang="en-US"/>
        </a:p>
      </dgm:t>
    </dgm:pt>
    <dgm:pt modelId="{29F2031A-0BDA-4FBF-A563-694703DB0F79}">
      <dgm:prSet/>
      <dgm:spPr/>
      <dgm:t>
        <a:bodyPr/>
        <a:lstStyle/>
        <a:p>
          <a:pPr rtl="0"/>
          <a:r>
            <a:rPr lang="en-US" smtClean="0"/>
            <a:t>Meredith Palmer, Supplier Relations</a:t>
          </a:r>
          <a:endParaRPr lang="en-US"/>
        </a:p>
      </dgm:t>
    </dgm:pt>
    <dgm:pt modelId="{43C10BB8-42D9-47E3-91D8-BA8528F2F10E}" type="parTrans" cxnId="{020975C1-CFA4-4817-985F-D8D7C764DCB0}">
      <dgm:prSet/>
      <dgm:spPr/>
      <dgm:t>
        <a:bodyPr/>
        <a:lstStyle/>
        <a:p>
          <a:endParaRPr lang="en-US"/>
        </a:p>
      </dgm:t>
    </dgm:pt>
    <dgm:pt modelId="{85E1D4D2-C418-4E67-BE65-A1684EC3BE1D}" type="sibTrans" cxnId="{020975C1-CFA4-4817-985F-D8D7C764DCB0}">
      <dgm:prSet/>
      <dgm:spPr/>
      <dgm:t>
        <a:bodyPr/>
        <a:lstStyle/>
        <a:p>
          <a:endParaRPr lang="en-US"/>
        </a:p>
      </dgm:t>
    </dgm:pt>
    <dgm:pt modelId="{5F32461B-6FF6-4CE5-A40D-B7B02A9DA6DA}">
      <dgm:prSet/>
      <dgm:spPr/>
      <dgm:t>
        <a:bodyPr/>
        <a:lstStyle/>
        <a:p>
          <a:pPr rtl="0"/>
          <a:r>
            <a:rPr lang="en-US" smtClean="0"/>
            <a:t>Creed Bratton, Quality Assurance</a:t>
          </a:r>
          <a:endParaRPr lang="en-US"/>
        </a:p>
      </dgm:t>
    </dgm:pt>
    <dgm:pt modelId="{44D7D4D8-D6A4-442C-942F-362BB33D2893}" type="parTrans" cxnId="{3C09ED9A-9EAC-4EDC-97FD-366B2C2C63B0}">
      <dgm:prSet/>
      <dgm:spPr/>
      <dgm:t>
        <a:bodyPr/>
        <a:lstStyle/>
        <a:p>
          <a:endParaRPr lang="en-US"/>
        </a:p>
      </dgm:t>
    </dgm:pt>
    <dgm:pt modelId="{91465DE9-8742-4507-92A3-BCACBBAF35B1}" type="sibTrans" cxnId="{3C09ED9A-9EAC-4EDC-97FD-366B2C2C63B0}">
      <dgm:prSet/>
      <dgm:spPr/>
      <dgm:t>
        <a:bodyPr/>
        <a:lstStyle/>
        <a:p>
          <a:endParaRPr lang="en-US"/>
        </a:p>
      </dgm:t>
    </dgm:pt>
    <dgm:pt modelId="{43D5C99E-F5BE-4D5E-A44A-26EA94417E8B}">
      <dgm:prSet/>
      <dgm:spPr/>
      <dgm:t>
        <a:bodyPr/>
        <a:lstStyle/>
        <a:p>
          <a:pPr rtl="0"/>
          <a:r>
            <a:rPr lang="en-US" smtClean="0"/>
            <a:t>Kelly Kapoor, Customer Service</a:t>
          </a:r>
          <a:endParaRPr lang="en-US"/>
        </a:p>
      </dgm:t>
    </dgm:pt>
    <dgm:pt modelId="{1BB6437C-7658-4F03-BFC9-C6DF3E0E1867}" type="parTrans" cxnId="{712822A9-0994-4A98-BFE1-5D12B3D393B3}">
      <dgm:prSet/>
      <dgm:spPr/>
      <dgm:t>
        <a:bodyPr/>
        <a:lstStyle/>
        <a:p>
          <a:endParaRPr lang="en-US"/>
        </a:p>
      </dgm:t>
    </dgm:pt>
    <dgm:pt modelId="{B6ECFF47-7371-4A4A-869F-77B7FE250F37}" type="sibTrans" cxnId="{712822A9-0994-4A98-BFE1-5D12B3D393B3}">
      <dgm:prSet/>
      <dgm:spPr/>
      <dgm:t>
        <a:bodyPr/>
        <a:lstStyle/>
        <a:p>
          <a:endParaRPr lang="en-US"/>
        </a:p>
      </dgm:t>
    </dgm:pt>
    <dgm:pt modelId="{D4C5FFD4-2451-404C-890A-5664C8D68FCD}">
      <dgm:prSet/>
      <dgm:spPr/>
      <dgm:t>
        <a:bodyPr/>
        <a:lstStyle/>
        <a:p>
          <a:pPr rtl="0"/>
          <a:r>
            <a:rPr lang="en-US" smtClean="0"/>
            <a:t>Angela Martin, Head of Accounting</a:t>
          </a:r>
          <a:endParaRPr lang="en-US"/>
        </a:p>
      </dgm:t>
    </dgm:pt>
    <dgm:pt modelId="{8BF238E3-73EC-4EC4-B9FD-AEC730E67103}" type="parTrans" cxnId="{5E7D7F3C-3F2F-4228-B1B5-F7123D517F6E}">
      <dgm:prSet/>
      <dgm:spPr/>
      <dgm:t>
        <a:bodyPr/>
        <a:lstStyle/>
        <a:p>
          <a:endParaRPr lang="en-US"/>
        </a:p>
      </dgm:t>
    </dgm:pt>
    <dgm:pt modelId="{775E15E0-DA42-4B44-83CB-AB25020FFE4B}" type="sibTrans" cxnId="{5E7D7F3C-3F2F-4228-B1B5-F7123D517F6E}">
      <dgm:prSet/>
      <dgm:spPr/>
      <dgm:t>
        <a:bodyPr/>
        <a:lstStyle/>
        <a:p>
          <a:endParaRPr lang="en-US"/>
        </a:p>
      </dgm:t>
    </dgm:pt>
    <dgm:pt modelId="{BB0B3227-A86A-4CAF-B1E1-7A7B60CC0919}">
      <dgm:prSet/>
      <dgm:spPr/>
      <dgm:t>
        <a:bodyPr/>
        <a:lstStyle/>
        <a:p>
          <a:pPr rtl="0"/>
          <a:r>
            <a:rPr lang="en-US" smtClean="0"/>
            <a:t>Oscar Martinez, Senior Accountant</a:t>
          </a:r>
          <a:endParaRPr lang="en-US"/>
        </a:p>
      </dgm:t>
    </dgm:pt>
    <dgm:pt modelId="{CFED70C2-BC96-4849-87AF-C331F53207EF}" type="parTrans" cxnId="{15955491-CD28-4430-A98F-363EADE50E27}">
      <dgm:prSet/>
      <dgm:spPr/>
      <dgm:t>
        <a:bodyPr/>
        <a:lstStyle/>
        <a:p>
          <a:endParaRPr lang="en-US"/>
        </a:p>
      </dgm:t>
    </dgm:pt>
    <dgm:pt modelId="{7881F9CB-9392-4B6D-AB32-732F80CFB7F1}" type="sibTrans" cxnId="{15955491-CD28-4430-A98F-363EADE50E27}">
      <dgm:prSet/>
      <dgm:spPr/>
      <dgm:t>
        <a:bodyPr/>
        <a:lstStyle/>
        <a:p>
          <a:endParaRPr lang="en-US"/>
        </a:p>
      </dgm:t>
    </dgm:pt>
    <dgm:pt modelId="{FDC9D388-D1F5-4177-965E-4B999D9EB641}">
      <dgm:prSet/>
      <dgm:spPr/>
      <dgm:t>
        <a:bodyPr/>
        <a:lstStyle/>
        <a:p>
          <a:pPr rtl="0"/>
          <a:r>
            <a:rPr lang="en-US" smtClean="0"/>
            <a:t>Kevin Malone, Accountant</a:t>
          </a:r>
          <a:endParaRPr lang="en-US"/>
        </a:p>
      </dgm:t>
    </dgm:pt>
    <dgm:pt modelId="{BC4ABE21-61E4-4C4B-B26D-89CA7DA2FD0F}" type="parTrans" cxnId="{CE580079-1526-4ABC-82A6-158A5BEED17F}">
      <dgm:prSet/>
      <dgm:spPr/>
      <dgm:t>
        <a:bodyPr/>
        <a:lstStyle/>
        <a:p>
          <a:endParaRPr lang="en-US"/>
        </a:p>
      </dgm:t>
    </dgm:pt>
    <dgm:pt modelId="{E0BBBE3C-C514-48C7-8161-1A231B472580}" type="sibTrans" cxnId="{CE580079-1526-4ABC-82A6-158A5BEED17F}">
      <dgm:prSet/>
      <dgm:spPr/>
      <dgm:t>
        <a:bodyPr/>
        <a:lstStyle/>
        <a:p>
          <a:endParaRPr lang="en-US"/>
        </a:p>
      </dgm:t>
    </dgm:pt>
    <dgm:pt modelId="{14D10B4C-D417-4C6D-9F02-EAD0983180DB}" type="pres">
      <dgm:prSet presAssocID="{6F865884-1686-4882-A6C0-1ADB15EFF2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177F21-3418-4578-828D-55F5F34F5C28}" type="pres">
      <dgm:prSet presAssocID="{4B5CE878-AA14-41CC-8A07-BBC4851165CC}" presName="hierRoot1" presStyleCnt="0">
        <dgm:presLayoutVars>
          <dgm:hierBranch val="init"/>
        </dgm:presLayoutVars>
      </dgm:prSet>
      <dgm:spPr/>
    </dgm:pt>
    <dgm:pt modelId="{2B74B59E-7BF5-429B-B1B6-F85BC37C8FAB}" type="pres">
      <dgm:prSet presAssocID="{4B5CE878-AA14-41CC-8A07-BBC4851165CC}" presName="rootComposite1" presStyleCnt="0"/>
      <dgm:spPr/>
    </dgm:pt>
    <dgm:pt modelId="{D1A1345F-58AC-4309-B240-2DEA01E020C7}" type="pres">
      <dgm:prSet presAssocID="{4B5CE878-AA14-41CC-8A07-BBC4851165CC}" presName="rootText1" presStyleLbl="node0" presStyleIdx="0" presStyleCnt="1">
        <dgm:presLayoutVars>
          <dgm:chPref val="3"/>
        </dgm:presLayoutVars>
      </dgm:prSet>
      <dgm:spPr/>
    </dgm:pt>
    <dgm:pt modelId="{51F39360-3EDA-4B2C-9CFC-6FA2468CF3EC}" type="pres">
      <dgm:prSet presAssocID="{4B5CE878-AA14-41CC-8A07-BBC4851165CC}" presName="rootConnector1" presStyleLbl="node1" presStyleIdx="0" presStyleCnt="0"/>
      <dgm:spPr/>
    </dgm:pt>
    <dgm:pt modelId="{C01E6058-A325-4A16-A7F1-D9104D5C421F}" type="pres">
      <dgm:prSet presAssocID="{4B5CE878-AA14-41CC-8A07-BBC4851165CC}" presName="hierChild2" presStyleCnt="0"/>
      <dgm:spPr/>
    </dgm:pt>
    <dgm:pt modelId="{2A053A92-E049-4E47-A1C8-E6D8DA7D2B6F}" type="pres">
      <dgm:prSet presAssocID="{0162C951-4086-41CC-8E75-C9411AD238CB}" presName="Name37" presStyleLbl="parChTrans1D2" presStyleIdx="0" presStyleCnt="5"/>
      <dgm:spPr/>
    </dgm:pt>
    <dgm:pt modelId="{FFD54EBC-BDF2-45C9-87C4-129211ADB1D4}" type="pres">
      <dgm:prSet presAssocID="{B17D4DF0-5BDD-4DB0-B24B-B5100E7B4261}" presName="hierRoot2" presStyleCnt="0">
        <dgm:presLayoutVars>
          <dgm:hierBranch val="init"/>
        </dgm:presLayoutVars>
      </dgm:prSet>
      <dgm:spPr/>
    </dgm:pt>
    <dgm:pt modelId="{CCCDC13F-8440-4705-9F1A-8A8BA59F4AC7}" type="pres">
      <dgm:prSet presAssocID="{B17D4DF0-5BDD-4DB0-B24B-B5100E7B4261}" presName="rootComposite" presStyleCnt="0"/>
      <dgm:spPr/>
    </dgm:pt>
    <dgm:pt modelId="{BDD85193-1BB6-4782-9223-08430D306809}" type="pres">
      <dgm:prSet presAssocID="{B17D4DF0-5BDD-4DB0-B24B-B5100E7B4261}" presName="rootText" presStyleLbl="node2" presStyleIdx="0" presStyleCnt="5">
        <dgm:presLayoutVars>
          <dgm:chPref val="3"/>
        </dgm:presLayoutVars>
      </dgm:prSet>
      <dgm:spPr/>
    </dgm:pt>
    <dgm:pt modelId="{7B7BACE1-19BE-4EA9-98FC-A4573251F234}" type="pres">
      <dgm:prSet presAssocID="{B17D4DF0-5BDD-4DB0-B24B-B5100E7B4261}" presName="rootConnector" presStyleLbl="node2" presStyleIdx="0" presStyleCnt="5"/>
      <dgm:spPr/>
    </dgm:pt>
    <dgm:pt modelId="{06FEEF77-BF01-4D3B-8A52-263399F4F377}" type="pres">
      <dgm:prSet presAssocID="{B17D4DF0-5BDD-4DB0-B24B-B5100E7B4261}" presName="hierChild4" presStyleCnt="0"/>
      <dgm:spPr/>
    </dgm:pt>
    <dgm:pt modelId="{76AD870A-2C35-4D0E-A0B5-0EA9ECC5FE5E}" type="pres">
      <dgm:prSet presAssocID="{08E201EE-F23D-4A97-BC35-EEC77211D2D8}" presName="Name37" presStyleLbl="parChTrans1D3" presStyleIdx="0" presStyleCnt="4"/>
      <dgm:spPr/>
    </dgm:pt>
    <dgm:pt modelId="{8D0F03AC-F715-42F3-AEEC-5D2DBFB7D74A}" type="pres">
      <dgm:prSet presAssocID="{A4A34F12-A7F1-45A7-9ADA-A43076A36BDB}" presName="hierRoot2" presStyleCnt="0">
        <dgm:presLayoutVars>
          <dgm:hierBranch val="init"/>
        </dgm:presLayoutVars>
      </dgm:prSet>
      <dgm:spPr/>
    </dgm:pt>
    <dgm:pt modelId="{3EE2E800-2811-43B0-8867-EA40B8C03F47}" type="pres">
      <dgm:prSet presAssocID="{A4A34F12-A7F1-45A7-9ADA-A43076A36BDB}" presName="rootComposite" presStyleCnt="0"/>
      <dgm:spPr/>
    </dgm:pt>
    <dgm:pt modelId="{31554F9E-C2CA-4685-804D-81AC29F551F1}" type="pres">
      <dgm:prSet presAssocID="{A4A34F12-A7F1-45A7-9ADA-A43076A36BDB}" presName="rootText" presStyleLbl="node3" presStyleIdx="0" presStyleCnt="4">
        <dgm:presLayoutVars>
          <dgm:chPref val="3"/>
        </dgm:presLayoutVars>
      </dgm:prSet>
      <dgm:spPr/>
    </dgm:pt>
    <dgm:pt modelId="{4E66895A-897A-4328-8FE8-CFBF18F6379A}" type="pres">
      <dgm:prSet presAssocID="{A4A34F12-A7F1-45A7-9ADA-A43076A36BDB}" presName="rootConnector" presStyleLbl="node3" presStyleIdx="0" presStyleCnt="4"/>
      <dgm:spPr/>
    </dgm:pt>
    <dgm:pt modelId="{CD3D887D-648B-4822-9F3F-AB36337CEEAB}" type="pres">
      <dgm:prSet presAssocID="{A4A34F12-A7F1-45A7-9ADA-A43076A36BDB}" presName="hierChild4" presStyleCnt="0"/>
      <dgm:spPr/>
    </dgm:pt>
    <dgm:pt modelId="{BA8843EE-71C6-4466-BF39-150072631AE7}" type="pres">
      <dgm:prSet presAssocID="{A4A34F12-A7F1-45A7-9ADA-A43076A36BDB}" presName="hierChild5" presStyleCnt="0"/>
      <dgm:spPr/>
    </dgm:pt>
    <dgm:pt modelId="{8FE4258D-60D2-464F-9D70-9ECD0FE6D6AB}" type="pres">
      <dgm:prSet presAssocID="{95AF6C0E-1A74-45AA-B40F-3724275A1FAD}" presName="Name37" presStyleLbl="parChTrans1D3" presStyleIdx="1" presStyleCnt="4"/>
      <dgm:spPr/>
    </dgm:pt>
    <dgm:pt modelId="{F49F7C85-EF7E-43E0-8AFC-45F8176D9D46}" type="pres">
      <dgm:prSet presAssocID="{AC2B0FAE-E0A4-4162-98A1-16BFC2BD298B}" presName="hierRoot2" presStyleCnt="0">
        <dgm:presLayoutVars>
          <dgm:hierBranch val="init"/>
        </dgm:presLayoutVars>
      </dgm:prSet>
      <dgm:spPr/>
    </dgm:pt>
    <dgm:pt modelId="{2A3678F3-05C3-4BC6-A171-562673246012}" type="pres">
      <dgm:prSet presAssocID="{AC2B0FAE-E0A4-4162-98A1-16BFC2BD298B}" presName="rootComposite" presStyleCnt="0"/>
      <dgm:spPr/>
    </dgm:pt>
    <dgm:pt modelId="{D41DCCFA-1DE3-4E04-A39F-ED240ECA93F0}" type="pres">
      <dgm:prSet presAssocID="{AC2B0FAE-E0A4-4162-98A1-16BFC2BD298B}" presName="rootText" presStyleLbl="node3" presStyleIdx="1" presStyleCnt="4">
        <dgm:presLayoutVars>
          <dgm:chPref val="3"/>
        </dgm:presLayoutVars>
      </dgm:prSet>
      <dgm:spPr/>
    </dgm:pt>
    <dgm:pt modelId="{678A7E15-4430-48FD-96F8-0C1E90D41FEA}" type="pres">
      <dgm:prSet presAssocID="{AC2B0FAE-E0A4-4162-98A1-16BFC2BD298B}" presName="rootConnector" presStyleLbl="node3" presStyleIdx="1" presStyleCnt="4"/>
      <dgm:spPr/>
    </dgm:pt>
    <dgm:pt modelId="{49E5729A-2E21-4300-AEC6-EB80C60A79C6}" type="pres">
      <dgm:prSet presAssocID="{AC2B0FAE-E0A4-4162-98A1-16BFC2BD298B}" presName="hierChild4" presStyleCnt="0"/>
      <dgm:spPr/>
    </dgm:pt>
    <dgm:pt modelId="{167B132C-D34C-47E1-8F1D-B3294825C325}" type="pres">
      <dgm:prSet presAssocID="{AC2B0FAE-E0A4-4162-98A1-16BFC2BD298B}" presName="hierChild5" presStyleCnt="0"/>
      <dgm:spPr/>
    </dgm:pt>
    <dgm:pt modelId="{00402A79-FC54-44B4-A9C9-3A415D0666B2}" type="pres">
      <dgm:prSet presAssocID="{E478BE4D-CE3E-49F5-AD64-EECC53B88BA1}" presName="Name37" presStyleLbl="parChTrans1D3" presStyleIdx="2" presStyleCnt="4"/>
      <dgm:spPr/>
    </dgm:pt>
    <dgm:pt modelId="{3FC157DC-E020-4F5E-9D82-E48D00D95868}" type="pres">
      <dgm:prSet presAssocID="{27B21E01-129D-4459-B6B3-4E8F14E26E9E}" presName="hierRoot2" presStyleCnt="0">
        <dgm:presLayoutVars>
          <dgm:hierBranch val="init"/>
        </dgm:presLayoutVars>
      </dgm:prSet>
      <dgm:spPr/>
    </dgm:pt>
    <dgm:pt modelId="{8F042251-1F1C-4CE5-8615-F754FFD9C1FA}" type="pres">
      <dgm:prSet presAssocID="{27B21E01-129D-4459-B6B3-4E8F14E26E9E}" presName="rootComposite" presStyleCnt="0"/>
      <dgm:spPr/>
    </dgm:pt>
    <dgm:pt modelId="{1273978F-1D22-4754-83E7-86ADAD35DAA0}" type="pres">
      <dgm:prSet presAssocID="{27B21E01-129D-4459-B6B3-4E8F14E26E9E}" presName="rootText" presStyleLbl="node3" presStyleIdx="2" presStyleCnt="4">
        <dgm:presLayoutVars>
          <dgm:chPref val="3"/>
        </dgm:presLayoutVars>
      </dgm:prSet>
      <dgm:spPr/>
    </dgm:pt>
    <dgm:pt modelId="{74CDF89A-2928-4DC6-A4E6-674F7FE4B3BE}" type="pres">
      <dgm:prSet presAssocID="{27B21E01-129D-4459-B6B3-4E8F14E26E9E}" presName="rootConnector" presStyleLbl="node3" presStyleIdx="2" presStyleCnt="4"/>
      <dgm:spPr/>
    </dgm:pt>
    <dgm:pt modelId="{B59A8012-02B8-4DE8-AF50-1DF7ECE948C9}" type="pres">
      <dgm:prSet presAssocID="{27B21E01-129D-4459-B6B3-4E8F14E26E9E}" presName="hierChild4" presStyleCnt="0"/>
      <dgm:spPr/>
    </dgm:pt>
    <dgm:pt modelId="{FA04997D-D2ED-4942-9C6B-C9A9E5FC2953}" type="pres">
      <dgm:prSet presAssocID="{27B21E01-129D-4459-B6B3-4E8F14E26E9E}" presName="hierChild5" presStyleCnt="0"/>
      <dgm:spPr/>
    </dgm:pt>
    <dgm:pt modelId="{1A9DD0EA-8796-46A9-935E-A8235B2702C7}" type="pres">
      <dgm:prSet presAssocID="{B17D4DF0-5BDD-4DB0-B24B-B5100E7B4261}" presName="hierChild5" presStyleCnt="0"/>
      <dgm:spPr/>
    </dgm:pt>
    <dgm:pt modelId="{52AB9AD1-5F05-40B4-88B1-C2D30AB3FC91}" type="pres">
      <dgm:prSet presAssocID="{43C10BB8-42D9-47E3-91D8-BA8528F2F10E}" presName="Name37" presStyleLbl="parChTrans1D2" presStyleIdx="1" presStyleCnt="5"/>
      <dgm:spPr/>
    </dgm:pt>
    <dgm:pt modelId="{901A7F27-94C8-46CE-8392-0657C3C10438}" type="pres">
      <dgm:prSet presAssocID="{29F2031A-0BDA-4FBF-A563-694703DB0F79}" presName="hierRoot2" presStyleCnt="0">
        <dgm:presLayoutVars>
          <dgm:hierBranch val="init"/>
        </dgm:presLayoutVars>
      </dgm:prSet>
      <dgm:spPr/>
    </dgm:pt>
    <dgm:pt modelId="{55A50876-60A7-4931-96F2-8A75C6B74CAB}" type="pres">
      <dgm:prSet presAssocID="{29F2031A-0BDA-4FBF-A563-694703DB0F79}" presName="rootComposite" presStyleCnt="0"/>
      <dgm:spPr/>
    </dgm:pt>
    <dgm:pt modelId="{C098E438-CE9C-4A0B-B7FE-BFEBFA009EC2}" type="pres">
      <dgm:prSet presAssocID="{29F2031A-0BDA-4FBF-A563-694703DB0F79}" presName="rootText" presStyleLbl="node2" presStyleIdx="1" presStyleCnt="5">
        <dgm:presLayoutVars>
          <dgm:chPref val="3"/>
        </dgm:presLayoutVars>
      </dgm:prSet>
      <dgm:spPr/>
    </dgm:pt>
    <dgm:pt modelId="{183FFC7E-6D83-4768-805A-10859790DD85}" type="pres">
      <dgm:prSet presAssocID="{29F2031A-0BDA-4FBF-A563-694703DB0F79}" presName="rootConnector" presStyleLbl="node2" presStyleIdx="1" presStyleCnt="5"/>
      <dgm:spPr/>
    </dgm:pt>
    <dgm:pt modelId="{B1B78D92-B389-4F74-A2E2-188496335716}" type="pres">
      <dgm:prSet presAssocID="{29F2031A-0BDA-4FBF-A563-694703DB0F79}" presName="hierChild4" presStyleCnt="0"/>
      <dgm:spPr/>
    </dgm:pt>
    <dgm:pt modelId="{05E7A0CF-799A-44E6-8636-AAA976E7E890}" type="pres">
      <dgm:prSet presAssocID="{29F2031A-0BDA-4FBF-A563-694703DB0F79}" presName="hierChild5" presStyleCnt="0"/>
      <dgm:spPr/>
    </dgm:pt>
    <dgm:pt modelId="{BCC8F0C8-DF0E-46AE-AA7F-F6313FB80861}" type="pres">
      <dgm:prSet presAssocID="{44D7D4D8-D6A4-442C-942F-362BB33D2893}" presName="Name37" presStyleLbl="parChTrans1D2" presStyleIdx="2" presStyleCnt="5"/>
      <dgm:spPr/>
    </dgm:pt>
    <dgm:pt modelId="{A7B7DC08-7BD5-4926-B2D1-5589505FC6AD}" type="pres">
      <dgm:prSet presAssocID="{5F32461B-6FF6-4CE5-A40D-B7B02A9DA6DA}" presName="hierRoot2" presStyleCnt="0">
        <dgm:presLayoutVars>
          <dgm:hierBranch val="init"/>
        </dgm:presLayoutVars>
      </dgm:prSet>
      <dgm:spPr/>
    </dgm:pt>
    <dgm:pt modelId="{31EB2ADC-A92D-4D06-9B29-E5DA1D07C083}" type="pres">
      <dgm:prSet presAssocID="{5F32461B-6FF6-4CE5-A40D-B7B02A9DA6DA}" presName="rootComposite" presStyleCnt="0"/>
      <dgm:spPr/>
    </dgm:pt>
    <dgm:pt modelId="{3F07970C-B909-46CA-811A-067F69184B0B}" type="pres">
      <dgm:prSet presAssocID="{5F32461B-6FF6-4CE5-A40D-B7B02A9DA6DA}" presName="rootText" presStyleLbl="node2" presStyleIdx="2" presStyleCnt="5">
        <dgm:presLayoutVars>
          <dgm:chPref val="3"/>
        </dgm:presLayoutVars>
      </dgm:prSet>
      <dgm:spPr/>
    </dgm:pt>
    <dgm:pt modelId="{87A4D8C9-CB5A-47AF-B7DC-E29D1EDFF5BE}" type="pres">
      <dgm:prSet presAssocID="{5F32461B-6FF6-4CE5-A40D-B7B02A9DA6DA}" presName="rootConnector" presStyleLbl="node2" presStyleIdx="2" presStyleCnt="5"/>
      <dgm:spPr/>
    </dgm:pt>
    <dgm:pt modelId="{3F6158F0-1D25-41F4-B8B8-013914928EF8}" type="pres">
      <dgm:prSet presAssocID="{5F32461B-6FF6-4CE5-A40D-B7B02A9DA6DA}" presName="hierChild4" presStyleCnt="0"/>
      <dgm:spPr/>
    </dgm:pt>
    <dgm:pt modelId="{4FBB2732-A865-45F8-A169-0AC126643A5E}" type="pres">
      <dgm:prSet presAssocID="{5F32461B-6FF6-4CE5-A40D-B7B02A9DA6DA}" presName="hierChild5" presStyleCnt="0"/>
      <dgm:spPr/>
    </dgm:pt>
    <dgm:pt modelId="{7B9EA082-0354-4C43-8374-A00500F574EB}" type="pres">
      <dgm:prSet presAssocID="{1BB6437C-7658-4F03-BFC9-C6DF3E0E1867}" presName="Name37" presStyleLbl="parChTrans1D2" presStyleIdx="3" presStyleCnt="5"/>
      <dgm:spPr/>
    </dgm:pt>
    <dgm:pt modelId="{CACF5D23-EF88-44E3-89CF-5118B6170060}" type="pres">
      <dgm:prSet presAssocID="{43D5C99E-F5BE-4D5E-A44A-26EA94417E8B}" presName="hierRoot2" presStyleCnt="0">
        <dgm:presLayoutVars>
          <dgm:hierBranch val="init"/>
        </dgm:presLayoutVars>
      </dgm:prSet>
      <dgm:spPr/>
    </dgm:pt>
    <dgm:pt modelId="{AC7E2738-C273-4D61-BFBD-6B02306B5047}" type="pres">
      <dgm:prSet presAssocID="{43D5C99E-F5BE-4D5E-A44A-26EA94417E8B}" presName="rootComposite" presStyleCnt="0"/>
      <dgm:spPr/>
    </dgm:pt>
    <dgm:pt modelId="{CBF9BC79-B72C-4142-8A1D-E39AD8233A16}" type="pres">
      <dgm:prSet presAssocID="{43D5C99E-F5BE-4D5E-A44A-26EA94417E8B}" presName="rootText" presStyleLbl="node2" presStyleIdx="3" presStyleCnt="5">
        <dgm:presLayoutVars>
          <dgm:chPref val="3"/>
        </dgm:presLayoutVars>
      </dgm:prSet>
      <dgm:spPr/>
    </dgm:pt>
    <dgm:pt modelId="{D5079C90-124D-4DC9-B6E6-053DC7457E4E}" type="pres">
      <dgm:prSet presAssocID="{43D5C99E-F5BE-4D5E-A44A-26EA94417E8B}" presName="rootConnector" presStyleLbl="node2" presStyleIdx="3" presStyleCnt="5"/>
      <dgm:spPr/>
    </dgm:pt>
    <dgm:pt modelId="{F9B94E38-C6A2-4CFA-A4B7-13B88988C307}" type="pres">
      <dgm:prSet presAssocID="{43D5C99E-F5BE-4D5E-A44A-26EA94417E8B}" presName="hierChild4" presStyleCnt="0"/>
      <dgm:spPr/>
    </dgm:pt>
    <dgm:pt modelId="{8565B9EB-D8D7-49AC-A13E-A795493F7F56}" type="pres">
      <dgm:prSet presAssocID="{43D5C99E-F5BE-4D5E-A44A-26EA94417E8B}" presName="hierChild5" presStyleCnt="0"/>
      <dgm:spPr/>
    </dgm:pt>
    <dgm:pt modelId="{7A45DBEA-FC9F-4A75-802B-FB365CFAAEFC}" type="pres">
      <dgm:prSet presAssocID="{8BF238E3-73EC-4EC4-B9FD-AEC730E67103}" presName="Name37" presStyleLbl="parChTrans1D2" presStyleIdx="4" presStyleCnt="5"/>
      <dgm:spPr/>
    </dgm:pt>
    <dgm:pt modelId="{7D67C59A-632D-4C0F-8205-D3558E0DC0C8}" type="pres">
      <dgm:prSet presAssocID="{D4C5FFD4-2451-404C-890A-5664C8D68FCD}" presName="hierRoot2" presStyleCnt="0">
        <dgm:presLayoutVars>
          <dgm:hierBranch val="init"/>
        </dgm:presLayoutVars>
      </dgm:prSet>
      <dgm:spPr/>
    </dgm:pt>
    <dgm:pt modelId="{068B7B68-0575-42AC-9444-CD392E7D5757}" type="pres">
      <dgm:prSet presAssocID="{D4C5FFD4-2451-404C-890A-5664C8D68FCD}" presName="rootComposite" presStyleCnt="0"/>
      <dgm:spPr/>
    </dgm:pt>
    <dgm:pt modelId="{D3AA16AD-896F-4A6E-80CB-055A141D1244}" type="pres">
      <dgm:prSet presAssocID="{D4C5FFD4-2451-404C-890A-5664C8D68FCD}" presName="rootText" presStyleLbl="node2" presStyleIdx="4" presStyleCnt="5">
        <dgm:presLayoutVars>
          <dgm:chPref val="3"/>
        </dgm:presLayoutVars>
      </dgm:prSet>
      <dgm:spPr/>
    </dgm:pt>
    <dgm:pt modelId="{180410C3-FF25-42B5-BAD7-82E289A13481}" type="pres">
      <dgm:prSet presAssocID="{D4C5FFD4-2451-404C-890A-5664C8D68FCD}" presName="rootConnector" presStyleLbl="node2" presStyleIdx="4" presStyleCnt="5"/>
      <dgm:spPr/>
    </dgm:pt>
    <dgm:pt modelId="{BA1C9A6A-9F6A-4D33-B4A5-7D07D415C0A9}" type="pres">
      <dgm:prSet presAssocID="{D4C5FFD4-2451-404C-890A-5664C8D68FCD}" presName="hierChild4" presStyleCnt="0"/>
      <dgm:spPr/>
    </dgm:pt>
    <dgm:pt modelId="{E9D5169B-11FB-473D-A303-94AE347D2089}" type="pres">
      <dgm:prSet presAssocID="{CFED70C2-BC96-4849-87AF-C331F53207EF}" presName="Name37" presStyleLbl="parChTrans1D3" presStyleIdx="3" presStyleCnt="4"/>
      <dgm:spPr/>
    </dgm:pt>
    <dgm:pt modelId="{4D1F65F2-454A-4AA6-A4E3-F1F9C057D324}" type="pres">
      <dgm:prSet presAssocID="{BB0B3227-A86A-4CAF-B1E1-7A7B60CC0919}" presName="hierRoot2" presStyleCnt="0">
        <dgm:presLayoutVars>
          <dgm:hierBranch val="init"/>
        </dgm:presLayoutVars>
      </dgm:prSet>
      <dgm:spPr/>
    </dgm:pt>
    <dgm:pt modelId="{B34409AA-B78F-471E-85EC-6CD1B5181C35}" type="pres">
      <dgm:prSet presAssocID="{BB0B3227-A86A-4CAF-B1E1-7A7B60CC0919}" presName="rootComposite" presStyleCnt="0"/>
      <dgm:spPr/>
    </dgm:pt>
    <dgm:pt modelId="{E111FE86-94C8-40B1-ABA4-E34D5C2F4774}" type="pres">
      <dgm:prSet presAssocID="{BB0B3227-A86A-4CAF-B1E1-7A7B60CC0919}" presName="rootText" presStyleLbl="node3" presStyleIdx="3" presStyleCnt="4">
        <dgm:presLayoutVars>
          <dgm:chPref val="3"/>
        </dgm:presLayoutVars>
      </dgm:prSet>
      <dgm:spPr/>
    </dgm:pt>
    <dgm:pt modelId="{B144E1DE-4A17-4AD9-96DD-6C1B909844CE}" type="pres">
      <dgm:prSet presAssocID="{BB0B3227-A86A-4CAF-B1E1-7A7B60CC0919}" presName="rootConnector" presStyleLbl="node3" presStyleIdx="3" presStyleCnt="4"/>
      <dgm:spPr/>
    </dgm:pt>
    <dgm:pt modelId="{FF5574BA-49C1-4152-89FA-5E08228753D8}" type="pres">
      <dgm:prSet presAssocID="{BB0B3227-A86A-4CAF-B1E1-7A7B60CC0919}" presName="hierChild4" presStyleCnt="0"/>
      <dgm:spPr/>
    </dgm:pt>
    <dgm:pt modelId="{B9AD5EB1-30D5-4F5F-8D96-FCFCECD652BF}" type="pres">
      <dgm:prSet presAssocID="{BC4ABE21-61E4-4C4B-B26D-89CA7DA2FD0F}" presName="Name37" presStyleLbl="parChTrans1D4" presStyleIdx="0" presStyleCnt="1"/>
      <dgm:spPr/>
    </dgm:pt>
    <dgm:pt modelId="{AFE418A3-871C-474F-875E-CDB17AAA2AA0}" type="pres">
      <dgm:prSet presAssocID="{FDC9D388-D1F5-4177-965E-4B999D9EB641}" presName="hierRoot2" presStyleCnt="0">
        <dgm:presLayoutVars>
          <dgm:hierBranch val="init"/>
        </dgm:presLayoutVars>
      </dgm:prSet>
      <dgm:spPr/>
    </dgm:pt>
    <dgm:pt modelId="{A177A0C9-CEA5-4EAB-B4A0-EB9B1C52399D}" type="pres">
      <dgm:prSet presAssocID="{FDC9D388-D1F5-4177-965E-4B999D9EB641}" presName="rootComposite" presStyleCnt="0"/>
      <dgm:spPr/>
    </dgm:pt>
    <dgm:pt modelId="{2B2D83AD-C61A-4F65-965D-8174D3A863CA}" type="pres">
      <dgm:prSet presAssocID="{FDC9D388-D1F5-4177-965E-4B999D9EB641}" presName="rootText" presStyleLbl="node4" presStyleIdx="0" presStyleCnt="1">
        <dgm:presLayoutVars>
          <dgm:chPref val="3"/>
        </dgm:presLayoutVars>
      </dgm:prSet>
      <dgm:spPr/>
    </dgm:pt>
    <dgm:pt modelId="{A6E291F7-E33F-47FE-B6A8-2BBE1F94CA28}" type="pres">
      <dgm:prSet presAssocID="{FDC9D388-D1F5-4177-965E-4B999D9EB641}" presName="rootConnector" presStyleLbl="node4" presStyleIdx="0" presStyleCnt="1"/>
      <dgm:spPr/>
    </dgm:pt>
    <dgm:pt modelId="{A3AF0BFF-0F52-4779-888B-0543D72280BE}" type="pres">
      <dgm:prSet presAssocID="{FDC9D388-D1F5-4177-965E-4B999D9EB641}" presName="hierChild4" presStyleCnt="0"/>
      <dgm:spPr/>
    </dgm:pt>
    <dgm:pt modelId="{D0F6B3E7-10B7-4755-A9D2-80EA120737B5}" type="pres">
      <dgm:prSet presAssocID="{FDC9D388-D1F5-4177-965E-4B999D9EB641}" presName="hierChild5" presStyleCnt="0"/>
      <dgm:spPr/>
    </dgm:pt>
    <dgm:pt modelId="{6076F73E-3769-4449-9A6E-7F8BF95941E0}" type="pres">
      <dgm:prSet presAssocID="{BB0B3227-A86A-4CAF-B1E1-7A7B60CC0919}" presName="hierChild5" presStyleCnt="0"/>
      <dgm:spPr/>
    </dgm:pt>
    <dgm:pt modelId="{6B4E86E7-BBB8-4AAC-B938-343A070064F8}" type="pres">
      <dgm:prSet presAssocID="{D4C5FFD4-2451-404C-890A-5664C8D68FCD}" presName="hierChild5" presStyleCnt="0"/>
      <dgm:spPr/>
    </dgm:pt>
    <dgm:pt modelId="{B4A66347-201D-4B61-8C68-B6DE32A783F5}" type="pres">
      <dgm:prSet presAssocID="{4B5CE878-AA14-41CC-8A07-BBC4851165CC}" presName="hierChild3" presStyleCnt="0"/>
      <dgm:spPr/>
    </dgm:pt>
  </dgm:ptLst>
  <dgm:cxnLst>
    <dgm:cxn modelId="{0C5964F3-1D03-4F2A-A9B0-7A61F37C25AF}" type="presOf" srcId="{43C10BB8-42D9-47E3-91D8-BA8528F2F10E}" destId="{52AB9AD1-5F05-40B4-88B1-C2D30AB3FC91}" srcOrd="0" destOrd="0" presId="urn:microsoft.com/office/officeart/2005/8/layout/orgChart1"/>
    <dgm:cxn modelId="{02CBC26D-976E-4D76-A0D7-E269EC88B8FA}" type="presOf" srcId="{08E201EE-F23D-4A97-BC35-EEC77211D2D8}" destId="{76AD870A-2C35-4D0E-A0B5-0EA9ECC5FE5E}" srcOrd="0" destOrd="0" presId="urn:microsoft.com/office/officeart/2005/8/layout/orgChart1"/>
    <dgm:cxn modelId="{5E7D7F3C-3F2F-4228-B1B5-F7123D517F6E}" srcId="{4B5CE878-AA14-41CC-8A07-BBC4851165CC}" destId="{D4C5FFD4-2451-404C-890A-5664C8D68FCD}" srcOrd="4" destOrd="0" parTransId="{8BF238E3-73EC-4EC4-B9FD-AEC730E67103}" sibTransId="{775E15E0-DA42-4B44-83CB-AB25020FFE4B}"/>
    <dgm:cxn modelId="{BCBD6917-6A5D-4D78-A503-C45677A57299}" type="presOf" srcId="{BB0B3227-A86A-4CAF-B1E1-7A7B60CC0919}" destId="{E111FE86-94C8-40B1-ABA4-E34D5C2F4774}" srcOrd="0" destOrd="0" presId="urn:microsoft.com/office/officeart/2005/8/layout/orgChart1"/>
    <dgm:cxn modelId="{C9B9FA2E-278C-45C3-80F7-515D8DC2237D}" type="presOf" srcId="{B17D4DF0-5BDD-4DB0-B24B-B5100E7B4261}" destId="{BDD85193-1BB6-4782-9223-08430D306809}" srcOrd="0" destOrd="0" presId="urn:microsoft.com/office/officeart/2005/8/layout/orgChart1"/>
    <dgm:cxn modelId="{97DB5CBF-D3CA-48BA-BBDD-2056DFBA50A5}" type="presOf" srcId="{6F865884-1686-4882-A6C0-1ADB15EFF286}" destId="{14D10B4C-D417-4C6D-9F02-EAD0983180DB}" srcOrd="0" destOrd="0" presId="urn:microsoft.com/office/officeart/2005/8/layout/orgChart1"/>
    <dgm:cxn modelId="{314B36DF-DB94-4C71-9016-16DBB4BF3D87}" type="presOf" srcId="{1BB6437C-7658-4F03-BFC9-C6DF3E0E1867}" destId="{7B9EA082-0354-4C43-8374-A00500F574EB}" srcOrd="0" destOrd="0" presId="urn:microsoft.com/office/officeart/2005/8/layout/orgChart1"/>
    <dgm:cxn modelId="{9691E53D-A693-4F2A-823D-FB80BC5EC544}" type="presOf" srcId="{27B21E01-129D-4459-B6B3-4E8F14E26E9E}" destId="{1273978F-1D22-4754-83E7-86ADAD35DAA0}" srcOrd="0" destOrd="0" presId="urn:microsoft.com/office/officeart/2005/8/layout/orgChart1"/>
    <dgm:cxn modelId="{A85BE6D8-3D19-4D8B-BC78-FD9A92375616}" type="presOf" srcId="{29F2031A-0BDA-4FBF-A563-694703DB0F79}" destId="{183FFC7E-6D83-4768-805A-10859790DD85}" srcOrd="1" destOrd="0" presId="urn:microsoft.com/office/officeart/2005/8/layout/orgChart1"/>
    <dgm:cxn modelId="{AF9E2892-657E-4334-95A3-16F3444EC1F8}" type="presOf" srcId="{0162C951-4086-41CC-8E75-C9411AD238CB}" destId="{2A053A92-E049-4E47-A1C8-E6D8DA7D2B6F}" srcOrd="0" destOrd="0" presId="urn:microsoft.com/office/officeart/2005/8/layout/orgChart1"/>
    <dgm:cxn modelId="{E98C38D7-322E-429E-AD6C-3D2E041929A6}" type="presOf" srcId="{D4C5FFD4-2451-404C-890A-5664C8D68FCD}" destId="{D3AA16AD-896F-4A6E-80CB-055A141D1244}" srcOrd="0" destOrd="0" presId="urn:microsoft.com/office/officeart/2005/8/layout/orgChart1"/>
    <dgm:cxn modelId="{0BAB1E87-6908-463B-93C7-AFE616969058}" type="presOf" srcId="{43D5C99E-F5BE-4D5E-A44A-26EA94417E8B}" destId="{CBF9BC79-B72C-4142-8A1D-E39AD8233A16}" srcOrd="0" destOrd="0" presId="urn:microsoft.com/office/officeart/2005/8/layout/orgChart1"/>
    <dgm:cxn modelId="{80608D07-5B1D-4B7C-825D-652E08835430}" srcId="{B17D4DF0-5BDD-4DB0-B24B-B5100E7B4261}" destId="{A4A34F12-A7F1-45A7-9ADA-A43076A36BDB}" srcOrd="0" destOrd="0" parTransId="{08E201EE-F23D-4A97-BC35-EEC77211D2D8}" sibTransId="{62067B29-D3C6-424E-8101-D1C3ED54045C}"/>
    <dgm:cxn modelId="{3C09ED9A-9EAC-4EDC-97FD-366B2C2C63B0}" srcId="{4B5CE878-AA14-41CC-8A07-BBC4851165CC}" destId="{5F32461B-6FF6-4CE5-A40D-B7B02A9DA6DA}" srcOrd="2" destOrd="0" parTransId="{44D7D4D8-D6A4-442C-942F-362BB33D2893}" sibTransId="{91465DE9-8742-4507-92A3-BCACBBAF35B1}"/>
    <dgm:cxn modelId="{9EB8AE28-B485-4DEA-AC33-D91E83B861DE}" type="presOf" srcId="{8BF238E3-73EC-4EC4-B9FD-AEC730E67103}" destId="{7A45DBEA-FC9F-4A75-802B-FB365CFAAEFC}" srcOrd="0" destOrd="0" presId="urn:microsoft.com/office/officeart/2005/8/layout/orgChart1"/>
    <dgm:cxn modelId="{712822A9-0994-4A98-BFE1-5D12B3D393B3}" srcId="{4B5CE878-AA14-41CC-8A07-BBC4851165CC}" destId="{43D5C99E-F5BE-4D5E-A44A-26EA94417E8B}" srcOrd="3" destOrd="0" parTransId="{1BB6437C-7658-4F03-BFC9-C6DF3E0E1867}" sibTransId="{B6ECFF47-7371-4A4A-869F-77B7FE250F37}"/>
    <dgm:cxn modelId="{CE580079-1526-4ABC-82A6-158A5BEED17F}" srcId="{BB0B3227-A86A-4CAF-B1E1-7A7B60CC0919}" destId="{FDC9D388-D1F5-4177-965E-4B999D9EB641}" srcOrd="0" destOrd="0" parTransId="{BC4ABE21-61E4-4C4B-B26D-89CA7DA2FD0F}" sibTransId="{E0BBBE3C-C514-48C7-8161-1A231B472580}"/>
    <dgm:cxn modelId="{2A1B19C9-242E-48C1-9106-00503AA0FED8}" type="presOf" srcId="{D4C5FFD4-2451-404C-890A-5664C8D68FCD}" destId="{180410C3-FF25-42B5-BAD7-82E289A13481}" srcOrd="1" destOrd="0" presId="urn:microsoft.com/office/officeart/2005/8/layout/orgChart1"/>
    <dgm:cxn modelId="{7EE19DAA-577C-47A9-9EC2-9BDB67A57154}" type="presOf" srcId="{5F32461B-6FF6-4CE5-A40D-B7B02A9DA6DA}" destId="{3F07970C-B909-46CA-811A-067F69184B0B}" srcOrd="0" destOrd="0" presId="urn:microsoft.com/office/officeart/2005/8/layout/orgChart1"/>
    <dgm:cxn modelId="{7AF72875-AD98-4202-9990-EAE34CCA3E19}" type="presOf" srcId="{AC2B0FAE-E0A4-4162-98A1-16BFC2BD298B}" destId="{D41DCCFA-1DE3-4E04-A39F-ED240ECA93F0}" srcOrd="0" destOrd="0" presId="urn:microsoft.com/office/officeart/2005/8/layout/orgChart1"/>
    <dgm:cxn modelId="{020975C1-CFA4-4817-985F-D8D7C764DCB0}" srcId="{4B5CE878-AA14-41CC-8A07-BBC4851165CC}" destId="{29F2031A-0BDA-4FBF-A563-694703DB0F79}" srcOrd="1" destOrd="0" parTransId="{43C10BB8-42D9-47E3-91D8-BA8528F2F10E}" sibTransId="{85E1D4D2-C418-4E67-BE65-A1684EC3BE1D}"/>
    <dgm:cxn modelId="{15955491-CD28-4430-A98F-363EADE50E27}" srcId="{D4C5FFD4-2451-404C-890A-5664C8D68FCD}" destId="{BB0B3227-A86A-4CAF-B1E1-7A7B60CC0919}" srcOrd="0" destOrd="0" parTransId="{CFED70C2-BC96-4849-87AF-C331F53207EF}" sibTransId="{7881F9CB-9392-4B6D-AB32-732F80CFB7F1}"/>
    <dgm:cxn modelId="{015B5E5A-513D-49F4-A896-093B65A26198}" type="presOf" srcId="{A4A34F12-A7F1-45A7-9ADA-A43076A36BDB}" destId="{31554F9E-C2CA-4685-804D-81AC29F551F1}" srcOrd="0" destOrd="0" presId="urn:microsoft.com/office/officeart/2005/8/layout/orgChart1"/>
    <dgm:cxn modelId="{A20EBB09-1B4E-421F-A90F-D75C49141936}" srcId="{6F865884-1686-4882-A6C0-1ADB15EFF286}" destId="{4B5CE878-AA14-41CC-8A07-BBC4851165CC}" srcOrd="0" destOrd="0" parTransId="{D6CC6D42-6B61-4911-8AC8-A98F55D46D5C}" sibTransId="{6D4B815A-5DD3-492A-A74A-46851C90E34B}"/>
    <dgm:cxn modelId="{4E6C3746-5A61-480A-B8F8-25DB4876DBB8}" type="presOf" srcId="{44D7D4D8-D6A4-442C-942F-362BB33D2893}" destId="{BCC8F0C8-DF0E-46AE-AA7F-F6313FB80861}" srcOrd="0" destOrd="0" presId="urn:microsoft.com/office/officeart/2005/8/layout/orgChart1"/>
    <dgm:cxn modelId="{1C0F8F06-24BD-4375-AA79-D69A3F086544}" type="presOf" srcId="{AC2B0FAE-E0A4-4162-98A1-16BFC2BD298B}" destId="{678A7E15-4430-48FD-96F8-0C1E90D41FEA}" srcOrd="1" destOrd="0" presId="urn:microsoft.com/office/officeart/2005/8/layout/orgChart1"/>
    <dgm:cxn modelId="{EC089DAC-1155-4DFB-9DD2-D1CBD23930F0}" type="presOf" srcId="{E478BE4D-CE3E-49F5-AD64-EECC53B88BA1}" destId="{00402A79-FC54-44B4-A9C9-3A415D0666B2}" srcOrd="0" destOrd="0" presId="urn:microsoft.com/office/officeart/2005/8/layout/orgChart1"/>
    <dgm:cxn modelId="{F86141BE-E08B-47B5-B4ED-377C96073FF0}" type="presOf" srcId="{5F32461B-6FF6-4CE5-A40D-B7B02A9DA6DA}" destId="{87A4D8C9-CB5A-47AF-B7DC-E29D1EDFF5BE}" srcOrd="1" destOrd="0" presId="urn:microsoft.com/office/officeart/2005/8/layout/orgChart1"/>
    <dgm:cxn modelId="{7FB647BF-6B09-4B38-B62C-5A5A31BDB646}" type="presOf" srcId="{29F2031A-0BDA-4FBF-A563-694703DB0F79}" destId="{C098E438-CE9C-4A0B-B7FE-BFEBFA009EC2}" srcOrd="0" destOrd="0" presId="urn:microsoft.com/office/officeart/2005/8/layout/orgChart1"/>
    <dgm:cxn modelId="{903D682B-5336-44EF-8C69-51EBEBDCCF94}" type="presOf" srcId="{27B21E01-129D-4459-B6B3-4E8F14E26E9E}" destId="{74CDF89A-2928-4DC6-A4E6-674F7FE4B3BE}" srcOrd="1" destOrd="0" presId="urn:microsoft.com/office/officeart/2005/8/layout/orgChart1"/>
    <dgm:cxn modelId="{DD776973-0740-47E8-B102-C8617E7DBB1B}" srcId="{4B5CE878-AA14-41CC-8A07-BBC4851165CC}" destId="{B17D4DF0-5BDD-4DB0-B24B-B5100E7B4261}" srcOrd="0" destOrd="0" parTransId="{0162C951-4086-41CC-8E75-C9411AD238CB}" sibTransId="{BFD1BA83-54F5-412A-A142-DD2D54A40566}"/>
    <dgm:cxn modelId="{BD90F1CF-C5DE-4C12-8124-D52865A58A56}" type="presOf" srcId="{CFED70C2-BC96-4849-87AF-C331F53207EF}" destId="{E9D5169B-11FB-473D-A303-94AE347D2089}" srcOrd="0" destOrd="0" presId="urn:microsoft.com/office/officeart/2005/8/layout/orgChart1"/>
    <dgm:cxn modelId="{58AC5043-1DA4-472D-B1D3-24799E5CF90C}" type="presOf" srcId="{4B5CE878-AA14-41CC-8A07-BBC4851165CC}" destId="{51F39360-3EDA-4B2C-9CFC-6FA2468CF3EC}" srcOrd="1" destOrd="0" presId="urn:microsoft.com/office/officeart/2005/8/layout/orgChart1"/>
    <dgm:cxn modelId="{9F76EAD1-2F1A-457A-8CE8-A7550CA76BA2}" type="presOf" srcId="{95AF6C0E-1A74-45AA-B40F-3724275A1FAD}" destId="{8FE4258D-60D2-464F-9D70-9ECD0FE6D6AB}" srcOrd="0" destOrd="0" presId="urn:microsoft.com/office/officeart/2005/8/layout/orgChart1"/>
    <dgm:cxn modelId="{9B5719FF-EE70-407B-A2A7-E2C8B9D0AD8E}" type="presOf" srcId="{4B5CE878-AA14-41CC-8A07-BBC4851165CC}" destId="{D1A1345F-58AC-4309-B240-2DEA01E020C7}" srcOrd="0" destOrd="0" presId="urn:microsoft.com/office/officeart/2005/8/layout/orgChart1"/>
    <dgm:cxn modelId="{ABA0375F-27C0-421D-8CD6-73DDE2BA608B}" type="presOf" srcId="{43D5C99E-F5BE-4D5E-A44A-26EA94417E8B}" destId="{D5079C90-124D-4DC9-B6E6-053DC7457E4E}" srcOrd="1" destOrd="0" presId="urn:microsoft.com/office/officeart/2005/8/layout/orgChart1"/>
    <dgm:cxn modelId="{01A6827D-6205-46A4-BF29-991CDF63EF74}" type="presOf" srcId="{FDC9D388-D1F5-4177-965E-4B999D9EB641}" destId="{A6E291F7-E33F-47FE-B6A8-2BBE1F94CA28}" srcOrd="1" destOrd="0" presId="urn:microsoft.com/office/officeart/2005/8/layout/orgChart1"/>
    <dgm:cxn modelId="{C16FED18-87C4-4337-90BE-C4CDDE8E83D1}" type="presOf" srcId="{BB0B3227-A86A-4CAF-B1E1-7A7B60CC0919}" destId="{B144E1DE-4A17-4AD9-96DD-6C1B909844CE}" srcOrd="1" destOrd="0" presId="urn:microsoft.com/office/officeart/2005/8/layout/orgChart1"/>
    <dgm:cxn modelId="{AD061B40-D913-4EA3-A3F5-9E6D0A925669}" type="presOf" srcId="{FDC9D388-D1F5-4177-965E-4B999D9EB641}" destId="{2B2D83AD-C61A-4F65-965D-8174D3A863CA}" srcOrd="0" destOrd="0" presId="urn:microsoft.com/office/officeart/2005/8/layout/orgChart1"/>
    <dgm:cxn modelId="{116C6398-420B-4BF9-B539-C7CE9D1AEB93}" srcId="{B17D4DF0-5BDD-4DB0-B24B-B5100E7B4261}" destId="{AC2B0FAE-E0A4-4162-98A1-16BFC2BD298B}" srcOrd="1" destOrd="0" parTransId="{95AF6C0E-1A74-45AA-B40F-3724275A1FAD}" sibTransId="{3D08B12E-C64A-4B9C-8176-D9EEB6A34762}"/>
    <dgm:cxn modelId="{9E5F8D87-DE2C-4EAA-87A9-A002748B8DD7}" type="presOf" srcId="{B17D4DF0-5BDD-4DB0-B24B-B5100E7B4261}" destId="{7B7BACE1-19BE-4EA9-98FC-A4573251F234}" srcOrd="1" destOrd="0" presId="urn:microsoft.com/office/officeart/2005/8/layout/orgChart1"/>
    <dgm:cxn modelId="{A66F03EA-715C-4933-A5BC-D83221BAAE9E}" type="presOf" srcId="{A4A34F12-A7F1-45A7-9ADA-A43076A36BDB}" destId="{4E66895A-897A-4328-8FE8-CFBF18F6379A}" srcOrd="1" destOrd="0" presId="urn:microsoft.com/office/officeart/2005/8/layout/orgChart1"/>
    <dgm:cxn modelId="{3C62926A-1E08-4E39-AF9C-605AAB287AFD}" srcId="{B17D4DF0-5BDD-4DB0-B24B-B5100E7B4261}" destId="{27B21E01-129D-4459-B6B3-4E8F14E26E9E}" srcOrd="2" destOrd="0" parTransId="{E478BE4D-CE3E-49F5-AD64-EECC53B88BA1}" sibTransId="{7E1C1079-4E83-4017-BC6B-85C937DC7BBF}"/>
    <dgm:cxn modelId="{0C9C126B-64F9-4CCF-83E6-AAC87A764444}" type="presOf" srcId="{BC4ABE21-61E4-4C4B-B26D-89CA7DA2FD0F}" destId="{B9AD5EB1-30D5-4F5F-8D96-FCFCECD652BF}" srcOrd="0" destOrd="0" presId="urn:microsoft.com/office/officeart/2005/8/layout/orgChart1"/>
    <dgm:cxn modelId="{72DB2AAB-5238-4AA8-9339-765B1DE98F9E}" type="presParOf" srcId="{14D10B4C-D417-4C6D-9F02-EAD0983180DB}" destId="{F6177F21-3418-4578-828D-55F5F34F5C28}" srcOrd="0" destOrd="0" presId="urn:microsoft.com/office/officeart/2005/8/layout/orgChart1"/>
    <dgm:cxn modelId="{5095BB91-FC26-44BC-9FA9-534DFBE93451}" type="presParOf" srcId="{F6177F21-3418-4578-828D-55F5F34F5C28}" destId="{2B74B59E-7BF5-429B-B1B6-F85BC37C8FAB}" srcOrd="0" destOrd="0" presId="urn:microsoft.com/office/officeart/2005/8/layout/orgChart1"/>
    <dgm:cxn modelId="{6E68EA85-7CA7-4C2A-BBDE-7EA6E5A55A33}" type="presParOf" srcId="{2B74B59E-7BF5-429B-B1B6-F85BC37C8FAB}" destId="{D1A1345F-58AC-4309-B240-2DEA01E020C7}" srcOrd="0" destOrd="0" presId="urn:microsoft.com/office/officeart/2005/8/layout/orgChart1"/>
    <dgm:cxn modelId="{2C85972B-DA97-4B8B-8B17-60FB7A2E5748}" type="presParOf" srcId="{2B74B59E-7BF5-429B-B1B6-F85BC37C8FAB}" destId="{51F39360-3EDA-4B2C-9CFC-6FA2468CF3EC}" srcOrd="1" destOrd="0" presId="urn:microsoft.com/office/officeart/2005/8/layout/orgChart1"/>
    <dgm:cxn modelId="{29FB6128-5EC2-433A-BAE7-5A21EF7A27F7}" type="presParOf" srcId="{F6177F21-3418-4578-828D-55F5F34F5C28}" destId="{C01E6058-A325-4A16-A7F1-D9104D5C421F}" srcOrd="1" destOrd="0" presId="urn:microsoft.com/office/officeart/2005/8/layout/orgChart1"/>
    <dgm:cxn modelId="{58271070-40CE-4EAE-9982-AA45FF9EDCE2}" type="presParOf" srcId="{C01E6058-A325-4A16-A7F1-D9104D5C421F}" destId="{2A053A92-E049-4E47-A1C8-E6D8DA7D2B6F}" srcOrd="0" destOrd="0" presId="urn:microsoft.com/office/officeart/2005/8/layout/orgChart1"/>
    <dgm:cxn modelId="{4F426BE9-9E4B-480E-9519-F6A5BC5CAE9B}" type="presParOf" srcId="{C01E6058-A325-4A16-A7F1-D9104D5C421F}" destId="{FFD54EBC-BDF2-45C9-87C4-129211ADB1D4}" srcOrd="1" destOrd="0" presId="urn:microsoft.com/office/officeart/2005/8/layout/orgChart1"/>
    <dgm:cxn modelId="{3B0B9158-DD67-48F9-A609-39762A0E2D65}" type="presParOf" srcId="{FFD54EBC-BDF2-45C9-87C4-129211ADB1D4}" destId="{CCCDC13F-8440-4705-9F1A-8A8BA59F4AC7}" srcOrd="0" destOrd="0" presId="urn:microsoft.com/office/officeart/2005/8/layout/orgChart1"/>
    <dgm:cxn modelId="{F76B926F-6BD3-48B6-B4C9-B16EAA94E288}" type="presParOf" srcId="{CCCDC13F-8440-4705-9F1A-8A8BA59F4AC7}" destId="{BDD85193-1BB6-4782-9223-08430D306809}" srcOrd="0" destOrd="0" presId="urn:microsoft.com/office/officeart/2005/8/layout/orgChart1"/>
    <dgm:cxn modelId="{C46E4B4B-8677-4DCE-AAA8-E13119723773}" type="presParOf" srcId="{CCCDC13F-8440-4705-9F1A-8A8BA59F4AC7}" destId="{7B7BACE1-19BE-4EA9-98FC-A4573251F234}" srcOrd="1" destOrd="0" presId="urn:microsoft.com/office/officeart/2005/8/layout/orgChart1"/>
    <dgm:cxn modelId="{D3A64673-96A9-4BC6-9660-1BD700EBF964}" type="presParOf" srcId="{FFD54EBC-BDF2-45C9-87C4-129211ADB1D4}" destId="{06FEEF77-BF01-4D3B-8A52-263399F4F377}" srcOrd="1" destOrd="0" presId="urn:microsoft.com/office/officeart/2005/8/layout/orgChart1"/>
    <dgm:cxn modelId="{C655A098-C6E2-4AC9-8735-3F0EE5922F15}" type="presParOf" srcId="{06FEEF77-BF01-4D3B-8A52-263399F4F377}" destId="{76AD870A-2C35-4D0E-A0B5-0EA9ECC5FE5E}" srcOrd="0" destOrd="0" presId="urn:microsoft.com/office/officeart/2005/8/layout/orgChart1"/>
    <dgm:cxn modelId="{07A9547E-77E8-43BF-9CAD-ECE50E216B42}" type="presParOf" srcId="{06FEEF77-BF01-4D3B-8A52-263399F4F377}" destId="{8D0F03AC-F715-42F3-AEEC-5D2DBFB7D74A}" srcOrd="1" destOrd="0" presId="urn:microsoft.com/office/officeart/2005/8/layout/orgChart1"/>
    <dgm:cxn modelId="{D2C344F1-4AA9-4435-A4C5-8247063E5E77}" type="presParOf" srcId="{8D0F03AC-F715-42F3-AEEC-5D2DBFB7D74A}" destId="{3EE2E800-2811-43B0-8867-EA40B8C03F47}" srcOrd="0" destOrd="0" presId="urn:microsoft.com/office/officeart/2005/8/layout/orgChart1"/>
    <dgm:cxn modelId="{2DA4A36C-CBC4-494C-A7F4-404D4DEC43CB}" type="presParOf" srcId="{3EE2E800-2811-43B0-8867-EA40B8C03F47}" destId="{31554F9E-C2CA-4685-804D-81AC29F551F1}" srcOrd="0" destOrd="0" presId="urn:microsoft.com/office/officeart/2005/8/layout/orgChart1"/>
    <dgm:cxn modelId="{32C2C139-5B3C-4997-9F23-FFA54E0F6811}" type="presParOf" srcId="{3EE2E800-2811-43B0-8867-EA40B8C03F47}" destId="{4E66895A-897A-4328-8FE8-CFBF18F6379A}" srcOrd="1" destOrd="0" presId="urn:microsoft.com/office/officeart/2005/8/layout/orgChart1"/>
    <dgm:cxn modelId="{96798696-D0DD-4DE5-BB3F-A93F1B7F2199}" type="presParOf" srcId="{8D0F03AC-F715-42F3-AEEC-5D2DBFB7D74A}" destId="{CD3D887D-648B-4822-9F3F-AB36337CEEAB}" srcOrd="1" destOrd="0" presId="urn:microsoft.com/office/officeart/2005/8/layout/orgChart1"/>
    <dgm:cxn modelId="{FD02BB69-2127-4BC7-9303-BAB9BC52BDE8}" type="presParOf" srcId="{8D0F03AC-F715-42F3-AEEC-5D2DBFB7D74A}" destId="{BA8843EE-71C6-4466-BF39-150072631AE7}" srcOrd="2" destOrd="0" presId="urn:microsoft.com/office/officeart/2005/8/layout/orgChart1"/>
    <dgm:cxn modelId="{FFD536CB-9DBE-468B-A2AF-A5B37819192E}" type="presParOf" srcId="{06FEEF77-BF01-4D3B-8A52-263399F4F377}" destId="{8FE4258D-60D2-464F-9D70-9ECD0FE6D6AB}" srcOrd="2" destOrd="0" presId="urn:microsoft.com/office/officeart/2005/8/layout/orgChart1"/>
    <dgm:cxn modelId="{93E39ADA-E1C8-4DB2-9785-4BDA0701EF77}" type="presParOf" srcId="{06FEEF77-BF01-4D3B-8A52-263399F4F377}" destId="{F49F7C85-EF7E-43E0-8AFC-45F8176D9D46}" srcOrd="3" destOrd="0" presId="urn:microsoft.com/office/officeart/2005/8/layout/orgChart1"/>
    <dgm:cxn modelId="{D0BECF6B-F989-4CF3-9E5A-8C0234D19EB8}" type="presParOf" srcId="{F49F7C85-EF7E-43E0-8AFC-45F8176D9D46}" destId="{2A3678F3-05C3-4BC6-A171-562673246012}" srcOrd="0" destOrd="0" presId="urn:microsoft.com/office/officeart/2005/8/layout/orgChart1"/>
    <dgm:cxn modelId="{24305EC1-3527-448B-A6F6-D0FC50539F82}" type="presParOf" srcId="{2A3678F3-05C3-4BC6-A171-562673246012}" destId="{D41DCCFA-1DE3-4E04-A39F-ED240ECA93F0}" srcOrd="0" destOrd="0" presId="urn:microsoft.com/office/officeart/2005/8/layout/orgChart1"/>
    <dgm:cxn modelId="{6CE135F6-D4F8-48B7-8CE9-876D85C7308C}" type="presParOf" srcId="{2A3678F3-05C3-4BC6-A171-562673246012}" destId="{678A7E15-4430-48FD-96F8-0C1E90D41FEA}" srcOrd="1" destOrd="0" presId="urn:microsoft.com/office/officeart/2005/8/layout/orgChart1"/>
    <dgm:cxn modelId="{C6BAEF72-2929-4C32-89B4-2BA50529DA5F}" type="presParOf" srcId="{F49F7C85-EF7E-43E0-8AFC-45F8176D9D46}" destId="{49E5729A-2E21-4300-AEC6-EB80C60A79C6}" srcOrd="1" destOrd="0" presId="urn:microsoft.com/office/officeart/2005/8/layout/orgChart1"/>
    <dgm:cxn modelId="{2995AF11-AD92-4003-A0F7-1E3C5A70E4DC}" type="presParOf" srcId="{F49F7C85-EF7E-43E0-8AFC-45F8176D9D46}" destId="{167B132C-D34C-47E1-8F1D-B3294825C325}" srcOrd="2" destOrd="0" presId="urn:microsoft.com/office/officeart/2005/8/layout/orgChart1"/>
    <dgm:cxn modelId="{8F1C3339-4417-4370-B141-7A14281A2F8B}" type="presParOf" srcId="{06FEEF77-BF01-4D3B-8A52-263399F4F377}" destId="{00402A79-FC54-44B4-A9C9-3A415D0666B2}" srcOrd="4" destOrd="0" presId="urn:microsoft.com/office/officeart/2005/8/layout/orgChart1"/>
    <dgm:cxn modelId="{9C738761-EA50-490C-B9CB-6AF6CCD81B80}" type="presParOf" srcId="{06FEEF77-BF01-4D3B-8A52-263399F4F377}" destId="{3FC157DC-E020-4F5E-9D82-E48D00D95868}" srcOrd="5" destOrd="0" presId="urn:microsoft.com/office/officeart/2005/8/layout/orgChart1"/>
    <dgm:cxn modelId="{445C00E3-BC19-4B7E-8D02-48BCBB004B10}" type="presParOf" srcId="{3FC157DC-E020-4F5E-9D82-E48D00D95868}" destId="{8F042251-1F1C-4CE5-8615-F754FFD9C1FA}" srcOrd="0" destOrd="0" presId="urn:microsoft.com/office/officeart/2005/8/layout/orgChart1"/>
    <dgm:cxn modelId="{F114DA37-DF07-439A-B2CA-81C668E142BD}" type="presParOf" srcId="{8F042251-1F1C-4CE5-8615-F754FFD9C1FA}" destId="{1273978F-1D22-4754-83E7-86ADAD35DAA0}" srcOrd="0" destOrd="0" presId="urn:microsoft.com/office/officeart/2005/8/layout/orgChart1"/>
    <dgm:cxn modelId="{F68421D4-2CC4-4BA7-9309-04729FAE986C}" type="presParOf" srcId="{8F042251-1F1C-4CE5-8615-F754FFD9C1FA}" destId="{74CDF89A-2928-4DC6-A4E6-674F7FE4B3BE}" srcOrd="1" destOrd="0" presId="urn:microsoft.com/office/officeart/2005/8/layout/orgChart1"/>
    <dgm:cxn modelId="{2FBDE49A-3300-48F6-8C58-BF1108EB57FE}" type="presParOf" srcId="{3FC157DC-E020-4F5E-9D82-E48D00D95868}" destId="{B59A8012-02B8-4DE8-AF50-1DF7ECE948C9}" srcOrd="1" destOrd="0" presId="urn:microsoft.com/office/officeart/2005/8/layout/orgChart1"/>
    <dgm:cxn modelId="{A5666C83-505A-44FA-9249-CA6D38F0447B}" type="presParOf" srcId="{3FC157DC-E020-4F5E-9D82-E48D00D95868}" destId="{FA04997D-D2ED-4942-9C6B-C9A9E5FC2953}" srcOrd="2" destOrd="0" presId="urn:microsoft.com/office/officeart/2005/8/layout/orgChart1"/>
    <dgm:cxn modelId="{C92B0B2A-DFEF-4475-9C22-5A61A6A09F9A}" type="presParOf" srcId="{FFD54EBC-BDF2-45C9-87C4-129211ADB1D4}" destId="{1A9DD0EA-8796-46A9-935E-A8235B2702C7}" srcOrd="2" destOrd="0" presId="urn:microsoft.com/office/officeart/2005/8/layout/orgChart1"/>
    <dgm:cxn modelId="{05C0FA58-89C4-422E-9BE5-1621B2211884}" type="presParOf" srcId="{C01E6058-A325-4A16-A7F1-D9104D5C421F}" destId="{52AB9AD1-5F05-40B4-88B1-C2D30AB3FC91}" srcOrd="2" destOrd="0" presId="urn:microsoft.com/office/officeart/2005/8/layout/orgChart1"/>
    <dgm:cxn modelId="{8F94FAE4-3E22-4F36-A388-3980D009DE9A}" type="presParOf" srcId="{C01E6058-A325-4A16-A7F1-D9104D5C421F}" destId="{901A7F27-94C8-46CE-8392-0657C3C10438}" srcOrd="3" destOrd="0" presId="urn:microsoft.com/office/officeart/2005/8/layout/orgChart1"/>
    <dgm:cxn modelId="{56E75C0F-41D6-44F1-BDE1-35D7BC3C257F}" type="presParOf" srcId="{901A7F27-94C8-46CE-8392-0657C3C10438}" destId="{55A50876-60A7-4931-96F2-8A75C6B74CAB}" srcOrd="0" destOrd="0" presId="urn:microsoft.com/office/officeart/2005/8/layout/orgChart1"/>
    <dgm:cxn modelId="{67078ACE-702B-4F2E-823B-83F706D52CB5}" type="presParOf" srcId="{55A50876-60A7-4931-96F2-8A75C6B74CAB}" destId="{C098E438-CE9C-4A0B-B7FE-BFEBFA009EC2}" srcOrd="0" destOrd="0" presId="urn:microsoft.com/office/officeart/2005/8/layout/orgChart1"/>
    <dgm:cxn modelId="{D87C20B6-3906-4F73-A5E1-49B46B3CDFE5}" type="presParOf" srcId="{55A50876-60A7-4931-96F2-8A75C6B74CAB}" destId="{183FFC7E-6D83-4768-805A-10859790DD85}" srcOrd="1" destOrd="0" presId="urn:microsoft.com/office/officeart/2005/8/layout/orgChart1"/>
    <dgm:cxn modelId="{5995E40B-C14E-4E41-8003-E79F31360484}" type="presParOf" srcId="{901A7F27-94C8-46CE-8392-0657C3C10438}" destId="{B1B78D92-B389-4F74-A2E2-188496335716}" srcOrd="1" destOrd="0" presId="urn:microsoft.com/office/officeart/2005/8/layout/orgChart1"/>
    <dgm:cxn modelId="{67FD5C57-635E-4805-8756-7D1A69D396AF}" type="presParOf" srcId="{901A7F27-94C8-46CE-8392-0657C3C10438}" destId="{05E7A0CF-799A-44E6-8636-AAA976E7E890}" srcOrd="2" destOrd="0" presId="urn:microsoft.com/office/officeart/2005/8/layout/orgChart1"/>
    <dgm:cxn modelId="{6427BED2-E4EC-4206-9D21-4F1D7E9A5FFC}" type="presParOf" srcId="{C01E6058-A325-4A16-A7F1-D9104D5C421F}" destId="{BCC8F0C8-DF0E-46AE-AA7F-F6313FB80861}" srcOrd="4" destOrd="0" presId="urn:microsoft.com/office/officeart/2005/8/layout/orgChart1"/>
    <dgm:cxn modelId="{CD40086F-FA89-4F06-86C1-617EF21D7780}" type="presParOf" srcId="{C01E6058-A325-4A16-A7F1-D9104D5C421F}" destId="{A7B7DC08-7BD5-4926-B2D1-5589505FC6AD}" srcOrd="5" destOrd="0" presId="urn:microsoft.com/office/officeart/2005/8/layout/orgChart1"/>
    <dgm:cxn modelId="{13A56E7C-08BE-4E07-AEC3-A694A162B808}" type="presParOf" srcId="{A7B7DC08-7BD5-4926-B2D1-5589505FC6AD}" destId="{31EB2ADC-A92D-4D06-9B29-E5DA1D07C083}" srcOrd="0" destOrd="0" presId="urn:microsoft.com/office/officeart/2005/8/layout/orgChart1"/>
    <dgm:cxn modelId="{B011949B-7DA4-45EE-A700-C0A78267E03D}" type="presParOf" srcId="{31EB2ADC-A92D-4D06-9B29-E5DA1D07C083}" destId="{3F07970C-B909-46CA-811A-067F69184B0B}" srcOrd="0" destOrd="0" presId="urn:microsoft.com/office/officeart/2005/8/layout/orgChart1"/>
    <dgm:cxn modelId="{0CE1516B-40BB-4387-8FF6-B958EBE9E8F4}" type="presParOf" srcId="{31EB2ADC-A92D-4D06-9B29-E5DA1D07C083}" destId="{87A4D8C9-CB5A-47AF-B7DC-E29D1EDFF5BE}" srcOrd="1" destOrd="0" presId="urn:microsoft.com/office/officeart/2005/8/layout/orgChart1"/>
    <dgm:cxn modelId="{0D190912-9E0E-446C-85E1-0C1110F974A6}" type="presParOf" srcId="{A7B7DC08-7BD5-4926-B2D1-5589505FC6AD}" destId="{3F6158F0-1D25-41F4-B8B8-013914928EF8}" srcOrd="1" destOrd="0" presId="urn:microsoft.com/office/officeart/2005/8/layout/orgChart1"/>
    <dgm:cxn modelId="{265BC350-CF12-41AF-8F88-22CED6A4B7D2}" type="presParOf" srcId="{A7B7DC08-7BD5-4926-B2D1-5589505FC6AD}" destId="{4FBB2732-A865-45F8-A169-0AC126643A5E}" srcOrd="2" destOrd="0" presId="urn:microsoft.com/office/officeart/2005/8/layout/orgChart1"/>
    <dgm:cxn modelId="{ED84AC10-0853-4048-8CC3-AD40DBC144B0}" type="presParOf" srcId="{C01E6058-A325-4A16-A7F1-D9104D5C421F}" destId="{7B9EA082-0354-4C43-8374-A00500F574EB}" srcOrd="6" destOrd="0" presId="urn:microsoft.com/office/officeart/2005/8/layout/orgChart1"/>
    <dgm:cxn modelId="{8EE52855-D587-489B-BA8D-BCE16F86AD2A}" type="presParOf" srcId="{C01E6058-A325-4A16-A7F1-D9104D5C421F}" destId="{CACF5D23-EF88-44E3-89CF-5118B6170060}" srcOrd="7" destOrd="0" presId="urn:microsoft.com/office/officeart/2005/8/layout/orgChart1"/>
    <dgm:cxn modelId="{248A7F39-8051-4293-9DA5-EE51D9F46EA1}" type="presParOf" srcId="{CACF5D23-EF88-44E3-89CF-5118B6170060}" destId="{AC7E2738-C273-4D61-BFBD-6B02306B5047}" srcOrd="0" destOrd="0" presId="urn:microsoft.com/office/officeart/2005/8/layout/orgChart1"/>
    <dgm:cxn modelId="{E239F551-F0CA-4B33-8265-EB51D054A3B1}" type="presParOf" srcId="{AC7E2738-C273-4D61-BFBD-6B02306B5047}" destId="{CBF9BC79-B72C-4142-8A1D-E39AD8233A16}" srcOrd="0" destOrd="0" presId="urn:microsoft.com/office/officeart/2005/8/layout/orgChart1"/>
    <dgm:cxn modelId="{575190EB-C59D-4C26-93AA-DF43124AB917}" type="presParOf" srcId="{AC7E2738-C273-4D61-BFBD-6B02306B5047}" destId="{D5079C90-124D-4DC9-B6E6-053DC7457E4E}" srcOrd="1" destOrd="0" presId="urn:microsoft.com/office/officeart/2005/8/layout/orgChart1"/>
    <dgm:cxn modelId="{973364D1-5376-45A3-AEE3-F00412B12314}" type="presParOf" srcId="{CACF5D23-EF88-44E3-89CF-5118B6170060}" destId="{F9B94E38-C6A2-4CFA-A4B7-13B88988C307}" srcOrd="1" destOrd="0" presId="urn:microsoft.com/office/officeart/2005/8/layout/orgChart1"/>
    <dgm:cxn modelId="{B954BF30-86D8-437A-A816-5B15BC7DA93D}" type="presParOf" srcId="{CACF5D23-EF88-44E3-89CF-5118B6170060}" destId="{8565B9EB-D8D7-49AC-A13E-A795493F7F56}" srcOrd="2" destOrd="0" presId="urn:microsoft.com/office/officeart/2005/8/layout/orgChart1"/>
    <dgm:cxn modelId="{2CE95B8B-9A76-4D7D-AD3D-69BE579CEB5D}" type="presParOf" srcId="{C01E6058-A325-4A16-A7F1-D9104D5C421F}" destId="{7A45DBEA-FC9F-4A75-802B-FB365CFAAEFC}" srcOrd="8" destOrd="0" presId="urn:microsoft.com/office/officeart/2005/8/layout/orgChart1"/>
    <dgm:cxn modelId="{ED781EE3-D104-4044-9D08-875F0C3D5D34}" type="presParOf" srcId="{C01E6058-A325-4A16-A7F1-D9104D5C421F}" destId="{7D67C59A-632D-4C0F-8205-D3558E0DC0C8}" srcOrd="9" destOrd="0" presId="urn:microsoft.com/office/officeart/2005/8/layout/orgChart1"/>
    <dgm:cxn modelId="{77F5B682-85E4-41C4-A080-4D96CCF4B75F}" type="presParOf" srcId="{7D67C59A-632D-4C0F-8205-D3558E0DC0C8}" destId="{068B7B68-0575-42AC-9444-CD392E7D5757}" srcOrd="0" destOrd="0" presId="urn:microsoft.com/office/officeart/2005/8/layout/orgChart1"/>
    <dgm:cxn modelId="{A35655AC-D6A5-4AC1-B436-0133F4FDDA88}" type="presParOf" srcId="{068B7B68-0575-42AC-9444-CD392E7D5757}" destId="{D3AA16AD-896F-4A6E-80CB-055A141D1244}" srcOrd="0" destOrd="0" presId="urn:microsoft.com/office/officeart/2005/8/layout/orgChart1"/>
    <dgm:cxn modelId="{04B09881-6D16-4CA3-AA02-DC9C6A56B0F7}" type="presParOf" srcId="{068B7B68-0575-42AC-9444-CD392E7D5757}" destId="{180410C3-FF25-42B5-BAD7-82E289A13481}" srcOrd="1" destOrd="0" presId="urn:microsoft.com/office/officeart/2005/8/layout/orgChart1"/>
    <dgm:cxn modelId="{8C9F17C1-7BE7-4FA4-9879-0A6265F0E9B8}" type="presParOf" srcId="{7D67C59A-632D-4C0F-8205-D3558E0DC0C8}" destId="{BA1C9A6A-9F6A-4D33-B4A5-7D07D415C0A9}" srcOrd="1" destOrd="0" presId="urn:microsoft.com/office/officeart/2005/8/layout/orgChart1"/>
    <dgm:cxn modelId="{962A9DD6-8375-4C61-8B17-78536F250717}" type="presParOf" srcId="{BA1C9A6A-9F6A-4D33-B4A5-7D07D415C0A9}" destId="{E9D5169B-11FB-473D-A303-94AE347D2089}" srcOrd="0" destOrd="0" presId="urn:microsoft.com/office/officeart/2005/8/layout/orgChart1"/>
    <dgm:cxn modelId="{FB2E8938-28F3-40B3-A795-98EADD004883}" type="presParOf" srcId="{BA1C9A6A-9F6A-4D33-B4A5-7D07D415C0A9}" destId="{4D1F65F2-454A-4AA6-A4E3-F1F9C057D324}" srcOrd="1" destOrd="0" presId="urn:microsoft.com/office/officeart/2005/8/layout/orgChart1"/>
    <dgm:cxn modelId="{8353F36C-28DC-45AE-8FFF-62DA9169D7B3}" type="presParOf" srcId="{4D1F65F2-454A-4AA6-A4E3-F1F9C057D324}" destId="{B34409AA-B78F-471E-85EC-6CD1B5181C35}" srcOrd="0" destOrd="0" presId="urn:microsoft.com/office/officeart/2005/8/layout/orgChart1"/>
    <dgm:cxn modelId="{D637B2DE-17BC-46B3-9E02-1E4DA0E202A4}" type="presParOf" srcId="{B34409AA-B78F-471E-85EC-6CD1B5181C35}" destId="{E111FE86-94C8-40B1-ABA4-E34D5C2F4774}" srcOrd="0" destOrd="0" presId="urn:microsoft.com/office/officeart/2005/8/layout/orgChart1"/>
    <dgm:cxn modelId="{1DCFDDFF-86D6-4DD2-BB14-53823877F728}" type="presParOf" srcId="{B34409AA-B78F-471E-85EC-6CD1B5181C35}" destId="{B144E1DE-4A17-4AD9-96DD-6C1B909844CE}" srcOrd="1" destOrd="0" presId="urn:microsoft.com/office/officeart/2005/8/layout/orgChart1"/>
    <dgm:cxn modelId="{ED69E85C-7C9D-4B6A-9AE7-50B09CF0D9AB}" type="presParOf" srcId="{4D1F65F2-454A-4AA6-A4E3-F1F9C057D324}" destId="{FF5574BA-49C1-4152-89FA-5E08228753D8}" srcOrd="1" destOrd="0" presId="urn:microsoft.com/office/officeart/2005/8/layout/orgChart1"/>
    <dgm:cxn modelId="{FCC9D290-EAA1-4A7C-A5AA-B5972EA3C6CE}" type="presParOf" srcId="{FF5574BA-49C1-4152-89FA-5E08228753D8}" destId="{B9AD5EB1-30D5-4F5F-8D96-FCFCECD652BF}" srcOrd="0" destOrd="0" presId="urn:microsoft.com/office/officeart/2005/8/layout/orgChart1"/>
    <dgm:cxn modelId="{2208CD37-C940-4803-951D-0677B280A038}" type="presParOf" srcId="{FF5574BA-49C1-4152-89FA-5E08228753D8}" destId="{AFE418A3-871C-474F-875E-CDB17AAA2AA0}" srcOrd="1" destOrd="0" presId="urn:microsoft.com/office/officeart/2005/8/layout/orgChart1"/>
    <dgm:cxn modelId="{2277D9B0-FEB2-45CA-ABBC-20AF9762F7C1}" type="presParOf" srcId="{AFE418A3-871C-474F-875E-CDB17AAA2AA0}" destId="{A177A0C9-CEA5-4EAB-B4A0-EB9B1C52399D}" srcOrd="0" destOrd="0" presId="urn:microsoft.com/office/officeart/2005/8/layout/orgChart1"/>
    <dgm:cxn modelId="{83C67C74-D88D-422E-849B-09ECC009A115}" type="presParOf" srcId="{A177A0C9-CEA5-4EAB-B4A0-EB9B1C52399D}" destId="{2B2D83AD-C61A-4F65-965D-8174D3A863CA}" srcOrd="0" destOrd="0" presId="urn:microsoft.com/office/officeart/2005/8/layout/orgChart1"/>
    <dgm:cxn modelId="{0CFBD4CA-FED3-4BD4-AA32-9B5A2A8A1DD2}" type="presParOf" srcId="{A177A0C9-CEA5-4EAB-B4A0-EB9B1C52399D}" destId="{A6E291F7-E33F-47FE-B6A8-2BBE1F94CA28}" srcOrd="1" destOrd="0" presId="urn:microsoft.com/office/officeart/2005/8/layout/orgChart1"/>
    <dgm:cxn modelId="{F9AC074F-83F5-4C1D-A147-9A92E75B2A21}" type="presParOf" srcId="{AFE418A3-871C-474F-875E-CDB17AAA2AA0}" destId="{A3AF0BFF-0F52-4779-888B-0543D72280BE}" srcOrd="1" destOrd="0" presId="urn:microsoft.com/office/officeart/2005/8/layout/orgChart1"/>
    <dgm:cxn modelId="{68DB53A5-E248-4262-B410-DBDE9AFB873D}" type="presParOf" srcId="{AFE418A3-871C-474F-875E-CDB17AAA2AA0}" destId="{D0F6B3E7-10B7-4755-A9D2-80EA120737B5}" srcOrd="2" destOrd="0" presId="urn:microsoft.com/office/officeart/2005/8/layout/orgChart1"/>
    <dgm:cxn modelId="{82C792D0-C183-4BB7-8CA4-060614909E4B}" type="presParOf" srcId="{4D1F65F2-454A-4AA6-A4E3-F1F9C057D324}" destId="{6076F73E-3769-4449-9A6E-7F8BF95941E0}" srcOrd="2" destOrd="0" presId="urn:microsoft.com/office/officeart/2005/8/layout/orgChart1"/>
    <dgm:cxn modelId="{561A32E9-43A8-4A8C-BB50-16F516BFD533}" type="presParOf" srcId="{7D67C59A-632D-4C0F-8205-D3558E0DC0C8}" destId="{6B4E86E7-BBB8-4AAC-B938-343A070064F8}" srcOrd="2" destOrd="0" presId="urn:microsoft.com/office/officeart/2005/8/layout/orgChart1"/>
    <dgm:cxn modelId="{920E11B4-B51A-4466-9A71-E70949207A11}" type="presParOf" srcId="{F6177F21-3418-4578-828D-55F5F34F5C28}" destId="{B4A66347-201D-4B61-8C68-B6DE32A783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D5EB1-30D5-4F5F-8D96-FCFCECD652BF}">
      <dsp:nvSpPr>
        <dsp:cNvPr id="0" name=""/>
        <dsp:cNvSpPr/>
      </dsp:nvSpPr>
      <dsp:spPr>
        <a:xfrm>
          <a:off x="7723749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5169B-11FB-473D-A303-94AE347D2089}">
      <dsp:nvSpPr>
        <dsp:cNvPr id="0" name=""/>
        <dsp:cNvSpPr/>
      </dsp:nvSpPr>
      <dsp:spPr>
        <a:xfrm>
          <a:off x="8198546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5DBEA-FC9F-4A75-802B-FB365CFAAEFC}">
      <dsp:nvSpPr>
        <dsp:cNvPr id="0" name=""/>
        <dsp:cNvSpPr/>
      </dsp:nvSpPr>
      <dsp:spPr>
        <a:xfrm>
          <a:off x="5095138" y="653156"/>
          <a:ext cx="3149128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3149128" y="136635"/>
              </a:lnTo>
              <a:lnTo>
                <a:pt x="3149128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EA082-0354-4C43-8374-A00500F574EB}">
      <dsp:nvSpPr>
        <dsp:cNvPr id="0" name=""/>
        <dsp:cNvSpPr/>
      </dsp:nvSpPr>
      <dsp:spPr>
        <a:xfrm>
          <a:off x="5095138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1574564" y="136635"/>
              </a:lnTo>
              <a:lnTo>
                <a:pt x="1574564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8F0C8-DF0E-46AE-AA7F-F6313FB80861}">
      <dsp:nvSpPr>
        <dsp:cNvPr id="0" name=""/>
        <dsp:cNvSpPr/>
      </dsp:nvSpPr>
      <dsp:spPr>
        <a:xfrm>
          <a:off x="5049418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B9AD1-5F05-40B4-88B1-C2D30AB3FC91}">
      <dsp:nvSpPr>
        <dsp:cNvPr id="0" name=""/>
        <dsp:cNvSpPr/>
      </dsp:nvSpPr>
      <dsp:spPr>
        <a:xfrm>
          <a:off x="3520574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02A79-FC54-44B4-A9C9-3A415D0666B2}">
      <dsp:nvSpPr>
        <dsp:cNvPr id="0" name=""/>
        <dsp:cNvSpPr/>
      </dsp:nvSpPr>
      <dsp:spPr>
        <a:xfrm>
          <a:off x="1425493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4258D-60D2-464F-9D70-9ECD0FE6D6AB}">
      <dsp:nvSpPr>
        <dsp:cNvPr id="0" name=""/>
        <dsp:cNvSpPr/>
      </dsp:nvSpPr>
      <dsp:spPr>
        <a:xfrm>
          <a:off x="1425493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D870A-2C35-4D0E-A0B5-0EA9ECC5FE5E}">
      <dsp:nvSpPr>
        <dsp:cNvPr id="0" name=""/>
        <dsp:cNvSpPr/>
      </dsp:nvSpPr>
      <dsp:spPr>
        <a:xfrm>
          <a:off x="1425493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53A92-E049-4E47-A1C8-E6D8DA7D2B6F}">
      <dsp:nvSpPr>
        <dsp:cNvPr id="0" name=""/>
        <dsp:cNvSpPr/>
      </dsp:nvSpPr>
      <dsp:spPr>
        <a:xfrm>
          <a:off x="1946010" y="653156"/>
          <a:ext cx="3149128" cy="273271"/>
        </a:xfrm>
        <a:custGeom>
          <a:avLst/>
          <a:gdLst/>
          <a:ahLst/>
          <a:cxnLst/>
          <a:rect l="0" t="0" r="0" b="0"/>
          <a:pathLst>
            <a:path>
              <a:moveTo>
                <a:pt x="3149128" y="0"/>
              </a:moveTo>
              <a:lnTo>
                <a:pt x="3149128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1345F-58AC-4309-B240-2DEA01E020C7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Michael Scott, Regional Manager</a:t>
          </a:r>
          <a:endParaRPr lang="en-US" sz="1500" kern="1200"/>
        </a:p>
      </dsp:txBody>
      <dsp:txXfrm>
        <a:off x="4444492" y="2510"/>
        <a:ext cx="1301292" cy="650646"/>
      </dsp:txXfrm>
    </dsp:sp>
    <dsp:sp modelId="{BDD85193-1BB6-4782-9223-08430D306809}">
      <dsp:nvSpPr>
        <dsp:cNvPr id="0" name=""/>
        <dsp:cNvSpPr/>
      </dsp:nvSpPr>
      <dsp:spPr>
        <a:xfrm>
          <a:off x="1295363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Dwight Schrute, Head of Sales</a:t>
          </a:r>
          <a:endParaRPr lang="en-US" sz="1500" kern="1200"/>
        </a:p>
      </dsp:txBody>
      <dsp:txXfrm>
        <a:off x="1295363" y="926428"/>
        <a:ext cx="1301292" cy="650646"/>
      </dsp:txXfrm>
    </dsp:sp>
    <dsp:sp modelId="{31554F9E-C2CA-4685-804D-81AC29F551F1}">
      <dsp:nvSpPr>
        <dsp:cNvPr id="0" name=""/>
        <dsp:cNvSpPr/>
      </dsp:nvSpPr>
      <dsp:spPr>
        <a:xfrm>
          <a:off x="1620687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Stanley Hudson, Sales Rep</a:t>
          </a:r>
          <a:endParaRPr lang="en-US" sz="1500" kern="1200"/>
        </a:p>
      </dsp:txBody>
      <dsp:txXfrm>
        <a:off x="1620687" y="1850345"/>
        <a:ext cx="1301292" cy="650646"/>
      </dsp:txXfrm>
    </dsp:sp>
    <dsp:sp modelId="{D41DCCFA-1DE3-4E04-A39F-ED240ECA93F0}">
      <dsp:nvSpPr>
        <dsp:cNvPr id="0" name=""/>
        <dsp:cNvSpPr/>
      </dsp:nvSpPr>
      <dsp:spPr>
        <a:xfrm>
          <a:off x="1620687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Phyllis Vance, Sales Rep</a:t>
          </a:r>
          <a:endParaRPr lang="en-US" sz="1500" kern="1200"/>
        </a:p>
      </dsp:txBody>
      <dsp:txXfrm>
        <a:off x="1620687" y="2774263"/>
        <a:ext cx="1301292" cy="650646"/>
      </dsp:txXfrm>
    </dsp:sp>
    <dsp:sp modelId="{1273978F-1D22-4754-83E7-86ADAD35DAA0}">
      <dsp:nvSpPr>
        <dsp:cNvPr id="0" name=""/>
        <dsp:cNvSpPr/>
      </dsp:nvSpPr>
      <dsp:spPr>
        <a:xfrm>
          <a:off x="1620687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Jim Halpert, Sales Rep</a:t>
          </a:r>
          <a:endParaRPr lang="en-US" sz="1500" kern="1200"/>
        </a:p>
      </dsp:txBody>
      <dsp:txXfrm>
        <a:off x="1620687" y="3698181"/>
        <a:ext cx="1301292" cy="650646"/>
      </dsp:txXfrm>
    </dsp:sp>
    <dsp:sp modelId="{C098E438-CE9C-4A0B-B7FE-BFEBFA009EC2}">
      <dsp:nvSpPr>
        <dsp:cNvPr id="0" name=""/>
        <dsp:cNvSpPr/>
      </dsp:nvSpPr>
      <dsp:spPr>
        <a:xfrm>
          <a:off x="2869927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Meredith Palmer, Supplier Relations</a:t>
          </a:r>
          <a:endParaRPr lang="en-US" sz="1500" kern="1200"/>
        </a:p>
      </dsp:txBody>
      <dsp:txXfrm>
        <a:off x="2869927" y="926428"/>
        <a:ext cx="1301292" cy="650646"/>
      </dsp:txXfrm>
    </dsp:sp>
    <dsp:sp modelId="{3F07970C-B909-46CA-811A-067F69184B0B}">
      <dsp:nvSpPr>
        <dsp:cNvPr id="0" name=""/>
        <dsp:cNvSpPr/>
      </dsp:nvSpPr>
      <dsp:spPr>
        <a:xfrm>
          <a:off x="4444492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Creed Bratton, Quality Assurance</a:t>
          </a:r>
          <a:endParaRPr lang="en-US" sz="1500" kern="1200"/>
        </a:p>
      </dsp:txBody>
      <dsp:txXfrm>
        <a:off x="4444492" y="926428"/>
        <a:ext cx="1301292" cy="650646"/>
      </dsp:txXfrm>
    </dsp:sp>
    <dsp:sp modelId="{CBF9BC79-B72C-4142-8A1D-E39AD8233A16}">
      <dsp:nvSpPr>
        <dsp:cNvPr id="0" name=""/>
        <dsp:cNvSpPr/>
      </dsp:nvSpPr>
      <dsp:spPr>
        <a:xfrm>
          <a:off x="6019056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Kelly Kapoor, Customer Service</a:t>
          </a:r>
          <a:endParaRPr lang="en-US" sz="1500" kern="1200"/>
        </a:p>
      </dsp:txBody>
      <dsp:txXfrm>
        <a:off x="6019056" y="926428"/>
        <a:ext cx="1301292" cy="650646"/>
      </dsp:txXfrm>
    </dsp:sp>
    <dsp:sp modelId="{D3AA16AD-896F-4A6E-80CB-055A141D1244}">
      <dsp:nvSpPr>
        <dsp:cNvPr id="0" name=""/>
        <dsp:cNvSpPr/>
      </dsp:nvSpPr>
      <dsp:spPr>
        <a:xfrm>
          <a:off x="7593620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Angela Martin, Head of Accounting</a:t>
          </a:r>
          <a:endParaRPr lang="en-US" sz="1500" kern="1200"/>
        </a:p>
      </dsp:txBody>
      <dsp:txXfrm>
        <a:off x="7593620" y="926428"/>
        <a:ext cx="1301292" cy="650646"/>
      </dsp:txXfrm>
    </dsp:sp>
    <dsp:sp modelId="{E111FE86-94C8-40B1-ABA4-E34D5C2F4774}">
      <dsp:nvSpPr>
        <dsp:cNvPr id="0" name=""/>
        <dsp:cNvSpPr/>
      </dsp:nvSpPr>
      <dsp:spPr>
        <a:xfrm>
          <a:off x="7593620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Oscar Martinez, Senior Accountant</a:t>
          </a:r>
          <a:endParaRPr lang="en-US" sz="1500" kern="1200"/>
        </a:p>
      </dsp:txBody>
      <dsp:txXfrm>
        <a:off x="7593620" y="1850345"/>
        <a:ext cx="1301292" cy="650646"/>
      </dsp:txXfrm>
    </dsp:sp>
    <dsp:sp modelId="{2B2D83AD-C61A-4F65-965D-8174D3A863CA}">
      <dsp:nvSpPr>
        <dsp:cNvPr id="0" name=""/>
        <dsp:cNvSpPr/>
      </dsp:nvSpPr>
      <dsp:spPr>
        <a:xfrm>
          <a:off x="7918943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Kevin Malone, Accountant</a:t>
          </a:r>
          <a:endParaRPr lang="en-US" sz="1500" kern="1200"/>
        </a:p>
      </dsp:txBody>
      <dsp:txXfrm>
        <a:off x="7918943" y="2774263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1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25ED8-2618-444C-A0D1-97DEAD1BFC3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9C21-39A6-4626-88A7-C42FF8E3C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909" y="52804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Michael Scott, Regional Manager</a:t>
            </a:r>
          </a:p>
          <a:p>
            <a:pPr lvl="1"/>
            <a:r>
              <a:rPr lang="en-US" dirty="0" smtClean="0"/>
              <a:t>Dwight </a:t>
            </a:r>
            <a:r>
              <a:rPr lang="en-US" dirty="0" err="1" smtClean="0"/>
              <a:t>Schrute</a:t>
            </a:r>
            <a:r>
              <a:rPr lang="en-US" dirty="0" smtClean="0"/>
              <a:t>, Head of Sales</a:t>
            </a:r>
          </a:p>
          <a:p>
            <a:pPr lvl="2"/>
            <a:r>
              <a:rPr lang="en-US" dirty="0" smtClean="0"/>
              <a:t>Stanley Hudson, Sales Rep</a:t>
            </a:r>
          </a:p>
          <a:p>
            <a:pPr lvl="2"/>
            <a:r>
              <a:rPr lang="en-US" dirty="0" smtClean="0"/>
              <a:t>Phyllis Vance, Sales Rep</a:t>
            </a:r>
          </a:p>
          <a:p>
            <a:pPr lvl="2"/>
            <a:r>
              <a:rPr lang="en-US" dirty="0" smtClean="0"/>
              <a:t>Jim </a:t>
            </a:r>
            <a:r>
              <a:rPr lang="en-US" dirty="0" err="1" smtClean="0"/>
              <a:t>Halpert</a:t>
            </a:r>
            <a:r>
              <a:rPr lang="en-US" dirty="0" smtClean="0"/>
              <a:t>, Sales Rep</a:t>
            </a:r>
          </a:p>
          <a:p>
            <a:pPr lvl="1"/>
            <a:r>
              <a:rPr lang="en-US" dirty="0" smtClean="0"/>
              <a:t>Meredith Palmer, Supplier Relations</a:t>
            </a:r>
          </a:p>
          <a:p>
            <a:pPr lvl="1"/>
            <a:r>
              <a:rPr lang="en-US" dirty="0" smtClean="0"/>
              <a:t>Creed Bratton, Quality Assurance</a:t>
            </a:r>
          </a:p>
          <a:p>
            <a:pPr lvl="1"/>
            <a:r>
              <a:rPr lang="en-US" dirty="0" smtClean="0"/>
              <a:t>Kelly Kapoor, Customer Service</a:t>
            </a:r>
          </a:p>
          <a:p>
            <a:pPr lvl="1"/>
            <a:r>
              <a:rPr lang="en-US" dirty="0" smtClean="0"/>
              <a:t>Angela Martin, Head of Accounting</a:t>
            </a:r>
          </a:p>
          <a:p>
            <a:pPr lvl="2"/>
            <a:r>
              <a:rPr lang="en-US" dirty="0" smtClean="0"/>
              <a:t>Oscar Martinez, Senior Accountant</a:t>
            </a:r>
          </a:p>
          <a:p>
            <a:pPr lvl="3"/>
            <a:r>
              <a:rPr lang="en-US" dirty="0" smtClean="0"/>
              <a:t>Kevin Malone, Accountant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851994"/>
              </p:ext>
            </p:extLst>
          </p:nvPr>
        </p:nvGraphicFramePr>
        <p:xfrm>
          <a:off x="846909" y="52804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159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2019-10-10T14:29:48Z</dcterms:created>
  <dcterms:modified xsi:type="dcterms:W3CDTF">2019-10-10T14:50:06Z</dcterms:modified>
</cp:coreProperties>
</file>