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68582952-95BD-4318-82C6-3DD563CA6B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832D820-6564-4361-837D-5D9576DA2648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97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952-95BD-4318-82C6-3DD563CA6B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D820-6564-4361-837D-5D9576DA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8582952-95BD-4318-82C6-3DD563CA6B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832D820-6564-4361-837D-5D9576DA26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0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952-95BD-4318-82C6-3DD563CA6B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D820-6564-4361-837D-5D9576DA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8582952-95BD-4318-82C6-3DD563CA6B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32D820-6564-4361-837D-5D9576DA264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94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952-95BD-4318-82C6-3DD563CA6B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D820-6564-4361-837D-5D9576DA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7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952-95BD-4318-82C6-3DD563CA6B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D820-6564-4361-837D-5D9576DA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88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952-95BD-4318-82C6-3DD563CA6B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D820-6564-4361-837D-5D9576DA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952-95BD-4318-82C6-3DD563CA6B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D820-6564-4361-837D-5D9576DA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4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68582952-95BD-4318-82C6-3DD563CA6B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832D820-6564-4361-837D-5D9576DA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41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68582952-95BD-4318-82C6-3DD563CA6B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832D820-6564-4361-837D-5D9576DA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0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8582952-95BD-4318-82C6-3DD563CA6B6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832D820-6564-4361-837D-5D9576DA26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7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lgerian" panose="04020705040A02060702" pitchFamily="82" charset="0"/>
              </a:rPr>
              <a:t>BUY MY FERN TODAY!</a:t>
            </a:r>
            <a:endParaRPr lang="en-US" sz="6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MY FERN IS CAREFULLY SELECTED TO BE THE BEST FERN YOU WILL EVER FIND ON THE MARKET. OTHER WISE WHY THE HECK ELSE WOULD I PUT IT ON AN ILL-COLORED SLIDE? YOU </a:t>
            </a:r>
            <a:r>
              <a:rPr 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KNOW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YOU’RE GONNA GET SOME SPECIAL FERN WITH THIS KIND OF MARKETING.</a:t>
            </a: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BUY MY FERN! 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8010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</TotalTime>
  <Words>56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Calibri</vt:lpstr>
      <vt:lpstr>Century Schoolbook</vt:lpstr>
      <vt:lpstr>Comic Sans MS</vt:lpstr>
      <vt:lpstr>Corbel</vt:lpstr>
      <vt:lpstr>Feathered</vt:lpstr>
      <vt:lpstr>PowerPoint Presentation</vt:lpstr>
      <vt:lpstr>BUY MY FERN TODAY!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2019-10-10T18:53:55Z</dcterms:created>
  <dcterms:modified xsi:type="dcterms:W3CDTF">2019-10-10T19:00:29Z</dcterms:modified>
</cp:coreProperties>
</file>