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"/>
      <p:regular r:id="rId23"/>
      <p:bold r:id="rId24"/>
      <p:italic r:id="rId25"/>
      <p:boldItalic r:id="rId26"/>
    </p:embeddedFont>
    <p:embeddedFont>
      <p:font typeface="Ex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89NsvHZXcPe6XOC28h5WRCcxX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6C166F-4C3C-46A5-8DB7-B0663515FC35}">
  <a:tblStyle styleId="{B46C166F-4C3C-46A5-8DB7-B0663515F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Exo-bold.fntdata"/><Relationship Id="rId27" Type="http://schemas.openxmlformats.org/officeDocument/2006/relationships/font" Target="fonts/Ex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Ex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1" name="Google Shape;26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19afbb367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2" name="Google Shape;2862;g19afbb367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19afbb367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7" name="Google Shape;2897;g19afbb367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18e248f8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2" name="Google Shape;2932;g18e248f8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9afbb367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7" name="Google Shape;2947;g19afbb367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19b1364c7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3" name="Google Shape;2953;g19b1364c7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7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19afbb367c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9" name="Google Shape;2959;g19afbb367c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18e248f8a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5" name="Google Shape;2965;g18e248f8a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9e55f1cb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9e55f1cb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6" name="Google Shape;27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1" name="Google Shape;27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18e248f8a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0" name="Google Shape;2760;g18e248f8a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1973a49c9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8" name="Google Shape;2768;g1973a49c9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1973a49c9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6" name="Google Shape;2776;g1973a49c9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973a49c9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4" name="Google Shape;2784;g1973a49c9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19afbb367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2" name="Google Shape;2792;g19afbb367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9afbb367c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7" name="Google Shape;2827;g19afbb367c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6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6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6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6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60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60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60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6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6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6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6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6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6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6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6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60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60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60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6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6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60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6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60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6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60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60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6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60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6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60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6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60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6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99" name="Google Shape;899;p6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6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8" name="Google Shape;938;p6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6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0" name="Google Shape;940;p6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1" name="Google Shape;941;p69"/>
          <p:cNvGrpSpPr/>
          <p:nvPr/>
        </p:nvGrpSpPr>
        <p:grpSpPr>
          <a:xfrm>
            <a:off x="-11" y="4386462"/>
            <a:ext cx="1284436" cy="586800"/>
            <a:chOff x="-11" y="4386462"/>
            <a:chExt cx="1284436" cy="586800"/>
          </a:xfrm>
        </p:grpSpPr>
        <p:sp>
          <p:nvSpPr>
            <p:cNvPr id="942" name="Google Shape;942;p6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3" name="Google Shape;943;p6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944" name="Google Shape;944;p6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6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6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6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6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6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0" name="Google Shape;950;p6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951" name="Google Shape;951;p6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6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957" name="Google Shape;957;p6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2" name="Google Shape;962;p6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6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967" name="Google Shape;967;p6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6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7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75" name="Google Shape;975;p7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7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7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7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7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7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7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70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4" name="Google Shape;1014;p70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5" name="Google Shape;1015;p70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70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017" name="Google Shape;1017;p7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70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4" name="Google Shape;1024;p70"/>
          <p:cNvGrpSpPr/>
          <p:nvPr/>
        </p:nvGrpSpPr>
        <p:grpSpPr>
          <a:xfrm>
            <a:off x="8658746" y="2958680"/>
            <a:ext cx="1823015" cy="196993"/>
            <a:chOff x="7857346" y="4002005"/>
            <a:chExt cx="1823015" cy="196993"/>
          </a:xfrm>
        </p:grpSpPr>
        <p:sp>
          <p:nvSpPr>
            <p:cNvPr id="1025" name="Google Shape;1025;p7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7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0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70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031" name="Google Shape;1031;p7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7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70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037" name="Google Shape;1037;p7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70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043" name="Google Shape;1043;p7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70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049" name="Google Shape;1049;p70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0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70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052" name="Google Shape;1052;p7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7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0" name="Google Shape;1060;p7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7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7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7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7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7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7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7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7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7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7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7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7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7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7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7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7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7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7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8" name="Google Shape;1098;p71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9" name="Google Shape;1099;p71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0" name="Google Shape;1100;p71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01" name="Google Shape;1101;p71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02" name="Google Shape;1102;p7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71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1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1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1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1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71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113" name="Google Shape;1113;p7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71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119" name="Google Shape;1119;p7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71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125" name="Google Shape;1125;p7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71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131" name="Google Shape;1131;p71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71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7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35" name="Google Shape;1135;p7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7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7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7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7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7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7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7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7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7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7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7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7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7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7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7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7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7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7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7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7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7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7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7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7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7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7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3" name="Google Shape;1173;p72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1174" name="Google Shape;1174;p7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7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7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7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7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9" name="Google Shape;1179;p72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1180" name="Google Shape;1180;p7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7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7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7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7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72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1186" name="Google Shape;1186;p72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72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8" name="Google Shape;1188;p72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9" name="Google Shape;1189;p72"/>
          <p:cNvGrpSpPr/>
          <p:nvPr/>
        </p:nvGrpSpPr>
        <p:grpSpPr>
          <a:xfrm>
            <a:off x="-222733" y="225814"/>
            <a:ext cx="1507158" cy="586800"/>
            <a:chOff x="-222733" y="225814"/>
            <a:chExt cx="1507158" cy="586800"/>
          </a:xfrm>
        </p:grpSpPr>
        <p:sp>
          <p:nvSpPr>
            <p:cNvPr id="1190" name="Google Shape;1190;p72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1" name="Google Shape;1191;p72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1192" name="Google Shape;1192;p7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193" name="Google Shape;1193;p7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7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7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7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7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7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7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7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7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7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3" name="Google Shape;1203;p7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204" name="Google Shape;1204;p7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7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7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7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7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7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7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7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7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7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14" name="Google Shape;1214;p72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72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1216" name="Google Shape;1216;p7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7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7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7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7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72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1222" name="Google Shape;1222;p7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7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7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72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1229" name="Google Shape;1229;p7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230" name="Google Shape;1230;p7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7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7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7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7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7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7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7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0" name="Google Shape;1240;p7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241" name="Google Shape;1241;p7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7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7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7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7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7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7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7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7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7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72"/>
          <p:cNvGrpSpPr/>
          <p:nvPr/>
        </p:nvGrpSpPr>
        <p:grpSpPr>
          <a:xfrm>
            <a:off x="5023301" y="238994"/>
            <a:ext cx="1252896" cy="51000"/>
            <a:chOff x="2915381" y="4104819"/>
            <a:chExt cx="1252896" cy="51000"/>
          </a:xfrm>
        </p:grpSpPr>
        <p:sp>
          <p:nvSpPr>
            <p:cNvPr id="1252" name="Google Shape;1252;p7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7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7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7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7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7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7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7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7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7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7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7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7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69" name="Google Shape;1269;p7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7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7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7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7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7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7" name="Google Shape;1307;p73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Google Shape;1308;p73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1309" name="Google Shape;1309;p7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73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1315" name="Google Shape;1315;p7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1" name="Google Shape;1321;p73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1322" name="Google Shape;1322;p7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73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1328" name="Google Shape;1328;p7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329" name="Google Shape;1329;p7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7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7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7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7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7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7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7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7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7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7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340" name="Google Shape;1340;p7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7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7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7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7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7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7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7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7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0" name="Google Shape;1350;p73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73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2" name="Google Shape;1352;p73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1353" name="Google Shape;1353;p7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73"/>
          <p:cNvGrpSpPr/>
          <p:nvPr/>
        </p:nvGrpSpPr>
        <p:grpSpPr>
          <a:xfrm>
            <a:off x="5989113" y="235761"/>
            <a:ext cx="1252896" cy="51000"/>
            <a:chOff x="2915381" y="4104819"/>
            <a:chExt cx="1252896" cy="51000"/>
          </a:xfrm>
        </p:grpSpPr>
        <p:sp>
          <p:nvSpPr>
            <p:cNvPr id="1360" name="Google Shape;1360;p7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7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784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74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7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79" name="Google Shape;1379;p7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7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7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7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7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7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7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75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8" name="Google Shape;1418;p75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9" name="Google Shape;1419;p75"/>
          <p:cNvSpPr txBox="1"/>
          <p:nvPr>
            <p:ph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0" name="Google Shape;1420;p75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5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75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423" name="Google Shape;1423;p7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9" name="Google Shape;1429;p75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430" name="Google Shape;1430;p7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75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436" name="Google Shape;1436;p75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5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8" name="Google Shape;1438;p75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9" name="Google Shape;1439;p75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440" name="Google Shape;1440;p7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75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447" name="Google Shape;1447;p75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5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75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7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1" name="Google Shape;1451;p75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452" name="Google Shape;1452;p7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7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59" name="Google Shape;1459;p7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7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7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7" name="Google Shape;1497;p7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98" name="Google Shape;1498;p76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9" name="Google Shape;1499;p76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0" name="Google Shape;1500;p76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1" name="Google Shape;1501;p76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76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3" name="Google Shape;1503;p76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76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5" name="Google Shape;1505;p76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76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7" name="Google Shape;1507;p76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76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9" name="Google Shape;1509;p76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76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1" name="Google Shape;1511;p76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512" name="Google Shape;1512;p7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76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519" name="Google Shape;1519;p7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520" name="Google Shape;1520;p7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7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7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7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7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7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7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7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7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7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0" name="Google Shape;1530;p7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531" name="Google Shape;1531;p7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7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7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7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7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7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7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7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7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7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1" name="Google Shape;1541;p76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76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76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544" name="Google Shape;1544;p7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76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550" name="Google Shape;1550;p7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5" name="Google Shape;1555;p76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1556" name="Google Shape;1556;p7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7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7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9" name="Google Shape;1559;p7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0" name="Google Shape;1560;p7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7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7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7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p76"/>
          <p:cNvGrpSpPr/>
          <p:nvPr/>
        </p:nvGrpSpPr>
        <p:grpSpPr>
          <a:xfrm>
            <a:off x="3945551" y="4775319"/>
            <a:ext cx="1252896" cy="51000"/>
            <a:chOff x="2915381" y="4104819"/>
            <a:chExt cx="1252896" cy="51000"/>
          </a:xfrm>
        </p:grpSpPr>
        <p:sp>
          <p:nvSpPr>
            <p:cNvPr id="1567" name="Google Shape;1567;p7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7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7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7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7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83" name="Google Shape;1583;p7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7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7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7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7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7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7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7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7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7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7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7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7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7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7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7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7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7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7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7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1" name="Google Shape;1621;p77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2" name="Google Shape;1622;p77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7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1624" name="Google Shape;1624;p7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7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6" name="Google Shape;1626;p77"/>
          <p:cNvGrpSpPr/>
          <p:nvPr/>
        </p:nvGrpSpPr>
        <p:grpSpPr>
          <a:xfrm>
            <a:off x="8059521" y="3662080"/>
            <a:ext cx="1823015" cy="196993"/>
            <a:chOff x="7857346" y="4002005"/>
            <a:chExt cx="1823015" cy="196993"/>
          </a:xfrm>
        </p:grpSpPr>
        <p:sp>
          <p:nvSpPr>
            <p:cNvPr id="1627" name="Google Shape;1627;p7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7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7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0" name="Google Shape;1630;p77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1" name="Google Shape;1631;p77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1632" name="Google Shape;1632;p7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7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7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7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7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7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8" name="Google Shape;1638;p77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77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7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77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1642" name="Google Shape;1642;p7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7" name="Google Shape;1647;p77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1648" name="Google Shape;1648;p7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3" name="Google Shape;1653;p77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4" name="Google Shape;1654;p77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1655" name="Google Shape;1655;p7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77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1662" name="Google Shape;1662;p7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8" name="Google Shape;1668;p77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1669" name="Google Shape;1669;p7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7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77" name="Google Shape;1677;p7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5" name="Google Shape;1715;p78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6" name="Google Shape;1716;p78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7" name="Google Shape;1717;p78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8" name="Google Shape;1718;p78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9" name="Google Shape;1719;p78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0" name="Google Shape;1720;p78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78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2" name="Google Shape;1722;p78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3" name="Google Shape;1723;p78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4" name="Google Shape;1724;p78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25" name="Google Shape;1725;p7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0" name="Google Shape;1730;p78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31" name="Google Shape;1731;p7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78"/>
          <p:cNvGrpSpPr/>
          <p:nvPr/>
        </p:nvGrpSpPr>
        <p:grpSpPr>
          <a:xfrm flipH="1">
            <a:off x="5072422" y="4999731"/>
            <a:ext cx="1823015" cy="196993"/>
            <a:chOff x="7857346" y="4002005"/>
            <a:chExt cx="1823015" cy="196993"/>
          </a:xfrm>
        </p:grpSpPr>
        <p:sp>
          <p:nvSpPr>
            <p:cNvPr id="1737" name="Google Shape;1737;p7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0" name="Google Shape;1740;p78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1" name="Google Shape;1741;p78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742" name="Google Shape;1742;p7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7" name="Google Shape;1747;p7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8" name="Google Shape;1748;p78"/>
          <p:cNvGrpSpPr/>
          <p:nvPr/>
        </p:nvGrpSpPr>
        <p:grpSpPr>
          <a:xfrm>
            <a:off x="5072076" y="284994"/>
            <a:ext cx="1252896" cy="51000"/>
            <a:chOff x="2915381" y="4104819"/>
            <a:chExt cx="1252896" cy="51000"/>
          </a:xfrm>
        </p:grpSpPr>
        <p:sp>
          <p:nvSpPr>
            <p:cNvPr id="1749" name="Google Shape;1749;p7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7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78"/>
          <p:cNvGrpSpPr/>
          <p:nvPr/>
        </p:nvGrpSpPr>
        <p:grpSpPr>
          <a:xfrm>
            <a:off x="8557211" y="3859075"/>
            <a:ext cx="586800" cy="1523238"/>
            <a:chOff x="8557211" y="3859075"/>
            <a:chExt cx="586800" cy="1523238"/>
          </a:xfrm>
        </p:grpSpPr>
        <p:sp>
          <p:nvSpPr>
            <p:cNvPr id="1764" name="Google Shape;1764;p78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5" name="Google Shape;1765;p78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766" name="Google Shape;1766;p7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767" name="Google Shape;1767;p7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7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7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7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7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7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7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7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7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7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7" name="Google Shape;1777;p7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778" name="Google Shape;1778;p7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7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0" name="Google Shape;1780;p7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7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7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7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7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7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7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7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88" name="Google Shape;1788;p78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6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6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6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6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69" name="Google Shape;169;p61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170" name="Google Shape;170;p6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61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61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178" name="Google Shape;178;p61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1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1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61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182" name="Google Shape;182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83" name="Google Shape;183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4" name="Google Shape;194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" name="Google Shape;204;p61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1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7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91" name="Google Shape;1791;p7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9" name="Google Shape;1829;p79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0" name="Google Shape;1830;p79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1" name="Google Shape;1831;p7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2" name="Google Shape;1832;p79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833" name="Google Shape;1833;p7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8" name="Google Shape;1838;p79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839" name="Google Shape;1839;p7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4" name="Google Shape;1844;p79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79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6" name="Google Shape;1846;p79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1847" name="Google Shape;1847;p7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79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1851" name="Google Shape;1851;p7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7" name="Google Shape;1857;p79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79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79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79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7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2" name="Google Shape;1862;p79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1863" name="Google Shape;1863;p7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8" name="Google Shape;1868;p79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1869" name="Google Shape;1869;p7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79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1876" name="Google Shape;1876;p7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877" name="Google Shape;1877;p7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7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7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7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7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7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7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7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7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7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7" name="Google Shape;1887;p7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888" name="Google Shape;1888;p7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7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7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7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7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7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7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7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7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7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8" name="Google Shape;1898;p79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1899" name="Google Shape;1899;p7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7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p79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1914" name="Google Shape;1914;p7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5" name="Google Shape;1915;p7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7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7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7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7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7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7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7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7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7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5" name="Google Shape;1925;p7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6" name="Google Shape;1926;p7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7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7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7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7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7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7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7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7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7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8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38" name="Google Shape;1938;p8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8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8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8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8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8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8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8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8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8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8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8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8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8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8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8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8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8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6" name="Google Shape;1976;p8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77" name="Google Shape;1977;p80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78" name="Google Shape;1978;p80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80"/>
          <p:cNvSpPr txBox="1"/>
          <p:nvPr>
            <p:ph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80" name="Google Shape;1980;p80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1" name="Google Shape;1981;p80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80"/>
          <p:cNvSpPr txBox="1"/>
          <p:nvPr>
            <p:ph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83" name="Google Shape;1983;p80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4" name="Google Shape;1984;p80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80"/>
          <p:cNvSpPr txBox="1"/>
          <p:nvPr>
            <p:ph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86" name="Google Shape;1986;p80"/>
          <p:cNvGrpSpPr/>
          <p:nvPr/>
        </p:nvGrpSpPr>
        <p:grpSpPr>
          <a:xfrm>
            <a:off x="-11" y="4335989"/>
            <a:ext cx="1284436" cy="586800"/>
            <a:chOff x="-11" y="4335989"/>
            <a:chExt cx="1284436" cy="586800"/>
          </a:xfrm>
        </p:grpSpPr>
        <p:sp>
          <p:nvSpPr>
            <p:cNvPr id="1987" name="Google Shape;1987;p80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8" name="Google Shape;1988;p80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1989" name="Google Shape;1989;p8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8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8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8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8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8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5" name="Google Shape;1995;p80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1996" name="Google Shape;1996;p8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8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8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8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1" name="Google Shape;2001;p80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002" name="Google Shape;2002;p8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8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8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8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8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7" name="Google Shape;2007;p80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80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8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8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1" name="Google Shape;2011;p80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012" name="Google Shape;2012;p8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8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8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8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8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7" name="Google Shape;2017;p80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018" name="Google Shape;2018;p8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8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8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8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8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8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25" name="Google Shape;2025;p8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8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8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8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8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8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8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8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8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8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8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8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8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3" name="Google Shape;2063;p81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64" name="Google Shape;2064;p81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5" name="Google Shape;2065;p8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81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7" name="Google Shape;2067;p81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2068" name="Google Shape;2068;p8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4" name="Google Shape;2074;p8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2075" name="Google Shape;2075;p8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8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8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8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8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0" name="Google Shape;2080;p81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81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2" name="Google Shape;2082;p81"/>
          <p:cNvGrpSpPr/>
          <p:nvPr/>
        </p:nvGrpSpPr>
        <p:grpSpPr>
          <a:xfrm>
            <a:off x="3502226" y="841481"/>
            <a:ext cx="1252896" cy="51000"/>
            <a:chOff x="2915381" y="4104819"/>
            <a:chExt cx="1252896" cy="51000"/>
          </a:xfrm>
        </p:grpSpPr>
        <p:sp>
          <p:nvSpPr>
            <p:cNvPr id="2083" name="Google Shape;2083;p8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8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8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8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8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8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8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8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8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8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8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8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8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8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7" name="Google Shape;2097;p81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8" name="Google Shape;2098;p81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2099" name="Google Shape;2099;p81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81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81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p81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3" name="Google Shape;2103;p81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2104" name="Google Shape;2104;p8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8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8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8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8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81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2110" name="Google Shape;2110;p8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8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8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8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8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6" name="Google Shape;2116;p8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7" name="Google Shape;2117;p8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8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8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8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8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8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8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8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8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8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8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8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8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8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8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8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8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8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8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8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8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8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8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8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8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8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8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8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8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8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8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8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8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5" name="Google Shape;2155;p82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6" name="Google Shape;2156;p82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57" name="Google Shape;2157;p82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2158" name="Google Shape;2158;p8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8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8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4" name="Google Shape;2164;p82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2165" name="Google Shape;2165;p8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8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8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8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0" name="Google Shape;2170;p82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2171" name="Google Shape;2171;p8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8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8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8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6" name="Google Shape;2176;p82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8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8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9" name="Google Shape;2179;p82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2180" name="Google Shape;2180;p8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8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8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8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8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82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2186" name="Google Shape;2186;p82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7" name="Google Shape;2187;p82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2188" name="Google Shape;2188;p8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189" name="Google Shape;2189;p8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0" name="Google Shape;2190;p8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1" name="Google Shape;2191;p8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2" name="Google Shape;2192;p8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3" name="Google Shape;2193;p8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4" name="Google Shape;2194;p8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5" name="Google Shape;2195;p8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6" name="Google Shape;2196;p8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8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8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9" name="Google Shape;2199;p8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200" name="Google Shape;2200;p8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1" name="Google Shape;2201;p8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2" name="Google Shape;2202;p8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3" name="Google Shape;2203;p8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4" name="Google Shape;2204;p8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5" name="Google Shape;2205;p8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6" name="Google Shape;2206;p8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7" name="Google Shape;2207;p8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8" name="Google Shape;2208;p8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9" name="Google Shape;2209;p8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10" name="Google Shape;2210;p82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2211" name="Google Shape;2211;p8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8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8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8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8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8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18" name="Google Shape;2218;p8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8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8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8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8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8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8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8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8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8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8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8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8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8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8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8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8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8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8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8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8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8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8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8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8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8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8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8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8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8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8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8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8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8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8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8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8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8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6" name="Google Shape;2256;p83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57" name="Google Shape;2257;p83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8" name="Google Shape;2258;p83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b="0" i="0" lang="en" sz="1200" u="none" cap="none" strike="noStrike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59" name="Google Shape;2259;p83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0" name="Google Shape;2260;p83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2261" name="Google Shape;2261;p83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2" name="Google Shape;2262;p83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263" name="Google Shape;2263;p83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83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83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83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83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83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9" name="Google Shape;2269;p83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270" name="Google Shape;2270;p8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8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8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8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8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5" name="Google Shape;2275;p83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276" name="Google Shape;2276;p8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8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8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8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8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1" name="Google Shape;2281;p83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282" name="Google Shape;2282;p83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83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4" name="Google Shape;2284;p83"/>
          <p:cNvGrpSpPr/>
          <p:nvPr/>
        </p:nvGrpSpPr>
        <p:grpSpPr>
          <a:xfrm flipH="1">
            <a:off x="-529078" y="4313280"/>
            <a:ext cx="1823015" cy="196993"/>
            <a:chOff x="7857346" y="4002005"/>
            <a:chExt cx="1823015" cy="196993"/>
          </a:xfrm>
        </p:grpSpPr>
        <p:sp>
          <p:nvSpPr>
            <p:cNvPr id="2285" name="Google Shape;2285;p8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8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8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8" name="Google Shape;2288;p83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9" name="Google Shape;2289;p83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290" name="Google Shape;2290;p8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91" name="Google Shape;2291;p8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8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8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8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8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8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8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8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8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8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1" name="Google Shape;2301;p8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02" name="Google Shape;2302;p8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8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8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8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8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8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8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8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8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8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p83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3" name="Google Shape;2313;p83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314" name="Google Shape;2314;p8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8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8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8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8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8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0" name="Google Shape;2320;p83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321" name="Google Shape;2321;p8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22" name="Google Shape;2322;p8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8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8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8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8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8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8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8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8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8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2" name="Google Shape;2332;p8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33" name="Google Shape;2333;p8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8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8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8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8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8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8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8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8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8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43" name="Google Shape;2343;p83"/>
          <p:cNvGrpSpPr/>
          <p:nvPr/>
        </p:nvGrpSpPr>
        <p:grpSpPr>
          <a:xfrm>
            <a:off x="2360001" y="376081"/>
            <a:ext cx="1252896" cy="51000"/>
            <a:chOff x="2915381" y="4104819"/>
            <a:chExt cx="1252896" cy="51000"/>
          </a:xfrm>
        </p:grpSpPr>
        <p:sp>
          <p:nvSpPr>
            <p:cNvPr id="2344" name="Google Shape;2344;p8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8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8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8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8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8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8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8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8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8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8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8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8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8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8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60" name="Google Shape;2360;p8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8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8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8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8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8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8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8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8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8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8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8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8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8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8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8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8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8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8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8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8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8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8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8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8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8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8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8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8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8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8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8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8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8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8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8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8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8" name="Google Shape;2398;p84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9" name="Google Shape;2399;p84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00" name="Google Shape;2400;p84"/>
          <p:cNvGrpSpPr/>
          <p:nvPr/>
        </p:nvGrpSpPr>
        <p:grpSpPr>
          <a:xfrm>
            <a:off x="1455" y="-88864"/>
            <a:ext cx="586800" cy="1284434"/>
            <a:chOff x="1455" y="-88864"/>
            <a:chExt cx="586800" cy="1284434"/>
          </a:xfrm>
        </p:grpSpPr>
        <p:sp>
          <p:nvSpPr>
            <p:cNvPr id="2401" name="Google Shape;2401;p84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2" name="Google Shape;2402;p84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2403" name="Google Shape;2403;p84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84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84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84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84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84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09" name="Google Shape;2409;p84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2410" name="Google Shape;2410;p8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5" name="Google Shape;2415;p84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2416" name="Google Shape;2416;p8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1" name="Google Shape;2421;p84"/>
          <p:cNvGrpSpPr/>
          <p:nvPr/>
        </p:nvGrpSpPr>
        <p:grpSpPr>
          <a:xfrm flipH="1">
            <a:off x="-799253" y="4748605"/>
            <a:ext cx="1823015" cy="196993"/>
            <a:chOff x="7857346" y="4002005"/>
            <a:chExt cx="1823015" cy="196993"/>
          </a:xfrm>
        </p:grpSpPr>
        <p:sp>
          <p:nvSpPr>
            <p:cNvPr id="2422" name="Google Shape;2422;p8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5" name="Google Shape;2425;p84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6" name="Google Shape;2426;p84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2427" name="Google Shape;2427;p8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2" name="Google Shape;2432;p84"/>
          <p:cNvGrpSpPr/>
          <p:nvPr/>
        </p:nvGrpSpPr>
        <p:grpSpPr>
          <a:xfrm>
            <a:off x="1434676" y="384506"/>
            <a:ext cx="1252896" cy="51000"/>
            <a:chOff x="2915381" y="4104819"/>
            <a:chExt cx="1252896" cy="51000"/>
          </a:xfrm>
        </p:grpSpPr>
        <p:sp>
          <p:nvSpPr>
            <p:cNvPr id="2433" name="Google Shape;2433;p8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7" name="Google Shape;2447;p8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8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8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8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8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89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8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89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2496" name="Google Shape;2496;p8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9" name="Google Shape;2499;p89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89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1" name="Google Shape;2501;p89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8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8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8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8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8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8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8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8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8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8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8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3" name="Google Shape;2513;p8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8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8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8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8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8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8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8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8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8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8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4" name="Google Shape;2524;p89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8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0" name="Google Shape;2530;p89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8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3" name="Google Shape;2533;p89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4" name="Google Shape;2534;p89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8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89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8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9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9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9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9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9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9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9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9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9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9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9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9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9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9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9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9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9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9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9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9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9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9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9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9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9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9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9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9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9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9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9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9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9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9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9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9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9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9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9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90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9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9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9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9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9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90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90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90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6" name="Google Shape;2596;p90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2597" name="Google Shape;2597;p9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9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9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0" name="Google Shape;2600;p90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90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2" name="Google Shape;2602;p90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9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9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9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9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9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9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9" name="Google Shape;2609;p90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9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9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9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9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9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90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9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9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9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9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9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90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9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9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4" name="Google Shape;2624;p90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2625" name="Google Shape;2625;p90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6" name="Google Shape;2626;p90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9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9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9" name="Google Shape;2629;p9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0" name="Google Shape;2630;p9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1" name="Google Shape;2631;p9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2" name="Google Shape;2632;p9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9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9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5" name="Google Shape;2635;p9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6" name="Google Shape;2636;p9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9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9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9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9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9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2" name="Google Shape;2642;p9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9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9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9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6" name="Google Shape;2646;p9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9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8" name="Google Shape;2648;p9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6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08" name="Google Shape;208;p6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6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7" name="Google Shape;247;p62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62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2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0" name="Google Shape;250;p62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62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2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3" name="Google Shape;253;p62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62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6" name="Google Shape;256;p62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62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9" name="Google Shape;259;p62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62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2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2" name="Google Shape;262;p62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62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2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5" name="Google Shape;265;p62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266" name="Google Shape;266;p6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62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62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273" name="Google Shape;273;p6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62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62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281" name="Google Shape;281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2" name="Google Shape;282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3" name="Google Shape;293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3" name="Google Shape;303;p62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304" name="Google Shape;304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5" name="Google Shape;305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6" name="Google Shape;316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62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327" name="Google Shape;327;p6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62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334" name="Google Shape;334;p6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6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41" name="Google Shape;341;p6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63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0" name="Google Shape;380;p63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63"/>
          <p:cNvGrpSpPr/>
          <p:nvPr/>
        </p:nvGrpSpPr>
        <p:grpSpPr>
          <a:xfrm>
            <a:off x="8137507" y="-109361"/>
            <a:ext cx="586800" cy="1284434"/>
            <a:chOff x="8137507" y="-109361"/>
            <a:chExt cx="586800" cy="1284434"/>
          </a:xfrm>
        </p:grpSpPr>
        <p:sp>
          <p:nvSpPr>
            <p:cNvPr id="382" name="Google Shape;382;p63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63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384" name="Google Shape;384;p63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3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3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3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3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3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0" name="Google Shape;390;p63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391" name="Google Shape;391;p6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63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63"/>
          <p:cNvGrpSpPr/>
          <p:nvPr/>
        </p:nvGrpSpPr>
        <p:grpSpPr>
          <a:xfrm>
            <a:off x="4913901" y="675155"/>
            <a:ext cx="1252896" cy="51000"/>
            <a:chOff x="2915381" y="4104819"/>
            <a:chExt cx="1252896" cy="51000"/>
          </a:xfrm>
        </p:grpSpPr>
        <p:sp>
          <p:nvSpPr>
            <p:cNvPr id="398" name="Google Shape;398;p6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63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3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63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415" name="Google Shape;415;p6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63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421" name="Google Shape;421;p6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6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28" name="Google Shape;428;p6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64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4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8" name="Google Shape;468;p64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64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470" name="Google Shape;470;p6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64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4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64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480" name="Google Shape;480;p64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4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64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483" name="Google Shape;483;p6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64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489" name="Google Shape;489;p6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64"/>
          <p:cNvGrpSpPr/>
          <p:nvPr/>
        </p:nvGrpSpPr>
        <p:grpSpPr>
          <a:xfrm flipH="1">
            <a:off x="-799253" y="2157805"/>
            <a:ext cx="1823015" cy="196993"/>
            <a:chOff x="7857346" y="4002005"/>
            <a:chExt cx="1823015" cy="196993"/>
          </a:xfrm>
        </p:grpSpPr>
        <p:sp>
          <p:nvSpPr>
            <p:cNvPr id="496" name="Google Shape;496;p6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64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500" name="Google Shape;500;p6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1" name="Google Shape;501;p6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6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12" name="Google Shape;512;p6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2" name="Google Shape;522;p64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523" name="Google Shape;523;p6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6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30" name="Google Shape;530;p6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65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9" name="Google Shape;569;p65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0" name="Google Shape;570;p65"/>
          <p:cNvSpPr txBox="1"/>
          <p:nvPr>
            <p:ph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1" name="Google Shape;571;p65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65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573" name="Google Shape;573;p6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65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65"/>
          <p:cNvGrpSpPr/>
          <p:nvPr/>
        </p:nvGrpSpPr>
        <p:grpSpPr>
          <a:xfrm>
            <a:off x="8658746" y="2349080"/>
            <a:ext cx="1823015" cy="196993"/>
            <a:chOff x="7857346" y="4002005"/>
            <a:chExt cx="1823015" cy="196993"/>
          </a:xfrm>
        </p:grpSpPr>
        <p:sp>
          <p:nvSpPr>
            <p:cNvPr id="581" name="Google Shape;581;p6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6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5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65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587" name="Google Shape;587;p6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65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593" name="Google Shape;593;p6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65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599" name="Google Shape;599;p6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00" name="Google Shape;600;p6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6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11" name="Google Shape;611;p6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1" name="Google Shape;621;p65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5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5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624" name="Google Shape;624;p6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6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2" name="Google Shape;632;p6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1" name="Google Shape;671;p6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66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673" name="Google Shape;673;p6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6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6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689" name="Google Shape;689;p6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6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95" name="Google Shape;695;p6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6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6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702" name="Google Shape;702;p6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6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709" name="Google Shape;709;p6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6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16" name="Google Shape;716;p6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6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5" name="Google Shape;755;p67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6" name="Google Shape;756;p67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67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8" name="Google Shape;758;p67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9" name="Google Shape;759;p67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760" name="Google Shape;760;p67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7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7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7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7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7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7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7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7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7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7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7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7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67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774" name="Google Shape;774;p6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67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781" name="Google Shape;781;p6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67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787" name="Google Shape;787;p6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67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793" name="Google Shape;793;p6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67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800" name="Google Shape;800;p6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67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67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808" name="Google Shape;808;p6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6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816" name="Google Shape;816;p6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82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6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5" name="Google Shape;855;p68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6" name="Google Shape;856;p68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68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8" name="Google Shape;858;p68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68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0" name="Google Shape;860;p68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68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862" name="Google Shape;862;p68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3" name="Google Shape;863;p68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864" name="Google Shape;864;p6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6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6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6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6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0" name="Google Shape;870;p68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871" name="Google Shape;871;p6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68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68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878" name="Google Shape;878;p6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68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885" name="Google Shape;885;p6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68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891" name="Google Shape;891;p6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1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1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</a:rPr>
              <a:t>Joanne Yong, Michael Gomez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655" name="Google Shape;2655;p1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2" name="Google Shape;2662;p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9" name="Google Shape;2669;p1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5" name="Google Shape;2675;p1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7" name="Google Shape;2687;p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8" name="Google Shape;2698;p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2699" name="Google Shape;2699;p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3" name="Google Shape;2713;p1"/>
          <p:cNvSpPr txBox="1"/>
          <p:nvPr>
            <p:ph type="ctrTitle"/>
          </p:nvPr>
        </p:nvSpPr>
        <p:spPr>
          <a:xfrm>
            <a:off x="867025" y="1193625"/>
            <a:ext cx="75336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800">
                <a:solidFill>
                  <a:schemeClr val="accent2"/>
                </a:solidFill>
              </a:rPr>
              <a:t>Digital Logic &amp; Design Final Project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4" name="Google Shape;2864;g19afbb367c3_0_142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865" name="Google Shape;2865;g19afbb367c3_0_1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66" name="Google Shape;2866;g19afbb367c3_0_1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g19afbb367c3_0_1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g19afbb367c3_0_1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g19afbb367c3_0_1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g19afbb367c3_0_1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g19afbb367c3_0_1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g19afbb367c3_0_1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g19afbb367c3_0_1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g19afbb367c3_0_1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g19afbb367c3_0_1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6" name="Google Shape;2876;g19afbb367c3_0_1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77" name="Google Shape;2877;g19afbb367c3_0_1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g19afbb367c3_0_1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g19afbb367c3_0_1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g19afbb367c3_0_1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g19afbb367c3_0_1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g19afbb367c3_0_1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g19afbb367c3_0_1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g19afbb367c3_0_1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g19afbb367c3_0_1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g19afbb367c3_0_1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87" name="Google Shape;2887;g19afbb367c3_0_142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888" name="Google Shape;2888;g19afbb367c3_0_1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g19afbb367c3_0_1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g19afbb367c3_0_1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g19afbb367c3_0_1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g19afbb367c3_0_1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3" name="Google Shape;2893;g19afbb367c3_0_142"/>
          <p:cNvSpPr txBox="1"/>
          <p:nvPr>
            <p:ph type="title"/>
          </p:nvPr>
        </p:nvSpPr>
        <p:spPr>
          <a:xfrm>
            <a:off x="984175" y="24335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D2E9"/>
                </a:solidFill>
              </a:rPr>
              <a:t>FSM Encoded State Transition Table</a:t>
            </a:r>
            <a:endParaRPr>
              <a:solidFill>
                <a:srgbClr val="D9D2E9"/>
              </a:solidFill>
            </a:endParaRPr>
          </a:p>
        </p:txBody>
      </p:sp>
      <p:graphicFrame>
        <p:nvGraphicFramePr>
          <p:cNvPr id="2894" name="Google Shape;2894;g19afbb367c3_0_142"/>
          <p:cNvGraphicFramePr/>
          <p:nvPr/>
        </p:nvGraphicFramePr>
        <p:xfrm>
          <a:off x="952500" y="9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0000001000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0000010000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9" name="Google Shape;2899;g19afbb367c3_0_192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900" name="Google Shape;2900;g19afbb367c3_0_19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01" name="Google Shape;2901;g19afbb367c3_0_19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g19afbb367c3_0_19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g19afbb367c3_0_19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g19afbb367c3_0_19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g19afbb367c3_0_19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g19afbb367c3_0_19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g19afbb367c3_0_19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g19afbb367c3_0_19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g19afbb367c3_0_19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g19afbb367c3_0_19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1" name="Google Shape;2911;g19afbb367c3_0_19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12" name="Google Shape;2912;g19afbb367c3_0_19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g19afbb367c3_0_19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g19afbb367c3_0_19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g19afbb367c3_0_19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g19afbb367c3_0_19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g19afbb367c3_0_19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g19afbb367c3_0_19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g19afbb367c3_0_19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g19afbb367c3_0_19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g19afbb367c3_0_19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22" name="Google Shape;2922;g19afbb367c3_0_192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923" name="Google Shape;2923;g19afbb367c3_0_19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g19afbb367c3_0_19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g19afbb367c3_0_19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g19afbb367c3_0_19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g19afbb367c3_0_19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8" name="Google Shape;2928;g19afbb367c3_0_192"/>
          <p:cNvSpPr txBox="1"/>
          <p:nvPr>
            <p:ph type="title"/>
          </p:nvPr>
        </p:nvSpPr>
        <p:spPr>
          <a:xfrm>
            <a:off x="984175" y="39575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D2E9"/>
                </a:solidFill>
              </a:rPr>
              <a:t>FSM Encoded State Transition Table</a:t>
            </a:r>
            <a:endParaRPr>
              <a:solidFill>
                <a:srgbClr val="D9D2E9"/>
              </a:solidFill>
            </a:endParaRPr>
          </a:p>
        </p:txBody>
      </p:sp>
      <p:graphicFrame>
        <p:nvGraphicFramePr>
          <p:cNvPr id="2929" name="Google Shape;2929;g19afbb367c3_0_192"/>
          <p:cNvGraphicFramePr/>
          <p:nvPr/>
        </p:nvGraphicFramePr>
        <p:xfrm>
          <a:off x="952500" y="12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0000001000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18e248f8a9e_0_0"/>
          <p:cNvSpPr txBox="1"/>
          <p:nvPr>
            <p:ph type="title"/>
          </p:nvPr>
        </p:nvSpPr>
        <p:spPr>
          <a:xfrm>
            <a:off x="636900" y="20382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>
                <a:solidFill>
                  <a:srgbClr val="FFF2CC"/>
                </a:solidFill>
              </a:rPr>
              <a:t>Output Table</a:t>
            </a:r>
            <a:endParaRPr sz="2800">
              <a:solidFill>
                <a:srgbClr val="FFF2CC"/>
              </a:solidFill>
            </a:endParaRPr>
          </a:p>
        </p:txBody>
      </p:sp>
      <p:graphicFrame>
        <p:nvGraphicFramePr>
          <p:cNvPr id="2935" name="Google Shape;2935;g18e248f8a9e_0_0"/>
          <p:cNvGraphicFramePr/>
          <p:nvPr/>
        </p:nvGraphicFramePr>
        <p:xfrm>
          <a:off x="858775" y="893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2064150"/>
                <a:gridCol w="2064150"/>
              </a:tblGrid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 Result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 Input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ReturnTwo10cents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s45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Return10cents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s35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Return10cents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s40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Returns5cents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s30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Returns5cents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s40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s25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s30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s35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s40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5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s45</a:t>
                      </a:r>
                      <a:endParaRPr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2936" name="Google Shape;2936;g18e248f8a9e_0_0"/>
          <p:cNvSpPr txBox="1"/>
          <p:nvPr/>
        </p:nvSpPr>
        <p:spPr>
          <a:xfrm>
            <a:off x="5155225" y="1241275"/>
            <a:ext cx="2202600" cy="40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ReturnTwo10cents = s45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sp>
        <p:nvSpPr>
          <p:cNvPr id="2937" name="Google Shape;2937;g18e248f8a9e_0_0"/>
          <p:cNvSpPr txBox="1"/>
          <p:nvPr/>
        </p:nvSpPr>
        <p:spPr>
          <a:xfrm>
            <a:off x="5155225" y="1827750"/>
            <a:ext cx="2343300" cy="400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6B8AF"/>
                </a:highlight>
              </a:rPr>
              <a:t>Return10cents = s35 + s40</a:t>
            </a:r>
            <a:endParaRPr>
              <a:highlight>
                <a:srgbClr val="E6B8AF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38" name="Google Shape;2938;g18e248f8a9e_0_0"/>
          <p:cNvSpPr txBox="1"/>
          <p:nvPr/>
        </p:nvSpPr>
        <p:spPr>
          <a:xfrm>
            <a:off x="5190325" y="2507325"/>
            <a:ext cx="2284800" cy="4002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76A5AF"/>
                </a:highlight>
              </a:rPr>
              <a:t>Return5cents = s30 + s40</a:t>
            </a:r>
            <a:endParaRPr>
              <a:highlight>
                <a:srgbClr val="76A5AF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939" name="Google Shape;2939;g18e248f8a9e_0_0"/>
          <p:cNvCxnSpPr>
            <a:endCxn id="2937" idx="1"/>
          </p:cNvCxnSpPr>
          <p:nvPr/>
        </p:nvCxnSpPr>
        <p:spPr>
          <a:xfrm>
            <a:off x="4979425" y="2003550"/>
            <a:ext cx="175800" cy="2430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0" name="Google Shape;2940;g18e248f8a9e_0_0"/>
          <p:cNvCxnSpPr>
            <a:stCxn id="2936" idx="1"/>
          </p:cNvCxnSpPr>
          <p:nvPr/>
        </p:nvCxnSpPr>
        <p:spPr>
          <a:xfrm flipH="1">
            <a:off x="4956025" y="1441375"/>
            <a:ext cx="199200" cy="3480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1" name="Google Shape;2941;g18e248f8a9e_0_0"/>
          <p:cNvCxnSpPr>
            <a:endCxn id="2938" idx="1"/>
          </p:cNvCxnSpPr>
          <p:nvPr/>
        </p:nvCxnSpPr>
        <p:spPr>
          <a:xfrm>
            <a:off x="4979425" y="2671425"/>
            <a:ext cx="210900" cy="36000"/>
          </a:xfrm>
          <a:prstGeom prst="straightConnector1">
            <a:avLst/>
          </a:prstGeom>
          <a:noFill/>
          <a:ln cap="flat" cmpd="sng" w="38100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2" name="Google Shape;2942;g18e248f8a9e_0_0"/>
          <p:cNvSpPr txBox="1"/>
          <p:nvPr/>
        </p:nvSpPr>
        <p:spPr>
          <a:xfrm>
            <a:off x="5237225" y="3702375"/>
            <a:ext cx="3444600" cy="400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B4A7D6"/>
                </a:highlight>
              </a:rPr>
              <a:t>Dispense = s25 + s30 + s35 + s40 + s45</a:t>
            </a:r>
            <a:endParaRPr>
              <a:highlight>
                <a:srgbClr val="B4A7D6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943" name="Google Shape;2943;g18e248f8a9e_0_0"/>
          <p:cNvCxnSpPr>
            <a:endCxn id="2942" idx="1"/>
          </p:cNvCxnSpPr>
          <p:nvPr/>
        </p:nvCxnSpPr>
        <p:spPr>
          <a:xfrm flipH="1" rot="10800000">
            <a:off x="5061425" y="3902475"/>
            <a:ext cx="175800" cy="10800"/>
          </a:xfrm>
          <a:prstGeom prst="straightConnector1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4" name="Google Shape;2944;g18e248f8a9e_0_0"/>
          <p:cNvCxnSpPr/>
          <p:nvPr/>
        </p:nvCxnSpPr>
        <p:spPr>
          <a:xfrm>
            <a:off x="5026325" y="3069700"/>
            <a:ext cx="0" cy="1687200"/>
          </a:xfrm>
          <a:prstGeom prst="straightConnector1">
            <a:avLst/>
          </a:prstGeom>
          <a:noFill/>
          <a:ln cap="flat" cmpd="sng" w="38100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19afbb367c3_0_42"/>
          <p:cNvSpPr txBox="1"/>
          <p:nvPr>
            <p:ph type="title"/>
          </p:nvPr>
        </p:nvSpPr>
        <p:spPr>
          <a:xfrm>
            <a:off x="733500" y="24335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4CCCC"/>
                </a:solidFill>
              </a:rPr>
              <a:t>Unsimplified Equations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950" name="Google Shape;2950;g19afbb367c3_0_42"/>
          <p:cNvSpPr txBox="1"/>
          <p:nvPr/>
        </p:nvSpPr>
        <p:spPr>
          <a:xfrm>
            <a:off x="577225" y="732225"/>
            <a:ext cx="8060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S0' = S0(5c' • 10c' • shilling') + S25 + S30 + S35 +S40 +S45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S5' = S0(5c • 10c' • shilling') + S5(5c'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S10' = S0(5c' • 10c • shilling') + S5(5c • 10c' • shilling') + S10(5c'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S15' = S5(5c' • 10c • shilling') + S10(5c • 10c' • shilling') + S15(5c'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S20' = S10(5c' • 10c • shilling') + S15(5c • 10c' • shilling') + S20(5c'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S25' = S0(5c' • 10c' • shilling) + S15(5c' • 10c • shilling') + S20(5c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S30' = S5(5c' • 10c'  • shilling) + S20(5c' • 10c 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S35' = S10(5c' • 10c'  • shilling)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S40' = S15(5c' • 10c' • 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S45' = S20(5c' • 10c' • shilling)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9b1364c7cc_0_13"/>
          <p:cNvSpPr txBox="1"/>
          <p:nvPr>
            <p:ph type="title"/>
          </p:nvPr>
        </p:nvSpPr>
        <p:spPr>
          <a:xfrm>
            <a:off x="733500" y="24335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E6B8AF"/>
                </a:solidFill>
              </a:rPr>
              <a:t>Simplification Steps: </a:t>
            </a:r>
            <a:r>
              <a:rPr lang="en">
                <a:solidFill>
                  <a:srgbClr val="E6B8AF"/>
                </a:solidFill>
              </a:rPr>
              <a:t>Equations</a:t>
            </a:r>
            <a:endParaRPr>
              <a:solidFill>
                <a:srgbClr val="E6B8AF"/>
              </a:solidFill>
            </a:endParaRPr>
          </a:p>
        </p:txBody>
      </p:sp>
      <p:sp>
        <p:nvSpPr>
          <p:cNvPr id="2956" name="Google Shape;2956;g19b1364c7cc_0_13"/>
          <p:cNvSpPr txBox="1"/>
          <p:nvPr/>
        </p:nvSpPr>
        <p:spPr>
          <a:xfrm>
            <a:off x="620975" y="902175"/>
            <a:ext cx="7677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S20’ = S10(5c’ </a:t>
            </a:r>
            <a:r>
              <a:rPr lang="en">
                <a:solidFill>
                  <a:schemeClr val="lt1"/>
                </a:solidFill>
              </a:rPr>
              <a:t>•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10c’</a:t>
            </a:r>
            <a:r>
              <a:rPr lang="en">
                <a:solidFill>
                  <a:schemeClr val="lt1"/>
                </a:solidFill>
              </a:rPr>
              <a:t> • shilling) + S15(5c’ • 10c • shilling’) + S20(5c’ • 10c’ • shilling’)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S20’ = S10(10c) + S15(5c) + S20(5c’ • 10c • shilling’)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S25’ = S0(5c’ • 10c’ • shilling) + S15(5c’ • 10c • shilling’) + S20(5c • 10c’ • shilling’)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S25’ = S0(shilling) + S15(10c) + S20(5c)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S30’ = S5(5c’ • 10c’ • shilling) + S20(5c’ • 10c • shilling’)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S30’ = S5(10c’ • shilling) + S20(10c • shilling’)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S30’ = S5(shilling) + S20(10c)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S35’ = S10(5c’ • 10c’ • 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S35’ = S10(shilling)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S40’ = S15(5c’ • 10c’ • 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S40’ = S15(shilling)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S45’ = S20(5c’ • 10c’ • 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S45’ = S20(shilling)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19afbb367c3_0_236"/>
          <p:cNvSpPr txBox="1"/>
          <p:nvPr>
            <p:ph type="title"/>
          </p:nvPr>
        </p:nvSpPr>
        <p:spPr>
          <a:xfrm>
            <a:off x="733500" y="19050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0E0E3"/>
                </a:solidFill>
              </a:rPr>
              <a:t>S</a:t>
            </a:r>
            <a:r>
              <a:rPr lang="en">
                <a:solidFill>
                  <a:srgbClr val="D0E0E3"/>
                </a:solidFill>
              </a:rPr>
              <a:t>implified Equations</a:t>
            </a:r>
            <a:endParaRPr>
              <a:solidFill>
                <a:srgbClr val="D0E0E3"/>
              </a:solidFill>
            </a:endParaRPr>
          </a:p>
        </p:txBody>
      </p:sp>
      <p:sp>
        <p:nvSpPr>
          <p:cNvPr id="2962" name="Google Shape;2962;g19afbb367c3_0_236"/>
          <p:cNvSpPr txBox="1"/>
          <p:nvPr/>
        </p:nvSpPr>
        <p:spPr>
          <a:xfrm>
            <a:off x="585825" y="773100"/>
            <a:ext cx="7885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S0' = S0(5c' • 10c' • shilling') + S25 + S30 + S35 + S40 + S45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S5' = S0(5c) + S5'(5c'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S10' = S0(10c) + S5(5c) + S10(5c'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S15' = S5(10c) + S10(5c) + S15(5c' • 10c' • 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S20' = S10(10c) + S15(5c) + S20(5c' • 10c' • shilling')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S25' = S0(shilling) + S15(10c) + S20(5c)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S30' = S5(shilling) + S20(10c)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S35' = S10(shilling)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S40' = S15(shilling)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S45' = S20(shilling)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8e248f8a9e_0_99"/>
          <p:cNvSpPr txBox="1"/>
          <p:nvPr>
            <p:ph type="title"/>
          </p:nvPr>
        </p:nvSpPr>
        <p:spPr>
          <a:xfrm>
            <a:off x="134175" y="1686025"/>
            <a:ext cx="37860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State Machine Circuit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2968" name="Google Shape;2968;g18e248f8a9e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75" y="152400"/>
            <a:ext cx="379249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19e55f1cb4e_1_0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0"/>
          <p:cNvSpPr txBox="1"/>
          <p:nvPr>
            <p:ph type="title"/>
          </p:nvPr>
        </p:nvSpPr>
        <p:spPr>
          <a:xfrm>
            <a:off x="278050" y="609575"/>
            <a:ext cx="3848100" cy="101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State Transition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Diagram 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719" name="Google Shape;2719;p30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720" name="Google Shape;2720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1" name="Google Shape;2721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1" name="Google Shape;2731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2" name="Google Shape;2732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42" name="Google Shape;2742;p30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743" name="Google Shape;2743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8" name="Google Shape;27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876" y="368300"/>
            <a:ext cx="4313801" cy="4406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4"/>
          <p:cNvSpPr txBox="1"/>
          <p:nvPr>
            <p:ph type="title"/>
          </p:nvPr>
        </p:nvSpPr>
        <p:spPr>
          <a:xfrm>
            <a:off x="1452825" y="738875"/>
            <a:ext cx="64557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C9DAF8"/>
                </a:solidFill>
              </a:rPr>
              <a:t>State Encodings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2754" name="Google Shape;2754;p4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4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6" name="Google Shape;2756;p4"/>
          <p:cNvGraphicFramePr/>
          <p:nvPr/>
        </p:nvGraphicFramePr>
        <p:xfrm>
          <a:off x="505400" y="172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920625"/>
                <a:gridCol w="208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State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Encoding 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0000001000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0000010000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0000100000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7" name="Google Shape;2757;p4"/>
          <p:cNvGraphicFramePr/>
          <p:nvPr/>
        </p:nvGraphicFramePr>
        <p:xfrm>
          <a:off x="4700125" y="172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920625"/>
                <a:gridCol w="208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State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Encoding </a:t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0010000000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0100000000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8e248f8a9e_0_12"/>
          <p:cNvSpPr txBox="1"/>
          <p:nvPr>
            <p:ph type="title"/>
          </p:nvPr>
        </p:nvSpPr>
        <p:spPr>
          <a:xfrm>
            <a:off x="1452825" y="738875"/>
            <a:ext cx="64557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EAD3"/>
                </a:solidFill>
              </a:rPr>
              <a:t>FSM State Transition Table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2763" name="Google Shape;2763;g18e248f8a9e_0_12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4" name="Google Shape;2764;g18e248f8a9e_0_12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5" name="Google Shape;2765;g18e248f8a9e_0_1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1973a49c990_0_6"/>
          <p:cNvSpPr txBox="1"/>
          <p:nvPr>
            <p:ph type="title"/>
          </p:nvPr>
        </p:nvSpPr>
        <p:spPr>
          <a:xfrm>
            <a:off x="1452825" y="738875"/>
            <a:ext cx="64557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EAD3"/>
                </a:solidFill>
              </a:rPr>
              <a:t>FSM State Transition Table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2771" name="Google Shape;2771;g1973a49c990_0_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2" name="Google Shape;2772;g1973a49c990_0_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3" name="Google Shape;2773;g1973a49c990_0_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1973a49c990_0_13"/>
          <p:cNvSpPr txBox="1"/>
          <p:nvPr>
            <p:ph type="title"/>
          </p:nvPr>
        </p:nvSpPr>
        <p:spPr>
          <a:xfrm>
            <a:off x="1452825" y="738875"/>
            <a:ext cx="64557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EAD3"/>
                </a:solidFill>
              </a:rPr>
              <a:t>FSM State Transition Table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2779" name="Google Shape;2779;g1973a49c990_0_13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g1973a49c990_0_13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1" name="Google Shape;2781;g1973a49c990_0_1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1973a49c990_0_20"/>
          <p:cNvSpPr txBox="1"/>
          <p:nvPr>
            <p:ph type="title"/>
          </p:nvPr>
        </p:nvSpPr>
        <p:spPr>
          <a:xfrm>
            <a:off x="1028700" y="105450"/>
            <a:ext cx="64557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EAD3"/>
                </a:solidFill>
              </a:rPr>
              <a:t>FSM State Transition Table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2787" name="Google Shape;2787;g1973a49c990_0_20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g1973a49c990_0_20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9" name="Google Shape;2789;g1973a49c990_0_20"/>
          <p:cNvGraphicFramePr/>
          <p:nvPr/>
        </p:nvGraphicFramePr>
        <p:xfrm>
          <a:off x="952500" y="9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4" name="Google Shape;2794;g19afbb367c3_0_7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795" name="Google Shape;2795;g19afbb367c3_0_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6" name="Google Shape;2796;g19afbb367c3_0_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g19afbb367c3_0_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g19afbb367c3_0_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g19afbb367c3_0_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g19afbb367c3_0_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g19afbb367c3_0_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g19afbb367c3_0_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g19afbb367c3_0_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g19afbb367c3_0_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g19afbb367c3_0_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6" name="Google Shape;2806;g19afbb367c3_0_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07" name="Google Shape;2807;g19afbb367c3_0_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g19afbb367c3_0_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g19afbb367c3_0_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g19afbb367c3_0_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g19afbb367c3_0_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g19afbb367c3_0_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g19afbb367c3_0_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g19afbb367c3_0_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g19afbb367c3_0_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g19afbb367c3_0_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7" name="Google Shape;2817;g19afbb367c3_0_7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818" name="Google Shape;2818;g19afbb367c3_0_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g19afbb367c3_0_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g19afbb367c3_0_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g19afbb367c3_0_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g19afbb367c3_0_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3" name="Google Shape;2823;g19afbb367c3_0_7"/>
          <p:cNvSpPr txBox="1"/>
          <p:nvPr>
            <p:ph type="title"/>
          </p:nvPr>
        </p:nvSpPr>
        <p:spPr>
          <a:xfrm>
            <a:off x="984175" y="24335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D2E9"/>
                </a:solidFill>
              </a:rPr>
              <a:t>FSM Encoded State Transition Table</a:t>
            </a:r>
            <a:endParaRPr>
              <a:solidFill>
                <a:srgbClr val="D9D2E9"/>
              </a:solidFill>
            </a:endParaRPr>
          </a:p>
        </p:txBody>
      </p:sp>
      <p:graphicFrame>
        <p:nvGraphicFramePr>
          <p:cNvPr id="2824" name="Google Shape;2824;g19afbb367c3_0_7"/>
          <p:cNvGraphicFramePr/>
          <p:nvPr/>
        </p:nvGraphicFramePr>
        <p:xfrm>
          <a:off x="952500" y="9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0000001000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0000010000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9" name="Google Shape;2829;g19afbb367c3_0_94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2830" name="Google Shape;2830;g19afbb367c3_0_9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1" name="Google Shape;2831;g19afbb367c3_0_9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g19afbb367c3_0_9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g19afbb367c3_0_9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g19afbb367c3_0_9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g19afbb367c3_0_9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g19afbb367c3_0_9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g19afbb367c3_0_9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g19afbb367c3_0_9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g19afbb367c3_0_9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g19afbb367c3_0_9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1" name="Google Shape;2841;g19afbb367c3_0_9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2" name="Google Shape;2842;g19afbb367c3_0_9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g19afbb367c3_0_9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g19afbb367c3_0_9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g19afbb367c3_0_9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g19afbb367c3_0_9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g19afbb367c3_0_9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g19afbb367c3_0_9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g19afbb367c3_0_9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g19afbb367c3_0_9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g19afbb367c3_0_9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52" name="Google Shape;2852;g19afbb367c3_0_94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2853" name="Google Shape;2853;g19afbb367c3_0_9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g19afbb367c3_0_9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g19afbb367c3_0_9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g19afbb367c3_0_9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g19afbb367c3_0_9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8" name="Google Shape;2858;g19afbb367c3_0_94"/>
          <p:cNvSpPr txBox="1"/>
          <p:nvPr>
            <p:ph type="title"/>
          </p:nvPr>
        </p:nvSpPr>
        <p:spPr>
          <a:xfrm>
            <a:off x="984175" y="243350"/>
            <a:ext cx="7677000" cy="553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D9D2E9"/>
                </a:solidFill>
              </a:rPr>
              <a:t>FSM Encoded State Transition Table</a:t>
            </a:r>
            <a:endParaRPr>
              <a:solidFill>
                <a:srgbClr val="D9D2E9"/>
              </a:solidFill>
            </a:endParaRPr>
          </a:p>
        </p:txBody>
      </p:sp>
      <p:graphicFrame>
        <p:nvGraphicFramePr>
          <p:cNvPr id="2859" name="Google Shape;2859;g19afbb367c3_0_94"/>
          <p:cNvGraphicFramePr/>
          <p:nvPr/>
        </p:nvGraphicFramePr>
        <p:xfrm>
          <a:off x="952500" y="9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{B46C166F-4C3C-46A5-8DB7-B0663515FC35}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Current State</a:t>
                      </a:r>
                      <a:endParaRPr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State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cents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cents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shilling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s’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0001000000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0000100000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0000001000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0000010000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0000000001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