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6bd764f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6bd764f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6b2a7ae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6b2a7ae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6b2a7ae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6b2a7ae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6b2a7ae1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6b2a7ae1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6b2a7ae1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6b2a7ae1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6bd764f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6bd764f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6bd764f2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6bd764f2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6bd764f2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6bd764f2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Administration: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Christopher Penner and Michael Gomez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 way to package software to run on any hardware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It has 3 main parts to it: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Dockerfile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Container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22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Dockerfile - </a:t>
            </a:r>
            <a:r>
              <a:rPr lang="en"/>
              <a:t> a blueprint for the Docker image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970500" y="1152475"/>
            <a:ext cx="284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Image </a:t>
            </a:r>
            <a:r>
              <a:rPr lang="en"/>
              <a:t>- template for running Docker containers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978775" y="1179200"/>
            <a:ext cx="28536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Container</a:t>
            </a:r>
            <a:r>
              <a:rPr b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template for running Docker containers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9852"/>
            <a:ext cx="9143998" cy="304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the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builds the docker image with all </a:t>
            </a:r>
            <a:r>
              <a:rPr lang="en"/>
              <a:t>dependencies</a:t>
            </a:r>
            <a:r>
              <a:rPr lang="en"/>
              <a:t> and the correct environment version.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420400" y="989400"/>
            <a:ext cx="20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Example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404" y="1311300"/>
            <a:ext cx="4122750" cy="30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Build a Docker Image with: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docker build -t (name)  (location)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-t (tag) puts a nametag on the image:  (name)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Followed by the path to the dockerfile:  (location)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application is a simple backend web server that supports only one api call.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a random string is generated based on the </a:t>
            </a:r>
            <a:r>
              <a:rPr lang="en"/>
              <a:t>integer</a:t>
            </a:r>
            <a:r>
              <a:rPr lang="en"/>
              <a:t> we supply in the api 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web app using json to server the </a:t>
            </a:r>
            <a:r>
              <a:rPr lang="en"/>
              <a:t>information</a:t>
            </a:r>
            <a:r>
              <a:rPr lang="en"/>
              <a:t> back to the user.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0" y="3669300"/>
            <a:ext cx="2755550" cy="14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00" y="1026575"/>
            <a:ext cx="5719500" cy="335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7441" l="0" r="0" t="0"/>
          <a:stretch/>
        </p:blipFill>
        <p:spPr>
          <a:xfrm>
            <a:off x="6875700" y="2378950"/>
            <a:ext cx="2409825" cy="27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25" y="231575"/>
            <a:ext cx="2560804" cy="1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</a:t>
            </a: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