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3F8A7-E6B4-1941-B3D8-9E2249C43EBE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8221-707C-DC45-B793-FC281D849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6030938" y="517687"/>
            <a:ext cx="17221" cy="566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643584" y="522514"/>
            <a:ext cx="8622821" cy="1163781"/>
            <a:chOff x="1389413" y="1068779"/>
            <a:chExt cx="9979220" cy="1163781"/>
          </a:xfrm>
        </p:grpSpPr>
        <p:sp>
          <p:nvSpPr>
            <p:cNvPr id="7" name="Rectangle 6"/>
            <p:cNvSpPr/>
            <p:nvPr/>
          </p:nvSpPr>
          <p:spPr>
            <a:xfrm>
              <a:off x="1389413" y="1068779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360716" y="2101930"/>
              <a:ext cx="106876" cy="130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2535" y="1648690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51855" y="1801090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21178" y="1157848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26129" y="2022762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5460" y="665022"/>
            <a:ext cx="209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 data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995054" y="2719446"/>
            <a:ext cx="9678389" cy="807522"/>
          </a:xfrm>
          <a:custGeom>
            <a:avLst/>
            <a:gdLst>
              <a:gd name="connsiteX0" fmla="*/ 0 w 9678389"/>
              <a:gd name="connsiteY0" fmla="*/ 237506 h 807522"/>
              <a:gd name="connsiteX1" fmla="*/ 47501 w 9678389"/>
              <a:gd name="connsiteY1" fmla="*/ 201880 h 807522"/>
              <a:gd name="connsiteX2" fmla="*/ 106878 w 9678389"/>
              <a:gd name="connsiteY2" fmla="*/ 130628 h 807522"/>
              <a:gd name="connsiteX3" fmla="*/ 178130 w 9678389"/>
              <a:gd name="connsiteY3" fmla="*/ 59376 h 807522"/>
              <a:gd name="connsiteX4" fmla="*/ 213756 w 9678389"/>
              <a:gd name="connsiteY4" fmla="*/ 23750 h 807522"/>
              <a:gd name="connsiteX5" fmla="*/ 249382 w 9678389"/>
              <a:gd name="connsiteY5" fmla="*/ 0 h 807522"/>
              <a:gd name="connsiteX6" fmla="*/ 261257 w 9678389"/>
              <a:gd name="connsiteY6" fmla="*/ 178130 h 807522"/>
              <a:gd name="connsiteX7" fmla="*/ 273132 w 9678389"/>
              <a:gd name="connsiteY7" fmla="*/ 213756 h 807522"/>
              <a:gd name="connsiteX8" fmla="*/ 308758 w 9678389"/>
              <a:gd name="connsiteY8" fmla="*/ 237506 h 807522"/>
              <a:gd name="connsiteX9" fmla="*/ 403761 w 9678389"/>
              <a:gd name="connsiteY9" fmla="*/ 178130 h 807522"/>
              <a:gd name="connsiteX10" fmla="*/ 439387 w 9678389"/>
              <a:gd name="connsiteY10" fmla="*/ 142504 h 807522"/>
              <a:gd name="connsiteX11" fmla="*/ 475013 w 9678389"/>
              <a:gd name="connsiteY11" fmla="*/ 130628 h 807522"/>
              <a:gd name="connsiteX12" fmla="*/ 570015 w 9678389"/>
              <a:gd name="connsiteY12" fmla="*/ 83127 h 807522"/>
              <a:gd name="connsiteX13" fmla="*/ 653143 w 9678389"/>
              <a:gd name="connsiteY13" fmla="*/ 59376 h 807522"/>
              <a:gd name="connsiteX14" fmla="*/ 700644 w 9678389"/>
              <a:gd name="connsiteY14" fmla="*/ 71252 h 807522"/>
              <a:gd name="connsiteX15" fmla="*/ 736270 w 9678389"/>
              <a:gd name="connsiteY15" fmla="*/ 95002 h 807522"/>
              <a:gd name="connsiteX16" fmla="*/ 771896 w 9678389"/>
              <a:gd name="connsiteY16" fmla="*/ 106878 h 807522"/>
              <a:gd name="connsiteX17" fmla="*/ 961901 w 9678389"/>
              <a:gd name="connsiteY17" fmla="*/ 95002 h 807522"/>
              <a:gd name="connsiteX18" fmla="*/ 1056904 w 9678389"/>
              <a:gd name="connsiteY18" fmla="*/ 71252 h 807522"/>
              <a:gd name="connsiteX19" fmla="*/ 1116280 w 9678389"/>
              <a:gd name="connsiteY19" fmla="*/ 83127 h 807522"/>
              <a:gd name="connsiteX20" fmla="*/ 1128156 w 9678389"/>
              <a:gd name="connsiteY20" fmla="*/ 118753 h 807522"/>
              <a:gd name="connsiteX21" fmla="*/ 1151906 w 9678389"/>
              <a:gd name="connsiteY21" fmla="*/ 166254 h 807522"/>
              <a:gd name="connsiteX22" fmla="*/ 1199408 w 9678389"/>
              <a:gd name="connsiteY22" fmla="*/ 237506 h 807522"/>
              <a:gd name="connsiteX23" fmla="*/ 1306286 w 9678389"/>
              <a:gd name="connsiteY23" fmla="*/ 237506 h 807522"/>
              <a:gd name="connsiteX24" fmla="*/ 1353787 w 9678389"/>
              <a:gd name="connsiteY24" fmla="*/ 285008 h 807522"/>
              <a:gd name="connsiteX25" fmla="*/ 1425039 w 9678389"/>
              <a:gd name="connsiteY25" fmla="*/ 332509 h 807522"/>
              <a:gd name="connsiteX26" fmla="*/ 1472540 w 9678389"/>
              <a:gd name="connsiteY26" fmla="*/ 356260 h 807522"/>
              <a:gd name="connsiteX27" fmla="*/ 1520041 w 9678389"/>
              <a:gd name="connsiteY27" fmla="*/ 368135 h 807522"/>
              <a:gd name="connsiteX28" fmla="*/ 1555667 w 9678389"/>
              <a:gd name="connsiteY28" fmla="*/ 380010 h 807522"/>
              <a:gd name="connsiteX29" fmla="*/ 1591293 w 9678389"/>
              <a:gd name="connsiteY29" fmla="*/ 368135 h 807522"/>
              <a:gd name="connsiteX30" fmla="*/ 1626919 w 9678389"/>
              <a:gd name="connsiteY30" fmla="*/ 391886 h 807522"/>
              <a:gd name="connsiteX31" fmla="*/ 1721922 w 9678389"/>
              <a:gd name="connsiteY31" fmla="*/ 486888 h 807522"/>
              <a:gd name="connsiteX32" fmla="*/ 1793174 w 9678389"/>
              <a:gd name="connsiteY32" fmla="*/ 534389 h 807522"/>
              <a:gd name="connsiteX33" fmla="*/ 1876301 w 9678389"/>
              <a:gd name="connsiteY33" fmla="*/ 581891 h 807522"/>
              <a:gd name="connsiteX34" fmla="*/ 1959428 w 9678389"/>
              <a:gd name="connsiteY34" fmla="*/ 605641 h 807522"/>
              <a:gd name="connsiteX35" fmla="*/ 1995054 w 9678389"/>
              <a:gd name="connsiteY35" fmla="*/ 581891 h 807522"/>
              <a:gd name="connsiteX36" fmla="*/ 2078182 w 9678389"/>
              <a:gd name="connsiteY36" fmla="*/ 617517 h 807522"/>
              <a:gd name="connsiteX37" fmla="*/ 2161309 w 9678389"/>
              <a:gd name="connsiteY37" fmla="*/ 629392 h 807522"/>
              <a:gd name="connsiteX38" fmla="*/ 2375065 w 9678389"/>
              <a:gd name="connsiteY38" fmla="*/ 605641 h 807522"/>
              <a:gd name="connsiteX39" fmla="*/ 2422566 w 9678389"/>
              <a:gd name="connsiteY39" fmla="*/ 581891 h 807522"/>
              <a:gd name="connsiteX40" fmla="*/ 2529444 w 9678389"/>
              <a:gd name="connsiteY40" fmla="*/ 522514 h 807522"/>
              <a:gd name="connsiteX41" fmla="*/ 2565070 w 9678389"/>
              <a:gd name="connsiteY41" fmla="*/ 546265 h 807522"/>
              <a:gd name="connsiteX42" fmla="*/ 2826327 w 9678389"/>
              <a:gd name="connsiteY42" fmla="*/ 546265 h 807522"/>
              <a:gd name="connsiteX43" fmla="*/ 2956956 w 9678389"/>
              <a:gd name="connsiteY43" fmla="*/ 486888 h 807522"/>
              <a:gd name="connsiteX44" fmla="*/ 3111335 w 9678389"/>
              <a:gd name="connsiteY44" fmla="*/ 403761 h 807522"/>
              <a:gd name="connsiteX45" fmla="*/ 3206338 w 9678389"/>
              <a:gd name="connsiteY45" fmla="*/ 344384 h 807522"/>
              <a:gd name="connsiteX46" fmla="*/ 3241963 w 9678389"/>
              <a:gd name="connsiteY46" fmla="*/ 308758 h 807522"/>
              <a:gd name="connsiteX47" fmla="*/ 3301340 w 9678389"/>
              <a:gd name="connsiteY47" fmla="*/ 273132 h 807522"/>
              <a:gd name="connsiteX48" fmla="*/ 3336966 w 9678389"/>
              <a:gd name="connsiteY48" fmla="*/ 249382 h 807522"/>
              <a:gd name="connsiteX49" fmla="*/ 3443844 w 9678389"/>
              <a:gd name="connsiteY49" fmla="*/ 261257 h 807522"/>
              <a:gd name="connsiteX50" fmla="*/ 3645725 w 9678389"/>
              <a:gd name="connsiteY50" fmla="*/ 273132 h 807522"/>
              <a:gd name="connsiteX51" fmla="*/ 3705101 w 9678389"/>
              <a:gd name="connsiteY51" fmla="*/ 296883 h 807522"/>
              <a:gd name="connsiteX52" fmla="*/ 3740727 w 9678389"/>
              <a:gd name="connsiteY52" fmla="*/ 308758 h 807522"/>
              <a:gd name="connsiteX53" fmla="*/ 3776353 w 9678389"/>
              <a:gd name="connsiteY53" fmla="*/ 296883 h 807522"/>
              <a:gd name="connsiteX54" fmla="*/ 3811979 w 9678389"/>
              <a:gd name="connsiteY54" fmla="*/ 273132 h 807522"/>
              <a:gd name="connsiteX55" fmla="*/ 3954483 w 9678389"/>
              <a:gd name="connsiteY55" fmla="*/ 261257 h 807522"/>
              <a:gd name="connsiteX56" fmla="*/ 4096987 w 9678389"/>
              <a:gd name="connsiteY56" fmla="*/ 225631 h 807522"/>
              <a:gd name="connsiteX57" fmla="*/ 4132613 w 9678389"/>
              <a:gd name="connsiteY57" fmla="*/ 237506 h 807522"/>
              <a:gd name="connsiteX58" fmla="*/ 4512623 w 9678389"/>
              <a:gd name="connsiteY58" fmla="*/ 249382 h 807522"/>
              <a:gd name="connsiteX59" fmla="*/ 4583875 w 9678389"/>
              <a:gd name="connsiteY59" fmla="*/ 320634 h 807522"/>
              <a:gd name="connsiteX60" fmla="*/ 4655127 w 9678389"/>
              <a:gd name="connsiteY60" fmla="*/ 344384 h 807522"/>
              <a:gd name="connsiteX61" fmla="*/ 4726379 w 9678389"/>
              <a:gd name="connsiteY61" fmla="*/ 308758 h 807522"/>
              <a:gd name="connsiteX62" fmla="*/ 4773880 w 9678389"/>
              <a:gd name="connsiteY62" fmla="*/ 344384 h 807522"/>
              <a:gd name="connsiteX63" fmla="*/ 4809506 w 9678389"/>
              <a:gd name="connsiteY63" fmla="*/ 356260 h 807522"/>
              <a:gd name="connsiteX64" fmla="*/ 4845132 w 9678389"/>
              <a:gd name="connsiteY64" fmla="*/ 380010 h 807522"/>
              <a:gd name="connsiteX65" fmla="*/ 4892634 w 9678389"/>
              <a:gd name="connsiteY65" fmla="*/ 368135 h 807522"/>
              <a:gd name="connsiteX66" fmla="*/ 4928260 w 9678389"/>
              <a:gd name="connsiteY66" fmla="*/ 332509 h 807522"/>
              <a:gd name="connsiteX67" fmla="*/ 5248893 w 9678389"/>
              <a:gd name="connsiteY67" fmla="*/ 356260 h 807522"/>
              <a:gd name="connsiteX68" fmla="*/ 5320145 w 9678389"/>
              <a:gd name="connsiteY68" fmla="*/ 344384 h 807522"/>
              <a:gd name="connsiteX69" fmla="*/ 5367647 w 9678389"/>
              <a:gd name="connsiteY69" fmla="*/ 380010 h 807522"/>
              <a:gd name="connsiteX70" fmla="*/ 5427023 w 9678389"/>
              <a:gd name="connsiteY70" fmla="*/ 463137 h 807522"/>
              <a:gd name="connsiteX71" fmla="*/ 5628904 w 9678389"/>
              <a:gd name="connsiteY71" fmla="*/ 570015 h 807522"/>
              <a:gd name="connsiteX72" fmla="*/ 5723906 w 9678389"/>
              <a:gd name="connsiteY72" fmla="*/ 558140 h 807522"/>
              <a:gd name="connsiteX73" fmla="*/ 5759532 w 9678389"/>
              <a:gd name="connsiteY73" fmla="*/ 534389 h 807522"/>
              <a:gd name="connsiteX74" fmla="*/ 5830784 w 9678389"/>
              <a:gd name="connsiteY74" fmla="*/ 522514 h 807522"/>
              <a:gd name="connsiteX75" fmla="*/ 5866410 w 9678389"/>
              <a:gd name="connsiteY75" fmla="*/ 510639 h 807522"/>
              <a:gd name="connsiteX76" fmla="*/ 5890161 w 9678389"/>
              <a:gd name="connsiteY76" fmla="*/ 475013 h 807522"/>
              <a:gd name="connsiteX77" fmla="*/ 5961413 w 9678389"/>
              <a:gd name="connsiteY77" fmla="*/ 451262 h 807522"/>
              <a:gd name="connsiteX78" fmla="*/ 6115792 w 9678389"/>
              <a:gd name="connsiteY78" fmla="*/ 510639 h 807522"/>
              <a:gd name="connsiteX79" fmla="*/ 6151418 w 9678389"/>
              <a:gd name="connsiteY79" fmla="*/ 534389 h 807522"/>
              <a:gd name="connsiteX80" fmla="*/ 6222670 w 9678389"/>
              <a:gd name="connsiteY80" fmla="*/ 510639 h 807522"/>
              <a:gd name="connsiteX81" fmla="*/ 6329548 w 9678389"/>
              <a:gd name="connsiteY81" fmla="*/ 415636 h 807522"/>
              <a:gd name="connsiteX82" fmla="*/ 6400800 w 9678389"/>
              <a:gd name="connsiteY82" fmla="*/ 308758 h 807522"/>
              <a:gd name="connsiteX83" fmla="*/ 6388925 w 9678389"/>
              <a:gd name="connsiteY83" fmla="*/ 190005 h 807522"/>
              <a:gd name="connsiteX84" fmla="*/ 6353299 w 9678389"/>
              <a:gd name="connsiteY84" fmla="*/ 178130 h 807522"/>
              <a:gd name="connsiteX85" fmla="*/ 6377049 w 9678389"/>
              <a:gd name="connsiteY85" fmla="*/ 213756 h 807522"/>
              <a:gd name="connsiteX86" fmla="*/ 6388925 w 9678389"/>
              <a:gd name="connsiteY86" fmla="*/ 249382 h 807522"/>
              <a:gd name="connsiteX87" fmla="*/ 6424550 w 9678389"/>
              <a:gd name="connsiteY87" fmla="*/ 368135 h 807522"/>
              <a:gd name="connsiteX88" fmla="*/ 6436426 w 9678389"/>
              <a:gd name="connsiteY88" fmla="*/ 403761 h 807522"/>
              <a:gd name="connsiteX89" fmla="*/ 6507678 w 9678389"/>
              <a:gd name="connsiteY89" fmla="*/ 463137 h 807522"/>
              <a:gd name="connsiteX90" fmla="*/ 6472052 w 9678389"/>
              <a:gd name="connsiteY90" fmla="*/ 380010 h 807522"/>
              <a:gd name="connsiteX91" fmla="*/ 6472052 w 9678389"/>
              <a:gd name="connsiteY91" fmla="*/ 391886 h 807522"/>
              <a:gd name="connsiteX92" fmla="*/ 6626431 w 9678389"/>
              <a:gd name="connsiteY92" fmla="*/ 368135 h 807522"/>
              <a:gd name="connsiteX93" fmla="*/ 6662057 w 9678389"/>
              <a:gd name="connsiteY93" fmla="*/ 356260 h 807522"/>
              <a:gd name="connsiteX94" fmla="*/ 6768935 w 9678389"/>
              <a:gd name="connsiteY94" fmla="*/ 296883 h 807522"/>
              <a:gd name="connsiteX95" fmla="*/ 6804561 w 9678389"/>
              <a:gd name="connsiteY95" fmla="*/ 273132 h 807522"/>
              <a:gd name="connsiteX96" fmla="*/ 6840187 w 9678389"/>
              <a:gd name="connsiteY96" fmla="*/ 261257 h 807522"/>
              <a:gd name="connsiteX97" fmla="*/ 6875813 w 9678389"/>
              <a:gd name="connsiteY97" fmla="*/ 237506 h 807522"/>
              <a:gd name="connsiteX98" fmla="*/ 7030192 w 9678389"/>
              <a:gd name="connsiteY98" fmla="*/ 213756 h 807522"/>
              <a:gd name="connsiteX99" fmla="*/ 7065818 w 9678389"/>
              <a:gd name="connsiteY99" fmla="*/ 201880 h 807522"/>
              <a:gd name="connsiteX100" fmla="*/ 7113319 w 9678389"/>
              <a:gd name="connsiteY100" fmla="*/ 190005 h 807522"/>
              <a:gd name="connsiteX101" fmla="*/ 7208322 w 9678389"/>
              <a:gd name="connsiteY101" fmla="*/ 130628 h 807522"/>
              <a:gd name="connsiteX102" fmla="*/ 7232073 w 9678389"/>
              <a:gd name="connsiteY102" fmla="*/ 95002 h 807522"/>
              <a:gd name="connsiteX103" fmla="*/ 7303325 w 9678389"/>
              <a:gd name="connsiteY103" fmla="*/ 106878 h 807522"/>
              <a:gd name="connsiteX104" fmla="*/ 7350826 w 9678389"/>
              <a:gd name="connsiteY104" fmla="*/ 130628 h 807522"/>
              <a:gd name="connsiteX105" fmla="*/ 7422078 w 9678389"/>
              <a:gd name="connsiteY105" fmla="*/ 178130 h 807522"/>
              <a:gd name="connsiteX106" fmla="*/ 7457704 w 9678389"/>
              <a:gd name="connsiteY106" fmla="*/ 190005 h 807522"/>
              <a:gd name="connsiteX107" fmla="*/ 7552706 w 9678389"/>
              <a:gd name="connsiteY107" fmla="*/ 178130 h 807522"/>
              <a:gd name="connsiteX108" fmla="*/ 7623958 w 9678389"/>
              <a:gd name="connsiteY108" fmla="*/ 154379 h 807522"/>
              <a:gd name="connsiteX109" fmla="*/ 7707086 w 9678389"/>
              <a:gd name="connsiteY109" fmla="*/ 130628 h 807522"/>
              <a:gd name="connsiteX110" fmla="*/ 7766462 w 9678389"/>
              <a:gd name="connsiteY110" fmla="*/ 190005 h 807522"/>
              <a:gd name="connsiteX111" fmla="*/ 7778338 w 9678389"/>
              <a:gd name="connsiteY111" fmla="*/ 249382 h 807522"/>
              <a:gd name="connsiteX112" fmla="*/ 8277101 w 9678389"/>
              <a:gd name="connsiteY112" fmla="*/ 261257 h 807522"/>
              <a:gd name="connsiteX113" fmla="*/ 8312727 w 9678389"/>
              <a:gd name="connsiteY113" fmla="*/ 296883 h 807522"/>
              <a:gd name="connsiteX114" fmla="*/ 8348353 w 9678389"/>
              <a:gd name="connsiteY114" fmla="*/ 320634 h 807522"/>
              <a:gd name="connsiteX115" fmla="*/ 8395854 w 9678389"/>
              <a:gd name="connsiteY115" fmla="*/ 356260 h 807522"/>
              <a:gd name="connsiteX116" fmla="*/ 8467106 w 9678389"/>
              <a:gd name="connsiteY116" fmla="*/ 403761 h 807522"/>
              <a:gd name="connsiteX117" fmla="*/ 8478982 w 9678389"/>
              <a:gd name="connsiteY117" fmla="*/ 451262 h 807522"/>
              <a:gd name="connsiteX118" fmla="*/ 8490857 w 9678389"/>
              <a:gd name="connsiteY118" fmla="*/ 688769 h 807522"/>
              <a:gd name="connsiteX119" fmla="*/ 8538358 w 9678389"/>
              <a:gd name="connsiteY119" fmla="*/ 712519 h 807522"/>
              <a:gd name="connsiteX120" fmla="*/ 8621486 w 9678389"/>
              <a:gd name="connsiteY120" fmla="*/ 736270 h 807522"/>
              <a:gd name="connsiteX121" fmla="*/ 8823366 w 9678389"/>
              <a:gd name="connsiteY121" fmla="*/ 771896 h 807522"/>
              <a:gd name="connsiteX122" fmla="*/ 8894618 w 9678389"/>
              <a:gd name="connsiteY122" fmla="*/ 783771 h 807522"/>
              <a:gd name="connsiteX123" fmla="*/ 9060873 w 9678389"/>
              <a:gd name="connsiteY123" fmla="*/ 807522 h 807522"/>
              <a:gd name="connsiteX124" fmla="*/ 9239002 w 9678389"/>
              <a:gd name="connsiteY124" fmla="*/ 795647 h 807522"/>
              <a:gd name="connsiteX125" fmla="*/ 9262753 w 9678389"/>
              <a:gd name="connsiteY125" fmla="*/ 760021 h 807522"/>
              <a:gd name="connsiteX126" fmla="*/ 9334005 w 9678389"/>
              <a:gd name="connsiteY126" fmla="*/ 724395 h 807522"/>
              <a:gd name="connsiteX127" fmla="*/ 9369631 w 9678389"/>
              <a:gd name="connsiteY127" fmla="*/ 700644 h 807522"/>
              <a:gd name="connsiteX128" fmla="*/ 9405257 w 9678389"/>
              <a:gd name="connsiteY128" fmla="*/ 688769 h 807522"/>
              <a:gd name="connsiteX129" fmla="*/ 9452758 w 9678389"/>
              <a:gd name="connsiteY129" fmla="*/ 653143 h 807522"/>
              <a:gd name="connsiteX130" fmla="*/ 9524010 w 9678389"/>
              <a:gd name="connsiteY130" fmla="*/ 629392 h 807522"/>
              <a:gd name="connsiteX131" fmla="*/ 9654639 w 9678389"/>
              <a:gd name="connsiteY131" fmla="*/ 665018 h 807522"/>
              <a:gd name="connsiteX132" fmla="*/ 9666514 w 9678389"/>
              <a:gd name="connsiteY132" fmla="*/ 700644 h 807522"/>
              <a:gd name="connsiteX133" fmla="*/ 9678389 w 9678389"/>
              <a:gd name="connsiteY133" fmla="*/ 712519 h 80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9678389" h="807522">
                <a:moveTo>
                  <a:pt x="0" y="237506"/>
                </a:moveTo>
                <a:cubicBezTo>
                  <a:pt x="15834" y="225631"/>
                  <a:pt x="33506" y="215875"/>
                  <a:pt x="47501" y="201880"/>
                </a:cubicBezTo>
                <a:cubicBezTo>
                  <a:pt x="69362" y="180019"/>
                  <a:pt x="85987" y="153418"/>
                  <a:pt x="106878" y="130628"/>
                </a:cubicBezTo>
                <a:cubicBezTo>
                  <a:pt x="129575" y="105868"/>
                  <a:pt x="154379" y="83127"/>
                  <a:pt x="178130" y="59376"/>
                </a:cubicBezTo>
                <a:cubicBezTo>
                  <a:pt x="190005" y="47501"/>
                  <a:pt x="199782" y="33066"/>
                  <a:pt x="213756" y="23750"/>
                </a:cubicBezTo>
                <a:lnTo>
                  <a:pt x="249382" y="0"/>
                </a:lnTo>
                <a:cubicBezTo>
                  <a:pt x="253340" y="59377"/>
                  <a:pt x="254686" y="118985"/>
                  <a:pt x="261257" y="178130"/>
                </a:cubicBezTo>
                <a:cubicBezTo>
                  <a:pt x="262639" y="190571"/>
                  <a:pt x="265312" y="203981"/>
                  <a:pt x="273132" y="213756"/>
                </a:cubicBezTo>
                <a:cubicBezTo>
                  <a:pt x="282048" y="224901"/>
                  <a:pt x="296883" y="229589"/>
                  <a:pt x="308758" y="237506"/>
                </a:cubicBezTo>
                <a:cubicBezTo>
                  <a:pt x="340426" y="217714"/>
                  <a:pt x="373560" y="200094"/>
                  <a:pt x="403761" y="178130"/>
                </a:cubicBezTo>
                <a:cubicBezTo>
                  <a:pt x="417343" y="168252"/>
                  <a:pt x="425413" y="151820"/>
                  <a:pt x="439387" y="142504"/>
                </a:cubicBezTo>
                <a:cubicBezTo>
                  <a:pt x="449802" y="135560"/>
                  <a:pt x="463617" y="135808"/>
                  <a:pt x="475013" y="130628"/>
                </a:cubicBezTo>
                <a:cubicBezTo>
                  <a:pt x="507245" y="115977"/>
                  <a:pt x="536427" y="94323"/>
                  <a:pt x="570015" y="83127"/>
                </a:cubicBezTo>
                <a:cubicBezTo>
                  <a:pt x="621125" y="66091"/>
                  <a:pt x="593497" y="74288"/>
                  <a:pt x="653143" y="59376"/>
                </a:cubicBezTo>
                <a:cubicBezTo>
                  <a:pt x="668977" y="63335"/>
                  <a:pt x="685643" y="64823"/>
                  <a:pt x="700644" y="71252"/>
                </a:cubicBezTo>
                <a:cubicBezTo>
                  <a:pt x="713762" y="76874"/>
                  <a:pt x="723505" y="88619"/>
                  <a:pt x="736270" y="95002"/>
                </a:cubicBezTo>
                <a:cubicBezTo>
                  <a:pt x="747466" y="100600"/>
                  <a:pt x="760021" y="102919"/>
                  <a:pt x="771896" y="106878"/>
                </a:cubicBezTo>
                <a:cubicBezTo>
                  <a:pt x="835231" y="102919"/>
                  <a:pt x="898932" y="102873"/>
                  <a:pt x="961901" y="95002"/>
                </a:cubicBezTo>
                <a:cubicBezTo>
                  <a:pt x="994291" y="90953"/>
                  <a:pt x="1056904" y="71252"/>
                  <a:pt x="1056904" y="71252"/>
                </a:cubicBezTo>
                <a:cubicBezTo>
                  <a:pt x="1076696" y="75210"/>
                  <a:pt x="1099486" y="71931"/>
                  <a:pt x="1116280" y="83127"/>
                </a:cubicBezTo>
                <a:cubicBezTo>
                  <a:pt x="1126695" y="90071"/>
                  <a:pt x="1123225" y="107247"/>
                  <a:pt x="1128156" y="118753"/>
                </a:cubicBezTo>
                <a:cubicBezTo>
                  <a:pt x="1135129" y="135024"/>
                  <a:pt x="1142798" y="151074"/>
                  <a:pt x="1151906" y="166254"/>
                </a:cubicBezTo>
                <a:cubicBezTo>
                  <a:pt x="1166592" y="190731"/>
                  <a:pt x="1199408" y="237506"/>
                  <a:pt x="1199408" y="237506"/>
                </a:cubicBezTo>
                <a:cubicBezTo>
                  <a:pt x="1239586" y="227462"/>
                  <a:pt x="1264178" y="214112"/>
                  <a:pt x="1306286" y="237506"/>
                </a:cubicBezTo>
                <a:cubicBezTo>
                  <a:pt x="1325860" y="248381"/>
                  <a:pt x="1336301" y="271020"/>
                  <a:pt x="1353787" y="285008"/>
                </a:cubicBezTo>
                <a:cubicBezTo>
                  <a:pt x="1376077" y="302840"/>
                  <a:pt x="1399508" y="319743"/>
                  <a:pt x="1425039" y="332509"/>
                </a:cubicBezTo>
                <a:cubicBezTo>
                  <a:pt x="1440873" y="340426"/>
                  <a:pt x="1455965" y="350044"/>
                  <a:pt x="1472540" y="356260"/>
                </a:cubicBezTo>
                <a:cubicBezTo>
                  <a:pt x="1487822" y="361991"/>
                  <a:pt x="1504348" y="363651"/>
                  <a:pt x="1520041" y="368135"/>
                </a:cubicBezTo>
                <a:cubicBezTo>
                  <a:pt x="1532077" y="371574"/>
                  <a:pt x="1543792" y="376052"/>
                  <a:pt x="1555667" y="380010"/>
                </a:cubicBezTo>
                <a:cubicBezTo>
                  <a:pt x="1567542" y="376052"/>
                  <a:pt x="1578946" y="366077"/>
                  <a:pt x="1591293" y="368135"/>
                </a:cubicBezTo>
                <a:cubicBezTo>
                  <a:pt x="1605371" y="370482"/>
                  <a:pt x="1616358" y="382285"/>
                  <a:pt x="1626919" y="391886"/>
                </a:cubicBezTo>
                <a:cubicBezTo>
                  <a:pt x="1660057" y="422011"/>
                  <a:pt x="1684659" y="462046"/>
                  <a:pt x="1721922" y="486888"/>
                </a:cubicBezTo>
                <a:lnTo>
                  <a:pt x="1793174" y="534389"/>
                </a:lnTo>
                <a:cubicBezTo>
                  <a:pt x="1828953" y="558242"/>
                  <a:pt x="1834114" y="563811"/>
                  <a:pt x="1876301" y="581891"/>
                </a:cubicBezTo>
                <a:cubicBezTo>
                  <a:pt x="1900150" y="592112"/>
                  <a:pt x="1935326" y="599616"/>
                  <a:pt x="1959428" y="605641"/>
                </a:cubicBezTo>
                <a:cubicBezTo>
                  <a:pt x="1971303" y="597724"/>
                  <a:pt x="1980976" y="584237"/>
                  <a:pt x="1995054" y="581891"/>
                </a:cubicBezTo>
                <a:cubicBezTo>
                  <a:pt x="2009293" y="579518"/>
                  <a:pt x="2073482" y="616235"/>
                  <a:pt x="2078182" y="617517"/>
                </a:cubicBezTo>
                <a:cubicBezTo>
                  <a:pt x="2105186" y="624882"/>
                  <a:pt x="2133600" y="625434"/>
                  <a:pt x="2161309" y="629392"/>
                </a:cubicBezTo>
                <a:cubicBezTo>
                  <a:pt x="2232561" y="621475"/>
                  <a:pt x="2304531" y="618465"/>
                  <a:pt x="2375065" y="605641"/>
                </a:cubicBezTo>
                <a:cubicBezTo>
                  <a:pt x="2392482" y="602474"/>
                  <a:pt x="2407386" y="590999"/>
                  <a:pt x="2422566" y="581891"/>
                </a:cubicBezTo>
                <a:cubicBezTo>
                  <a:pt x="2524652" y="520639"/>
                  <a:pt x="2457784" y="546400"/>
                  <a:pt x="2529444" y="522514"/>
                </a:cubicBezTo>
                <a:cubicBezTo>
                  <a:pt x="2541319" y="530431"/>
                  <a:pt x="2551075" y="543466"/>
                  <a:pt x="2565070" y="546265"/>
                </a:cubicBezTo>
                <a:cubicBezTo>
                  <a:pt x="2676381" y="568527"/>
                  <a:pt x="2719265" y="556971"/>
                  <a:pt x="2826327" y="546265"/>
                </a:cubicBezTo>
                <a:cubicBezTo>
                  <a:pt x="2914373" y="487567"/>
                  <a:pt x="2869588" y="504361"/>
                  <a:pt x="2956956" y="486888"/>
                </a:cubicBezTo>
                <a:cubicBezTo>
                  <a:pt x="3008416" y="459179"/>
                  <a:pt x="3060959" y="433394"/>
                  <a:pt x="3111335" y="403761"/>
                </a:cubicBezTo>
                <a:cubicBezTo>
                  <a:pt x="3286051" y="300987"/>
                  <a:pt x="3040014" y="427546"/>
                  <a:pt x="3206338" y="344384"/>
                </a:cubicBezTo>
                <a:cubicBezTo>
                  <a:pt x="3218213" y="332509"/>
                  <a:pt x="3228528" y="318834"/>
                  <a:pt x="3241963" y="308758"/>
                </a:cubicBezTo>
                <a:cubicBezTo>
                  <a:pt x="3260428" y="294909"/>
                  <a:pt x="3281767" y="285365"/>
                  <a:pt x="3301340" y="273132"/>
                </a:cubicBezTo>
                <a:cubicBezTo>
                  <a:pt x="3313443" y="265568"/>
                  <a:pt x="3325091" y="257299"/>
                  <a:pt x="3336966" y="249382"/>
                </a:cubicBezTo>
                <a:cubicBezTo>
                  <a:pt x="3372592" y="253340"/>
                  <a:pt x="3408104" y="258508"/>
                  <a:pt x="3443844" y="261257"/>
                </a:cubicBezTo>
                <a:cubicBezTo>
                  <a:pt x="3511055" y="266427"/>
                  <a:pt x="3578933" y="264024"/>
                  <a:pt x="3645725" y="273132"/>
                </a:cubicBezTo>
                <a:cubicBezTo>
                  <a:pt x="3666846" y="276012"/>
                  <a:pt x="3685142" y="289398"/>
                  <a:pt x="3705101" y="296883"/>
                </a:cubicBezTo>
                <a:cubicBezTo>
                  <a:pt x="3716822" y="301278"/>
                  <a:pt x="3728852" y="304800"/>
                  <a:pt x="3740727" y="308758"/>
                </a:cubicBezTo>
                <a:cubicBezTo>
                  <a:pt x="3752602" y="304800"/>
                  <a:pt x="3765157" y="302481"/>
                  <a:pt x="3776353" y="296883"/>
                </a:cubicBezTo>
                <a:cubicBezTo>
                  <a:pt x="3789119" y="290500"/>
                  <a:pt x="3797984" y="275931"/>
                  <a:pt x="3811979" y="273132"/>
                </a:cubicBezTo>
                <a:cubicBezTo>
                  <a:pt x="3858719" y="263784"/>
                  <a:pt x="3906982" y="265215"/>
                  <a:pt x="3954483" y="261257"/>
                </a:cubicBezTo>
                <a:cubicBezTo>
                  <a:pt x="4038404" y="205310"/>
                  <a:pt x="4003792" y="204921"/>
                  <a:pt x="4096987" y="225631"/>
                </a:cubicBezTo>
                <a:cubicBezTo>
                  <a:pt x="4109207" y="228346"/>
                  <a:pt x="4120116" y="236792"/>
                  <a:pt x="4132613" y="237506"/>
                </a:cubicBezTo>
                <a:cubicBezTo>
                  <a:pt x="4259138" y="244736"/>
                  <a:pt x="4385953" y="245423"/>
                  <a:pt x="4512623" y="249382"/>
                </a:cubicBezTo>
                <a:cubicBezTo>
                  <a:pt x="4536374" y="273133"/>
                  <a:pt x="4552010" y="310013"/>
                  <a:pt x="4583875" y="320634"/>
                </a:cubicBezTo>
                <a:lnTo>
                  <a:pt x="4655127" y="344384"/>
                </a:lnTo>
                <a:cubicBezTo>
                  <a:pt x="4664730" y="337982"/>
                  <a:pt x="4709172" y="303842"/>
                  <a:pt x="4726379" y="308758"/>
                </a:cubicBezTo>
                <a:cubicBezTo>
                  <a:pt x="4745410" y="314195"/>
                  <a:pt x="4756696" y="334564"/>
                  <a:pt x="4773880" y="344384"/>
                </a:cubicBezTo>
                <a:cubicBezTo>
                  <a:pt x="4784748" y="350595"/>
                  <a:pt x="4798310" y="350662"/>
                  <a:pt x="4809506" y="356260"/>
                </a:cubicBezTo>
                <a:cubicBezTo>
                  <a:pt x="4822271" y="362643"/>
                  <a:pt x="4833257" y="372093"/>
                  <a:pt x="4845132" y="380010"/>
                </a:cubicBezTo>
                <a:cubicBezTo>
                  <a:pt x="4860966" y="376052"/>
                  <a:pt x="4878463" y="376233"/>
                  <a:pt x="4892634" y="368135"/>
                </a:cubicBezTo>
                <a:cubicBezTo>
                  <a:pt x="4907216" y="359803"/>
                  <a:pt x="4911558" y="334267"/>
                  <a:pt x="4928260" y="332509"/>
                </a:cubicBezTo>
                <a:cubicBezTo>
                  <a:pt x="4962103" y="328947"/>
                  <a:pt x="5192727" y="351154"/>
                  <a:pt x="5248893" y="356260"/>
                </a:cubicBezTo>
                <a:cubicBezTo>
                  <a:pt x="5272644" y="352301"/>
                  <a:pt x="5296534" y="339662"/>
                  <a:pt x="5320145" y="344384"/>
                </a:cubicBezTo>
                <a:cubicBezTo>
                  <a:pt x="5339553" y="348265"/>
                  <a:pt x="5353652" y="366015"/>
                  <a:pt x="5367647" y="380010"/>
                </a:cubicBezTo>
                <a:cubicBezTo>
                  <a:pt x="5444693" y="457056"/>
                  <a:pt x="5324150" y="369616"/>
                  <a:pt x="5427023" y="463137"/>
                </a:cubicBezTo>
                <a:cubicBezTo>
                  <a:pt x="5517517" y="545404"/>
                  <a:pt x="5517252" y="532798"/>
                  <a:pt x="5628904" y="570015"/>
                </a:cubicBezTo>
                <a:cubicBezTo>
                  <a:pt x="5660571" y="566057"/>
                  <a:pt x="5693117" y="566537"/>
                  <a:pt x="5723906" y="558140"/>
                </a:cubicBezTo>
                <a:cubicBezTo>
                  <a:pt x="5737676" y="554385"/>
                  <a:pt x="5745992" y="538902"/>
                  <a:pt x="5759532" y="534389"/>
                </a:cubicBezTo>
                <a:cubicBezTo>
                  <a:pt x="5782375" y="526775"/>
                  <a:pt x="5807279" y="527737"/>
                  <a:pt x="5830784" y="522514"/>
                </a:cubicBezTo>
                <a:cubicBezTo>
                  <a:pt x="5843004" y="519799"/>
                  <a:pt x="5854535" y="514597"/>
                  <a:pt x="5866410" y="510639"/>
                </a:cubicBezTo>
                <a:cubicBezTo>
                  <a:pt x="5874327" y="498764"/>
                  <a:pt x="5878058" y="482577"/>
                  <a:pt x="5890161" y="475013"/>
                </a:cubicBezTo>
                <a:cubicBezTo>
                  <a:pt x="5911391" y="461744"/>
                  <a:pt x="5961413" y="451262"/>
                  <a:pt x="5961413" y="451262"/>
                </a:cubicBezTo>
                <a:cubicBezTo>
                  <a:pt x="6072800" y="467174"/>
                  <a:pt x="6021249" y="447610"/>
                  <a:pt x="6115792" y="510639"/>
                </a:cubicBezTo>
                <a:lnTo>
                  <a:pt x="6151418" y="534389"/>
                </a:lnTo>
                <a:cubicBezTo>
                  <a:pt x="6175169" y="526472"/>
                  <a:pt x="6201839" y="524526"/>
                  <a:pt x="6222670" y="510639"/>
                </a:cubicBezTo>
                <a:cubicBezTo>
                  <a:pt x="6265504" y="482083"/>
                  <a:pt x="6297011" y="464442"/>
                  <a:pt x="6329548" y="415636"/>
                </a:cubicBezTo>
                <a:lnTo>
                  <a:pt x="6400800" y="308758"/>
                </a:lnTo>
                <a:cubicBezTo>
                  <a:pt x="6396842" y="269174"/>
                  <a:pt x="6402520" y="227392"/>
                  <a:pt x="6388925" y="190005"/>
                </a:cubicBezTo>
                <a:cubicBezTo>
                  <a:pt x="6384647" y="178241"/>
                  <a:pt x="6358897" y="166934"/>
                  <a:pt x="6353299" y="178130"/>
                </a:cubicBezTo>
                <a:cubicBezTo>
                  <a:pt x="6346916" y="190895"/>
                  <a:pt x="6370666" y="200991"/>
                  <a:pt x="6377049" y="213756"/>
                </a:cubicBezTo>
                <a:cubicBezTo>
                  <a:pt x="6382647" y="224952"/>
                  <a:pt x="6385486" y="237346"/>
                  <a:pt x="6388925" y="249382"/>
                </a:cubicBezTo>
                <a:cubicBezTo>
                  <a:pt x="6424823" y="375023"/>
                  <a:pt x="6368103" y="198794"/>
                  <a:pt x="6424550" y="368135"/>
                </a:cubicBezTo>
                <a:cubicBezTo>
                  <a:pt x="6428508" y="380010"/>
                  <a:pt x="6427575" y="394910"/>
                  <a:pt x="6436426" y="403761"/>
                </a:cubicBezTo>
                <a:cubicBezTo>
                  <a:pt x="6482144" y="449479"/>
                  <a:pt x="6458078" y="430071"/>
                  <a:pt x="6507678" y="463137"/>
                </a:cubicBezTo>
                <a:cubicBezTo>
                  <a:pt x="6482962" y="364279"/>
                  <a:pt x="6513056" y="462018"/>
                  <a:pt x="6472052" y="380010"/>
                </a:cubicBezTo>
                <a:cubicBezTo>
                  <a:pt x="6463533" y="362971"/>
                  <a:pt x="6446034" y="287817"/>
                  <a:pt x="6472052" y="391886"/>
                </a:cubicBezTo>
                <a:cubicBezTo>
                  <a:pt x="6558189" y="382315"/>
                  <a:pt x="6560985" y="386834"/>
                  <a:pt x="6626431" y="368135"/>
                </a:cubicBezTo>
                <a:cubicBezTo>
                  <a:pt x="6638467" y="364696"/>
                  <a:pt x="6650551" y="361191"/>
                  <a:pt x="6662057" y="356260"/>
                </a:cubicBezTo>
                <a:cubicBezTo>
                  <a:pt x="6698140" y="340796"/>
                  <a:pt x="6736183" y="317353"/>
                  <a:pt x="6768935" y="296883"/>
                </a:cubicBezTo>
                <a:cubicBezTo>
                  <a:pt x="6781038" y="289319"/>
                  <a:pt x="6791795" y="279515"/>
                  <a:pt x="6804561" y="273132"/>
                </a:cubicBezTo>
                <a:cubicBezTo>
                  <a:pt x="6815757" y="267534"/>
                  <a:pt x="6828312" y="265215"/>
                  <a:pt x="6840187" y="261257"/>
                </a:cubicBezTo>
                <a:cubicBezTo>
                  <a:pt x="6852062" y="253340"/>
                  <a:pt x="6863047" y="243889"/>
                  <a:pt x="6875813" y="237506"/>
                </a:cubicBezTo>
                <a:cubicBezTo>
                  <a:pt x="6918609" y="216108"/>
                  <a:pt x="6996139" y="217161"/>
                  <a:pt x="7030192" y="213756"/>
                </a:cubicBezTo>
                <a:cubicBezTo>
                  <a:pt x="7042067" y="209797"/>
                  <a:pt x="7053782" y="205319"/>
                  <a:pt x="7065818" y="201880"/>
                </a:cubicBezTo>
                <a:cubicBezTo>
                  <a:pt x="7081511" y="197396"/>
                  <a:pt x="7098037" y="195736"/>
                  <a:pt x="7113319" y="190005"/>
                </a:cubicBezTo>
                <a:cubicBezTo>
                  <a:pt x="7143421" y="178717"/>
                  <a:pt x="7185903" y="153047"/>
                  <a:pt x="7208322" y="130628"/>
                </a:cubicBezTo>
                <a:cubicBezTo>
                  <a:pt x="7218414" y="120536"/>
                  <a:pt x="7224156" y="106877"/>
                  <a:pt x="7232073" y="95002"/>
                </a:cubicBezTo>
                <a:cubicBezTo>
                  <a:pt x="7255824" y="98961"/>
                  <a:pt x="7280262" y="99959"/>
                  <a:pt x="7303325" y="106878"/>
                </a:cubicBezTo>
                <a:cubicBezTo>
                  <a:pt x="7320281" y="111965"/>
                  <a:pt x="7335646" y="121520"/>
                  <a:pt x="7350826" y="130628"/>
                </a:cubicBezTo>
                <a:cubicBezTo>
                  <a:pt x="7375303" y="145314"/>
                  <a:pt x="7394998" y="169104"/>
                  <a:pt x="7422078" y="178130"/>
                </a:cubicBezTo>
                <a:lnTo>
                  <a:pt x="7457704" y="190005"/>
                </a:lnTo>
                <a:cubicBezTo>
                  <a:pt x="7489371" y="186047"/>
                  <a:pt x="7521501" y="184817"/>
                  <a:pt x="7552706" y="178130"/>
                </a:cubicBezTo>
                <a:cubicBezTo>
                  <a:pt x="7577186" y="172884"/>
                  <a:pt x="7600207" y="162296"/>
                  <a:pt x="7623958" y="154379"/>
                </a:cubicBezTo>
                <a:cubicBezTo>
                  <a:pt x="7675062" y="137344"/>
                  <a:pt x="7647448" y="145538"/>
                  <a:pt x="7707086" y="130628"/>
                </a:cubicBezTo>
                <a:cubicBezTo>
                  <a:pt x="7768558" y="145997"/>
                  <a:pt x="7752491" y="127136"/>
                  <a:pt x="7766462" y="190005"/>
                </a:cubicBezTo>
                <a:cubicBezTo>
                  <a:pt x="7770841" y="209709"/>
                  <a:pt x="7758347" y="246593"/>
                  <a:pt x="7778338" y="249382"/>
                </a:cubicBezTo>
                <a:cubicBezTo>
                  <a:pt x="7943044" y="272364"/>
                  <a:pt x="8110847" y="257299"/>
                  <a:pt x="8277101" y="261257"/>
                </a:cubicBezTo>
                <a:cubicBezTo>
                  <a:pt x="8288976" y="273132"/>
                  <a:pt x="8299825" y="286132"/>
                  <a:pt x="8312727" y="296883"/>
                </a:cubicBezTo>
                <a:cubicBezTo>
                  <a:pt x="8323691" y="306020"/>
                  <a:pt x="8336739" y="312338"/>
                  <a:pt x="8348353" y="320634"/>
                </a:cubicBezTo>
                <a:cubicBezTo>
                  <a:pt x="8364458" y="332138"/>
                  <a:pt x="8379640" y="344910"/>
                  <a:pt x="8395854" y="356260"/>
                </a:cubicBezTo>
                <a:cubicBezTo>
                  <a:pt x="8419239" y="372629"/>
                  <a:pt x="8467106" y="403761"/>
                  <a:pt x="8467106" y="403761"/>
                </a:cubicBezTo>
                <a:cubicBezTo>
                  <a:pt x="8471065" y="419595"/>
                  <a:pt x="8477627" y="434997"/>
                  <a:pt x="8478982" y="451262"/>
                </a:cubicBezTo>
                <a:cubicBezTo>
                  <a:pt x="8485565" y="530256"/>
                  <a:pt x="8473290" y="611472"/>
                  <a:pt x="8490857" y="688769"/>
                </a:cubicBezTo>
                <a:cubicBezTo>
                  <a:pt x="8494780" y="706031"/>
                  <a:pt x="8521721" y="706469"/>
                  <a:pt x="8538358" y="712519"/>
                </a:cubicBezTo>
                <a:cubicBezTo>
                  <a:pt x="8565441" y="722367"/>
                  <a:pt x="8593528" y="729281"/>
                  <a:pt x="8621486" y="736270"/>
                </a:cubicBezTo>
                <a:cubicBezTo>
                  <a:pt x="8664119" y="746928"/>
                  <a:pt x="8813565" y="770263"/>
                  <a:pt x="8823366" y="771896"/>
                </a:cubicBezTo>
                <a:cubicBezTo>
                  <a:pt x="8847117" y="775854"/>
                  <a:pt x="8870782" y="780366"/>
                  <a:pt x="8894618" y="783771"/>
                </a:cubicBezTo>
                <a:lnTo>
                  <a:pt x="9060873" y="807522"/>
                </a:lnTo>
                <a:cubicBezTo>
                  <a:pt x="9120249" y="803564"/>
                  <a:pt x="9181076" y="809277"/>
                  <a:pt x="9239002" y="795647"/>
                </a:cubicBezTo>
                <a:cubicBezTo>
                  <a:pt x="9252895" y="792378"/>
                  <a:pt x="9252661" y="770113"/>
                  <a:pt x="9262753" y="760021"/>
                </a:cubicBezTo>
                <a:cubicBezTo>
                  <a:pt x="9285775" y="736999"/>
                  <a:pt x="9305028" y="734054"/>
                  <a:pt x="9334005" y="724395"/>
                </a:cubicBezTo>
                <a:cubicBezTo>
                  <a:pt x="9345880" y="716478"/>
                  <a:pt x="9356865" y="707027"/>
                  <a:pt x="9369631" y="700644"/>
                </a:cubicBezTo>
                <a:cubicBezTo>
                  <a:pt x="9380827" y="695046"/>
                  <a:pt x="9394389" y="694979"/>
                  <a:pt x="9405257" y="688769"/>
                </a:cubicBezTo>
                <a:cubicBezTo>
                  <a:pt x="9422441" y="678949"/>
                  <a:pt x="9435055" y="661994"/>
                  <a:pt x="9452758" y="653143"/>
                </a:cubicBezTo>
                <a:cubicBezTo>
                  <a:pt x="9475150" y="641947"/>
                  <a:pt x="9524010" y="629392"/>
                  <a:pt x="9524010" y="629392"/>
                </a:cubicBezTo>
                <a:cubicBezTo>
                  <a:pt x="9561082" y="634026"/>
                  <a:pt x="9624700" y="627594"/>
                  <a:pt x="9654639" y="665018"/>
                </a:cubicBezTo>
                <a:cubicBezTo>
                  <a:pt x="9662459" y="674793"/>
                  <a:pt x="9660916" y="689448"/>
                  <a:pt x="9666514" y="700644"/>
                </a:cubicBezTo>
                <a:cubicBezTo>
                  <a:pt x="9669017" y="705651"/>
                  <a:pt x="9674431" y="708561"/>
                  <a:pt x="9678389" y="7125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0353" y="2457082"/>
            <a:ext cx="209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SMR output</a:t>
            </a:r>
            <a:endParaRPr lang="en-US" dirty="0"/>
          </a:p>
        </p:txBody>
      </p:sp>
      <p:cxnSp>
        <p:nvCxnSpPr>
          <p:cNvPr id="18" name="Straight Connector 17"/>
          <p:cNvCxnSpPr>
            <a:stCxn id="7" idx="0"/>
          </p:cNvCxnSpPr>
          <p:nvPr/>
        </p:nvCxnSpPr>
        <p:spPr>
          <a:xfrm flipH="1">
            <a:off x="2705151" y="522514"/>
            <a:ext cx="1" cy="566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369909" y="522514"/>
            <a:ext cx="17221" cy="566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749808" y="513728"/>
            <a:ext cx="17221" cy="566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60457" y="513727"/>
            <a:ext cx="17221" cy="566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1219536" y="513726"/>
            <a:ext cx="17221" cy="566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43583" y="2457082"/>
            <a:ext cx="8622821" cy="1163781"/>
            <a:chOff x="1389413" y="1068779"/>
            <a:chExt cx="9979220" cy="1163781"/>
          </a:xfrm>
        </p:grpSpPr>
        <p:sp>
          <p:nvSpPr>
            <p:cNvPr id="27" name="Rectangle 26"/>
            <p:cNvSpPr/>
            <p:nvPr/>
          </p:nvSpPr>
          <p:spPr>
            <a:xfrm>
              <a:off x="1389413" y="1068779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 flipV="1">
              <a:off x="3360716" y="2101930"/>
              <a:ext cx="106876" cy="130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82535" y="1648690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51855" y="1801090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221178" y="1157848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26129" y="2022762"/>
              <a:ext cx="142504" cy="106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61582" y="4485693"/>
            <a:ext cx="209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</a:t>
            </a:r>
          </a:p>
          <a:p>
            <a:r>
              <a:rPr lang="en-US" dirty="0" smtClean="0"/>
              <a:t>w/ </a:t>
            </a:r>
            <a:r>
              <a:rPr lang="en-US" dirty="0" err="1" smtClean="0"/>
              <a:t>kriged</a:t>
            </a:r>
            <a:r>
              <a:rPr lang="en-US" dirty="0" smtClean="0"/>
              <a:t> surface:</a:t>
            </a:r>
          </a:p>
          <a:p>
            <a:endParaRPr lang="en-US" dirty="0"/>
          </a:p>
          <a:p>
            <a:r>
              <a:rPr lang="en-US" dirty="0" smtClean="0"/>
              <a:t>SMR + orange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2096013" y="4987636"/>
            <a:ext cx="9803062" cy="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>
            <a:off x="2728118" y="4572001"/>
            <a:ext cx="181337" cy="415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4365344" y="4987635"/>
            <a:ext cx="187919" cy="225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6039036" y="4987635"/>
            <a:ext cx="174419" cy="1425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7758419" y="4965668"/>
            <a:ext cx="156686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9477678" y="4670358"/>
            <a:ext cx="264183" cy="317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 flipV="1">
            <a:off x="11258111" y="4953791"/>
            <a:ext cx="104161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37" idx="0"/>
            <a:endCxn id="38" idx="2"/>
          </p:cNvCxnSpPr>
          <p:nvPr/>
        </p:nvCxnSpPr>
        <p:spPr>
          <a:xfrm>
            <a:off x="2728118" y="4572001"/>
            <a:ext cx="1637226" cy="64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39" idx="2"/>
          </p:cNvCxnSpPr>
          <p:nvPr/>
        </p:nvCxnSpPr>
        <p:spPr>
          <a:xfrm flipV="1">
            <a:off x="4365344" y="5130141"/>
            <a:ext cx="1673692" cy="8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0" idx="0"/>
          </p:cNvCxnSpPr>
          <p:nvPr/>
        </p:nvCxnSpPr>
        <p:spPr>
          <a:xfrm flipV="1">
            <a:off x="6047134" y="4965668"/>
            <a:ext cx="1711285" cy="162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0"/>
            <a:endCxn id="41" idx="0"/>
          </p:cNvCxnSpPr>
          <p:nvPr/>
        </p:nvCxnSpPr>
        <p:spPr>
          <a:xfrm flipV="1">
            <a:off x="7758419" y="4670358"/>
            <a:ext cx="1719259" cy="29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2" idx="2"/>
            <a:endCxn id="41" idx="0"/>
          </p:cNvCxnSpPr>
          <p:nvPr/>
        </p:nvCxnSpPr>
        <p:spPr>
          <a:xfrm flipH="1" flipV="1">
            <a:off x="9477678" y="4670358"/>
            <a:ext cx="1780433" cy="28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2719449" y="4572000"/>
            <a:ext cx="8550234" cy="686079"/>
          </a:xfrm>
          <a:custGeom>
            <a:avLst/>
            <a:gdLst>
              <a:gd name="connsiteX0" fmla="*/ 0 w 8550234"/>
              <a:gd name="connsiteY0" fmla="*/ 0 h 686079"/>
              <a:gd name="connsiteX1" fmla="*/ 1686296 w 8550234"/>
              <a:gd name="connsiteY1" fmla="*/ 653143 h 686079"/>
              <a:gd name="connsiteX2" fmla="*/ 3348842 w 8550234"/>
              <a:gd name="connsiteY2" fmla="*/ 570016 h 686079"/>
              <a:gd name="connsiteX3" fmla="*/ 5070764 w 8550234"/>
              <a:gd name="connsiteY3" fmla="*/ 403761 h 686079"/>
              <a:gd name="connsiteX4" fmla="*/ 6757060 w 8550234"/>
              <a:gd name="connsiteY4" fmla="*/ 95003 h 686079"/>
              <a:gd name="connsiteX5" fmla="*/ 8550234 w 8550234"/>
              <a:gd name="connsiteY5" fmla="*/ 380010 h 686079"/>
              <a:gd name="connsiteX6" fmla="*/ 8550234 w 8550234"/>
              <a:gd name="connsiteY6" fmla="*/ 380010 h 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50234" h="686079">
                <a:moveTo>
                  <a:pt x="0" y="0"/>
                </a:moveTo>
                <a:cubicBezTo>
                  <a:pt x="564078" y="279070"/>
                  <a:pt x="1128156" y="558140"/>
                  <a:pt x="1686296" y="653143"/>
                </a:cubicBezTo>
                <a:cubicBezTo>
                  <a:pt x="2244436" y="748146"/>
                  <a:pt x="2784764" y="611580"/>
                  <a:pt x="3348842" y="570016"/>
                </a:cubicBezTo>
                <a:cubicBezTo>
                  <a:pt x="3912920" y="528452"/>
                  <a:pt x="4502728" y="482930"/>
                  <a:pt x="5070764" y="403761"/>
                </a:cubicBezTo>
                <a:cubicBezTo>
                  <a:pt x="5638800" y="324592"/>
                  <a:pt x="6177148" y="98961"/>
                  <a:pt x="6757060" y="95003"/>
                </a:cubicBezTo>
                <a:cubicBezTo>
                  <a:pt x="7336972" y="91045"/>
                  <a:pt x="8550234" y="380010"/>
                  <a:pt x="8550234" y="380010"/>
                </a:cubicBezTo>
                <a:lnTo>
                  <a:pt x="8550234" y="38001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7114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Thompson</dc:creator>
  <cp:lastModifiedBy>Rex Thompson</cp:lastModifiedBy>
  <cp:revision>3</cp:revision>
  <dcterms:created xsi:type="dcterms:W3CDTF">2018-02-07T18:31:24Z</dcterms:created>
  <dcterms:modified xsi:type="dcterms:W3CDTF">2018-02-12T17:06:11Z</dcterms:modified>
</cp:coreProperties>
</file>