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88D1B6-E6C0-4453-BB18-E8AB248B5FFC}">
  <a:tblStyle styleId="{AF88D1B6-E6C0-4453-BB18-E8AB248B5F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Samir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HydroSatML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Check-in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570200"/>
            <a:ext cx="34707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591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1/31/2018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Soil Moisture Routing (SMR) Model</a:t>
            </a:r>
            <a:endParaRPr sz="3000"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Physical model that simulates 3D water movement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Potential to solve two problems: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Generate more soil moisture data for model training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Scalability (1D model vs. basic SMR vs. fancy SMR)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But….struggling to get SMR working in GRASS GIS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GRASS GIS</a:t>
            </a:r>
            <a:endParaRPr sz="300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4025"/>
            <a:ext cx="7038898" cy="395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Next Steps</a:t>
            </a:r>
            <a:endParaRPr sz="30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SMR Model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1-D approach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Basic SMR (2-D with publicly-available base maps)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Advanced SMR (w/ root zone depth, fancy maps, etc.)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Cook Farm Data Set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ML models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Schedule Review</a:t>
            </a:r>
            <a:endParaRPr sz="3000"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38" y="1563650"/>
            <a:ext cx="8389224" cy="34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250" y="700350"/>
            <a:ext cx="3056300" cy="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Schedule Review</a:t>
            </a:r>
            <a:endParaRPr sz="3000"/>
          </a:p>
        </p:txBody>
      </p:sp>
      <p:graphicFrame>
        <p:nvGraphicFramePr>
          <p:cNvPr id="216" name="Shape 216"/>
          <p:cNvGraphicFramePr/>
          <p:nvPr/>
        </p:nvGraphicFramePr>
        <p:xfrm>
          <a:off x="1333150" y="14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{AF88D1B6-E6C0-4453-BB18-E8AB248B5FFC}</a:tableStyleId>
              </a:tblPr>
              <a:tblGrid>
                <a:gridCol w="696760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Remaining Tasks</a:t>
                      </a:r>
                      <a:endParaRPr b="1" sz="2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End of Quarter</a:t>
                      </a:r>
                      <a:endParaRPr b="1"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Validation and Iterations -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Feb. 14</a:t>
                      </a:r>
                      <a:endParaRPr b="1"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Code Review (Git Repo) -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Feb. 21</a:t>
                      </a:r>
                      <a:endParaRPr b="1"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Poster Presentation -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Feb. 28</a:t>
                      </a:r>
                      <a:endParaRPr b="1"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Beyond</a:t>
                      </a:r>
                      <a:endParaRPr b="1"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Research Paper for Publication 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 UI/Application (stretch goal) </a:t>
                      </a:r>
                      <a:endParaRPr sz="1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2182" l="30019" r="23910" t="6510"/>
          <a:stretch/>
        </p:blipFill>
        <p:spPr>
          <a:xfrm>
            <a:off x="3280350" y="833275"/>
            <a:ext cx="2790825" cy="36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106150" y="1444150"/>
            <a:ext cx="3538500" cy="19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“THANKS Y’ALL!!!”</a:t>
            </a:r>
            <a:endParaRPr sz="22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Bruce Springsteen,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i="1" lang="en" sz="1800">
                <a:solidFill>
                  <a:srgbClr val="FFFFFF"/>
                </a:solidFill>
              </a:rPr>
              <a:t>“The Boss”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“ANY QUESTIONS?”</a:t>
            </a:r>
            <a:endParaRPr sz="22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Sinbad,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	</a:t>
            </a:r>
            <a:r>
              <a:rPr i="1" lang="en" sz="1800">
                <a:solidFill>
                  <a:schemeClr val="lt1"/>
                </a:solidFill>
              </a:rPr>
              <a:t>Performing at </a:t>
            </a:r>
            <a:endParaRPr i="1" sz="1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</a:rPr>
              <a:t>	Emerald Queen Casino</a:t>
            </a:r>
            <a:endParaRPr i="1" sz="1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</a:rPr>
              <a:t>	On March 24th!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</a:rPr>
              <a:t>	</a:t>
            </a:r>
            <a:endParaRPr i="1" sz="1800">
              <a:solidFill>
                <a:schemeClr val="lt1"/>
              </a:solidFill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750" y="833275"/>
            <a:ext cx="2683224" cy="2012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rbo man"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750" y="2987268"/>
            <a:ext cx="2683224" cy="1507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Motivation</a:t>
            </a:r>
            <a:endParaRPr sz="30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Soil moisture: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Correlates strongly with plant health and crop yields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In-situ measurements are expensive and impractical at scale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Remote sensing: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cost, high-coverage, high-granularity measurements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No established method to use remote sensing for soil moisture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Proposed Work</a:t>
            </a:r>
            <a:endParaRPr sz="30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GOAL: Develop machine learning model(s) to predict soil moisture based on multi-spectral satellite imagery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Ideally the model(s) would be scalable to locations not used in the model training process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 also plan to write a publication on our work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Overview</a:t>
            </a:r>
            <a:endParaRPr sz="30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Soil moisture (response)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Weather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Soil properties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NDRE (Normalized Difference Red Edge) - Satellite Imagery</a:t>
            </a:r>
            <a:endParaRPr sz="18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50" y="198125"/>
            <a:ext cx="2974700" cy="29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Processing</a:t>
            </a:r>
            <a:endParaRPr sz="30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</a:t>
            </a:r>
            <a:r>
              <a:rPr lang="en" sz="1800"/>
              <a:t>oil moisture, weather, soil properties (Excel Spreadsheets)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Cleaning and aggregation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Merging (on primary key = date, farm, sensor)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Satellite imagery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Subset to farm shapefiles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8-pixel fence around each sensor for a total of 9-pixels</a:t>
            </a:r>
            <a:endParaRPr sz="1800"/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Pixel data averaged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40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Development</a:t>
            </a:r>
            <a:endParaRPr sz="3000"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4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Regression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Lasso (for parameter selection)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Ridge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Gaussian SVR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Neural networks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Error Metric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25" y="3846550"/>
            <a:ext cx="2514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Results</a:t>
            </a:r>
            <a:endParaRPr sz="3000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900" y="1231650"/>
            <a:ext cx="4576199" cy="353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Results</a:t>
            </a:r>
            <a:endParaRPr sz="30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426" y="1231650"/>
            <a:ext cx="458314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Limitations/Challenges</a:t>
            </a:r>
            <a:endParaRPr sz="3000"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NDRE satellite imagery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Temporally limited (~one image/week)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clear atmosphere (e.g. no cloud cover)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useful for soil moisture predictions over vegetation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 vs. Scalability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Lots of training parameters = accurate model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Lots of training parameters = difficult to duplicate at scale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